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2" r:id="rId1"/>
  </p:sldMasterIdLst>
  <p:notesMasterIdLst>
    <p:notesMasterId r:id="rId46"/>
  </p:notesMasterIdLst>
  <p:sldIdLst>
    <p:sldId id="256" r:id="rId2"/>
    <p:sldId id="298" r:id="rId3"/>
    <p:sldId id="257" r:id="rId4"/>
    <p:sldId id="258" r:id="rId5"/>
    <p:sldId id="259" r:id="rId6"/>
    <p:sldId id="260" r:id="rId7"/>
    <p:sldId id="261" r:id="rId8"/>
    <p:sldId id="262" r:id="rId9"/>
    <p:sldId id="263" r:id="rId10"/>
    <p:sldId id="264" r:id="rId11"/>
    <p:sldId id="265" r:id="rId12"/>
    <p:sldId id="266" r:id="rId13"/>
    <p:sldId id="299" r:id="rId14"/>
    <p:sldId id="268" r:id="rId15"/>
    <p:sldId id="300" r:id="rId16"/>
    <p:sldId id="270" r:id="rId17"/>
    <p:sldId id="301" r:id="rId18"/>
    <p:sldId id="302" r:id="rId19"/>
    <p:sldId id="303" r:id="rId20"/>
    <p:sldId id="304" r:id="rId21"/>
    <p:sldId id="305" r:id="rId22"/>
    <p:sldId id="306" r:id="rId23"/>
    <p:sldId id="307" r:id="rId24"/>
    <p:sldId id="308" r:id="rId25"/>
    <p:sldId id="309" r:id="rId26"/>
    <p:sldId id="310" r:id="rId27"/>
    <p:sldId id="311" r:id="rId28"/>
    <p:sldId id="312" r:id="rId29"/>
    <p:sldId id="313" r:id="rId30"/>
    <p:sldId id="314" r:id="rId31"/>
    <p:sldId id="315" r:id="rId32"/>
    <p:sldId id="316" r:id="rId33"/>
    <p:sldId id="317" r:id="rId34"/>
    <p:sldId id="318" r:id="rId35"/>
    <p:sldId id="319" r:id="rId36"/>
    <p:sldId id="320" r:id="rId37"/>
    <p:sldId id="321" r:id="rId38"/>
    <p:sldId id="322" r:id="rId39"/>
    <p:sldId id="323" r:id="rId40"/>
    <p:sldId id="325" r:id="rId41"/>
    <p:sldId id="324" r:id="rId42"/>
    <p:sldId id="326" r:id="rId43"/>
    <p:sldId id="327" r:id="rId44"/>
    <p:sldId id="328" r:id="rId45"/>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108" autoAdjust="0"/>
    <p:restoredTop sz="94660"/>
  </p:normalViewPr>
  <p:slideViewPr>
    <p:cSldViewPr>
      <p:cViewPr varScale="1">
        <p:scale>
          <a:sx n="78" d="100"/>
          <a:sy n="78" d="100"/>
        </p:scale>
        <p:origin x="60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illermo Ponce Diñiguez" userId="d29a56b14133f24d" providerId="LiveId" clId="{3EA051C3-6655-48AA-B2FA-E955454AB78D}"/>
    <pc:docChg chg="undo custSel addSld delSld modSld sldOrd">
      <pc:chgData name="Guillermo Ponce Diñiguez" userId="d29a56b14133f24d" providerId="LiveId" clId="{3EA051C3-6655-48AA-B2FA-E955454AB78D}" dt="2025-09-09T04:49:34.554" v="1137" actId="20577"/>
      <pc:docMkLst>
        <pc:docMk/>
      </pc:docMkLst>
      <pc:sldChg chg="modSp mod">
        <pc:chgData name="Guillermo Ponce Diñiguez" userId="d29a56b14133f24d" providerId="LiveId" clId="{3EA051C3-6655-48AA-B2FA-E955454AB78D}" dt="2025-09-09T04:49:34.554" v="1137" actId="20577"/>
        <pc:sldMkLst>
          <pc:docMk/>
          <pc:sldMk cId="0" sldId="265"/>
        </pc:sldMkLst>
        <pc:spChg chg="mod">
          <ac:chgData name="Guillermo Ponce Diñiguez" userId="d29a56b14133f24d" providerId="LiveId" clId="{3EA051C3-6655-48AA-B2FA-E955454AB78D}" dt="2025-09-09T04:49:14.227" v="1136" actId="5793"/>
          <ac:spMkLst>
            <pc:docMk/>
            <pc:sldMk cId="0" sldId="265"/>
            <ac:spMk id="5" creationId="{00000000-0000-0000-0000-000000000000}"/>
          </ac:spMkLst>
        </pc:spChg>
        <pc:spChg chg="mod">
          <ac:chgData name="Guillermo Ponce Diñiguez" userId="d29a56b14133f24d" providerId="LiveId" clId="{3EA051C3-6655-48AA-B2FA-E955454AB78D}" dt="2025-09-09T04:49:34.554" v="1137" actId="20577"/>
          <ac:spMkLst>
            <pc:docMk/>
            <pc:sldMk cId="0" sldId="265"/>
            <ac:spMk id="17" creationId="{00000000-0000-0000-0000-000000000000}"/>
          </ac:spMkLst>
        </pc:spChg>
      </pc:sldChg>
      <pc:sldChg chg="addSp delSp modSp mod">
        <pc:chgData name="Guillermo Ponce Diñiguez" userId="d29a56b14133f24d" providerId="LiveId" clId="{3EA051C3-6655-48AA-B2FA-E955454AB78D}" dt="2025-09-09T03:31:16.251" v="123" actId="1076"/>
        <pc:sldMkLst>
          <pc:docMk/>
          <pc:sldMk cId="0" sldId="268"/>
        </pc:sldMkLst>
        <pc:spChg chg="del">
          <ac:chgData name="Guillermo Ponce Diñiguez" userId="d29a56b14133f24d" providerId="LiveId" clId="{3EA051C3-6655-48AA-B2FA-E955454AB78D}" dt="2025-09-09T03:23:28.959" v="0" actId="478"/>
          <ac:spMkLst>
            <pc:docMk/>
            <pc:sldMk cId="0" sldId="268"/>
            <ac:spMk id="2" creationId="{00000000-0000-0000-0000-000000000000}"/>
          </ac:spMkLst>
        </pc:spChg>
        <pc:spChg chg="del">
          <ac:chgData name="Guillermo Ponce Diñiguez" userId="d29a56b14133f24d" providerId="LiveId" clId="{3EA051C3-6655-48AA-B2FA-E955454AB78D}" dt="2025-09-09T03:23:34.999" v="2" actId="478"/>
          <ac:spMkLst>
            <pc:docMk/>
            <pc:sldMk cId="0" sldId="268"/>
            <ac:spMk id="3" creationId="{00000000-0000-0000-0000-000000000000}"/>
          </ac:spMkLst>
        </pc:spChg>
        <pc:spChg chg="add del mod">
          <ac:chgData name="Guillermo Ponce Diñiguez" userId="d29a56b14133f24d" providerId="LiveId" clId="{3EA051C3-6655-48AA-B2FA-E955454AB78D}" dt="2025-09-09T03:23:31.456" v="1" actId="478"/>
          <ac:spMkLst>
            <pc:docMk/>
            <pc:sldMk cId="0" sldId="268"/>
            <ac:spMk id="5" creationId="{A64EF083-F4F6-36C4-6A12-321C2988863E}"/>
          </ac:spMkLst>
        </pc:spChg>
        <pc:spChg chg="add mod">
          <ac:chgData name="Guillermo Ponce Diñiguez" userId="d29a56b14133f24d" providerId="LiveId" clId="{3EA051C3-6655-48AA-B2FA-E955454AB78D}" dt="2025-09-09T03:31:16.251" v="123" actId="1076"/>
          <ac:spMkLst>
            <pc:docMk/>
            <pc:sldMk cId="0" sldId="268"/>
            <ac:spMk id="6" creationId="{1C6C754A-B12E-3EE0-131C-E485F83AC1A3}"/>
          </ac:spMkLst>
        </pc:spChg>
      </pc:sldChg>
      <pc:sldChg chg="addSp delSp modSp del mod">
        <pc:chgData name="Guillermo Ponce Diñiguez" userId="d29a56b14133f24d" providerId="LiveId" clId="{3EA051C3-6655-48AA-B2FA-E955454AB78D}" dt="2025-09-09T03:32:46.426" v="155" actId="2696"/>
        <pc:sldMkLst>
          <pc:docMk/>
          <pc:sldMk cId="0" sldId="269"/>
        </pc:sldMkLst>
        <pc:spChg chg="del">
          <ac:chgData name="Guillermo Ponce Diñiguez" userId="d29a56b14133f24d" providerId="LiveId" clId="{3EA051C3-6655-48AA-B2FA-E955454AB78D}" dt="2025-09-09T03:31:39.077" v="124" actId="478"/>
          <ac:spMkLst>
            <pc:docMk/>
            <pc:sldMk cId="0" sldId="269"/>
            <ac:spMk id="2" creationId="{00000000-0000-0000-0000-000000000000}"/>
          </ac:spMkLst>
        </pc:spChg>
        <pc:spChg chg="add del mod">
          <ac:chgData name="Guillermo Ponce Diñiguez" userId="d29a56b14133f24d" providerId="LiveId" clId="{3EA051C3-6655-48AA-B2FA-E955454AB78D}" dt="2025-09-09T03:31:42.027" v="125" actId="478"/>
          <ac:spMkLst>
            <pc:docMk/>
            <pc:sldMk cId="0" sldId="269"/>
            <ac:spMk id="5" creationId="{8B72FD79-B485-52D6-3A5E-BDC48FB4588A}"/>
          </ac:spMkLst>
        </pc:spChg>
      </pc:sldChg>
      <pc:sldChg chg="delSp modSp mod">
        <pc:chgData name="Guillermo Ponce Diñiguez" userId="d29a56b14133f24d" providerId="LiveId" clId="{3EA051C3-6655-48AA-B2FA-E955454AB78D}" dt="2025-09-09T03:38:44.594" v="168" actId="2710"/>
        <pc:sldMkLst>
          <pc:docMk/>
          <pc:sldMk cId="0" sldId="270"/>
        </pc:sldMkLst>
        <pc:spChg chg="mod">
          <ac:chgData name="Guillermo Ponce Diñiguez" userId="d29a56b14133f24d" providerId="LiveId" clId="{3EA051C3-6655-48AA-B2FA-E955454AB78D}" dt="2025-09-09T03:38:44.594" v="168" actId="2710"/>
          <ac:spMkLst>
            <pc:docMk/>
            <pc:sldMk cId="0" sldId="270"/>
            <ac:spMk id="5" creationId="{00000000-0000-0000-0000-000000000000}"/>
          </ac:spMkLst>
        </pc:spChg>
        <pc:grpChg chg="del">
          <ac:chgData name="Guillermo Ponce Diñiguez" userId="d29a56b14133f24d" providerId="LiveId" clId="{3EA051C3-6655-48AA-B2FA-E955454AB78D}" dt="2025-09-09T03:38:11.430" v="165" actId="478"/>
          <ac:grpSpMkLst>
            <pc:docMk/>
            <pc:sldMk cId="0" sldId="270"/>
            <ac:grpSpMk id="2" creationId="{00000000-0000-0000-0000-000000000000}"/>
          </ac:grpSpMkLst>
        </pc:grpChg>
      </pc:sldChg>
      <pc:sldChg chg="del">
        <pc:chgData name="Guillermo Ponce Diñiguez" userId="d29a56b14133f24d" providerId="LiveId" clId="{3EA051C3-6655-48AA-B2FA-E955454AB78D}" dt="2025-09-09T03:39:37.155" v="169" actId="2696"/>
        <pc:sldMkLst>
          <pc:docMk/>
          <pc:sldMk cId="0" sldId="271"/>
        </pc:sldMkLst>
      </pc:sldChg>
      <pc:sldChg chg="del">
        <pc:chgData name="Guillermo Ponce Diñiguez" userId="d29a56b14133f24d" providerId="LiveId" clId="{3EA051C3-6655-48AA-B2FA-E955454AB78D}" dt="2025-09-09T03:42:39.944" v="212" actId="2696"/>
        <pc:sldMkLst>
          <pc:docMk/>
          <pc:sldMk cId="0" sldId="272"/>
        </pc:sldMkLst>
      </pc:sldChg>
      <pc:sldChg chg="del">
        <pc:chgData name="Guillermo Ponce Diñiguez" userId="d29a56b14133f24d" providerId="LiveId" clId="{3EA051C3-6655-48AA-B2FA-E955454AB78D}" dt="2025-09-09T03:42:39.944" v="212" actId="2696"/>
        <pc:sldMkLst>
          <pc:docMk/>
          <pc:sldMk cId="0" sldId="273"/>
        </pc:sldMkLst>
      </pc:sldChg>
      <pc:sldChg chg="del">
        <pc:chgData name="Guillermo Ponce Diñiguez" userId="d29a56b14133f24d" providerId="LiveId" clId="{3EA051C3-6655-48AA-B2FA-E955454AB78D}" dt="2025-09-09T03:42:39.944" v="212" actId="2696"/>
        <pc:sldMkLst>
          <pc:docMk/>
          <pc:sldMk cId="0" sldId="274"/>
        </pc:sldMkLst>
      </pc:sldChg>
      <pc:sldChg chg="del">
        <pc:chgData name="Guillermo Ponce Diñiguez" userId="d29a56b14133f24d" providerId="LiveId" clId="{3EA051C3-6655-48AA-B2FA-E955454AB78D}" dt="2025-09-09T03:42:39.944" v="212" actId="2696"/>
        <pc:sldMkLst>
          <pc:docMk/>
          <pc:sldMk cId="0" sldId="275"/>
        </pc:sldMkLst>
      </pc:sldChg>
      <pc:sldChg chg="del">
        <pc:chgData name="Guillermo Ponce Diñiguez" userId="d29a56b14133f24d" providerId="LiveId" clId="{3EA051C3-6655-48AA-B2FA-E955454AB78D}" dt="2025-09-09T03:42:39.944" v="212" actId="2696"/>
        <pc:sldMkLst>
          <pc:docMk/>
          <pc:sldMk cId="0" sldId="276"/>
        </pc:sldMkLst>
      </pc:sldChg>
      <pc:sldChg chg="del">
        <pc:chgData name="Guillermo Ponce Diñiguez" userId="d29a56b14133f24d" providerId="LiveId" clId="{3EA051C3-6655-48AA-B2FA-E955454AB78D}" dt="2025-09-09T03:42:39.944" v="212" actId="2696"/>
        <pc:sldMkLst>
          <pc:docMk/>
          <pc:sldMk cId="0" sldId="277"/>
        </pc:sldMkLst>
      </pc:sldChg>
      <pc:sldChg chg="del">
        <pc:chgData name="Guillermo Ponce Diñiguez" userId="d29a56b14133f24d" providerId="LiveId" clId="{3EA051C3-6655-48AA-B2FA-E955454AB78D}" dt="2025-09-09T03:42:39.944" v="212" actId="2696"/>
        <pc:sldMkLst>
          <pc:docMk/>
          <pc:sldMk cId="0" sldId="278"/>
        </pc:sldMkLst>
      </pc:sldChg>
      <pc:sldChg chg="del">
        <pc:chgData name="Guillermo Ponce Diñiguez" userId="d29a56b14133f24d" providerId="LiveId" clId="{3EA051C3-6655-48AA-B2FA-E955454AB78D}" dt="2025-09-09T03:42:39.944" v="212" actId="2696"/>
        <pc:sldMkLst>
          <pc:docMk/>
          <pc:sldMk cId="0" sldId="279"/>
        </pc:sldMkLst>
      </pc:sldChg>
      <pc:sldChg chg="del">
        <pc:chgData name="Guillermo Ponce Diñiguez" userId="d29a56b14133f24d" providerId="LiveId" clId="{3EA051C3-6655-48AA-B2FA-E955454AB78D}" dt="2025-09-09T03:42:39.944" v="212" actId="2696"/>
        <pc:sldMkLst>
          <pc:docMk/>
          <pc:sldMk cId="0" sldId="280"/>
        </pc:sldMkLst>
      </pc:sldChg>
      <pc:sldChg chg="del">
        <pc:chgData name="Guillermo Ponce Diñiguez" userId="d29a56b14133f24d" providerId="LiveId" clId="{3EA051C3-6655-48AA-B2FA-E955454AB78D}" dt="2025-09-09T03:42:39.944" v="212" actId="2696"/>
        <pc:sldMkLst>
          <pc:docMk/>
          <pc:sldMk cId="0" sldId="281"/>
        </pc:sldMkLst>
      </pc:sldChg>
      <pc:sldChg chg="del">
        <pc:chgData name="Guillermo Ponce Diñiguez" userId="d29a56b14133f24d" providerId="LiveId" clId="{3EA051C3-6655-48AA-B2FA-E955454AB78D}" dt="2025-09-09T03:42:39.944" v="212" actId="2696"/>
        <pc:sldMkLst>
          <pc:docMk/>
          <pc:sldMk cId="0" sldId="282"/>
        </pc:sldMkLst>
      </pc:sldChg>
      <pc:sldChg chg="del">
        <pc:chgData name="Guillermo Ponce Diñiguez" userId="d29a56b14133f24d" providerId="LiveId" clId="{3EA051C3-6655-48AA-B2FA-E955454AB78D}" dt="2025-09-09T03:42:39.944" v="212" actId="2696"/>
        <pc:sldMkLst>
          <pc:docMk/>
          <pc:sldMk cId="0" sldId="283"/>
        </pc:sldMkLst>
      </pc:sldChg>
      <pc:sldChg chg="del">
        <pc:chgData name="Guillermo Ponce Diñiguez" userId="d29a56b14133f24d" providerId="LiveId" clId="{3EA051C3-6655-48AA-B2FA-E955454AB78D}" dt="2025-09-09T03:42:39.944" v="212" actId="2696"/>
        <pc:sldMkLst>
          <pc:docMk/>
          <pc:sldMk cId="0" sldId="284"/>
        </pc:sldMkLst>
      </pc:sldChg>
      <pc:sldChg chg="del">
        <pc:chgData name="Guillermo Ponce Diñiguez" userId="d29a56b14133f24d" providerId="LiveId" clId="{3EA051C3-6655-48AA-B2FA-E955454AB78D}" dt="2025-09-09T03:42:39.944" v="212" actId="2696"/>
        <pc:sldMkLst>
          <pc:docMk/>
          <pc:sldMk cId="0" sldId="285"/>
        </pc:sldMkLst>
      </pc:sldChg>
      <pc:sldChg chg="del">
        <pc:chgData name="Guillermo Ponce Diñiguez" userId="d29a56b14133f24d" providerId="LiveId" clId="{3EA051C3-6655-48AA-B2FA-E955454AB78D}" dt="2025-09-09T03:42:39.944" v="212" actId="2696"/>
        <pc:sldMkLst>
          <pc:docMk/>
          <pc:sldMk cId="0" sldId="286"/>
        </pc:sldMkLst>
      </pc:sldChg>
      <pc:sldChg chg="del">
        <pc:chgData name="Guillermo Ponce Diñiguez" userId="d29a56b14133f24d" providerId="LiveId" clId="{3EA051C3-6655-48AA-B2FA-E955454AB78D}" dt="2025-09-09T03:42:39.944" v="212" actId="2696"/>
        <pc:sldMkLst>
          <pc:docMk/>
          <pc:sldMk cId="0" sldId="287"/>
        </pc:sldMkLst>
      </pc:sldChg>
      <pc:sldChg chg="del">
        <pc:chgData name="Guillermo Ponce Diñiguez" userId="d29a56b14133f24d" providerId="LiveId" clId="{3EA051C3-6655-48AA-B2FA-E955454AB78D}" dt="2025-09-09T03:42:39.944" v="212" actId="2696"/>
        <pc:sldMkLst>
          <pc:docMk/>
          <pc:sldMk cId="0" sldId="288"/>
        </pc:sldMkLst>
      </pc:sldChg>
      <pc:sldChg chg="del">
        <pc:chgData name="Guillermo Ponce Diñiguez" userId="d29a56b14133f24d" providerId="LiveId" clId="{3EA051C3-6655-48AA-B2FA-E955454AB78D}" dt="2025-09-09T03:42:39.944" v="212" actId="2696"/>
        <pc:sldMkLst>
          <pc:docMk/>
          <pc:sldMk cId="0" sldId="289"/>
        </pc:sldMkLst>
      </pc:sldChg>
      <pc:sldChg chg="del">
        <pc:chgData name="Guillermo Ponce Diñiguez" userId="d29a56b14133f24d" providerId="LiveId" clId="{3EA051C3-6655-48AA-B2FA-E955454AB78D}" dt="2025-09-09T03:42:39.944" v="212" actId="2696"/>
        <pc:sldMkLst>
          <pc:docMk/>
          <pc:sldMk cId="0" sldId="290"/>
        </pc:sldMkLst>
      </pc:sldChg>
      <pc:sldChg chg="del">
        <pc:chgData name="Guillermo Ponce Diñiguez" userId="d29a56b14133f24d" providerId="LiveId" clId="{3EA051C3-6655-48AA-B2FA-E955454AB78D}" dt="2025-09-09T03:42:39.944" v="212" actId="2696"/>
        <pc:sldMkLst>
          <pc:docMk/>
          <pc:sldMk cId="0" sldId="291"/>
        </pc:sldMkLst>
      </pc:sldChg>
      <pc:sldChg chg="del">
        <pc:chgData name="Guillermo Ponce Diñiguez" userId="d29a56b14133f24d" providerId="LiveId" clId="{3EA051C3-6655-48AA-B2FA-E955454AB78D}" dt="2025-09-09T03:42:39.944" v="212" actId="2696"/>
        <pc:sldMkLst>
          <pc:docMk/>
          <pc:sldMk cId="0" sldId="292"/>
        </pc:sldMkLst>
      </pc:sldChg>
      <pc:sldChg chg="del">
        <pc:chgData name="Guillermo Ponce Diñiguez" userId="d29a56b14133f24d" providerId="LiveId" clId="{3EA051C3-6655-48AA-B2FA-E955454AB78D}" dt="2025-09-09T03:42:39.944" v="212" actId="2696"/>
        <pc:sldMkLst>
          <pc:docMk/>
          <pc:sldMk cId="0" sldId="293"/>
        </pc:sldMkLst>
      </pc:sldChg>
      <pc:sldChg chg="del">
        <pc:chgData name="Guillermo Ponce Diñiguez" userId="d29a56b14133f24d" providerId="LiveId" clId="{3EA051C3-6655-48AA-B2FA-E955454AB78D}" dt="2025-09-09T03:42:39.944" v="212" actId="2696"/>
        <pc:sldMkLst>
          <pc:docMk/>
          <pc:sldMk cId="0" sldId="294"/>
        </pc:sldMkLst>
      </pc:sldChg>
      <pc:sldChg chg="del">
        <pc:chgData name="Guillermo Ponce Diñiguez" userId="d29a56b14133f24d" providerId="LiveId" clId="{3EA051C3-6655-48AA-B2FA-E955454AB78D}" dt="2025-09-09T03:42:39.944" v="212" actId="2696"/>
        <pc:sldMkLst>
          <pc:docMk/>
          <pc:sldMk cId="0" sldId="295"/>
        </pc:sldMkLst>
      </pc:sldChg>
      <pc:sldChg chg="del">
        <pc:chgData name="Guillermo Ponce Diñiguez" userId="d29a56b14133f24d" providerId="LiveId" clId="{3EA051C3-6655-48AA-B2FA-E955454AB78D}" dt="2025-09-09T03:42:39.944" v="212" actId="2696"/>
        <pc:sldMkLst>
          <pc:docMk/>
          <pc:sldMk cId="0" sldId="296"/>
        </pc:sldMkLst>
      </pc:sldChg>
      <pc:sldChg chg="del">
        <pc:chgData name="Guillermo Ponce Diñiguez" userId="d29a56b14133f24d" providerId="LiveId" clId="{3EA051C3-6655-48AA-B2FA-E955454AB78D}" dt="2025-09-09T03:42:39.944" v="212" actId="2696"/>
        <pc:sldMkLst>
          <pc:docMk/>
          <pc:sldMk cId="0" sldId="297"/>
        </pc:sldMkLst>
      </pc:sldChg>
      <pc:sldChg chg="modSp mod">
        <pc:chgData name="Guillermo Ponce Diñiguez" userId="d29a56b14133f24d" providerId="LiveId" clId="{3EA051C3-6655-48AA-B2FA-E955454AB78D}" dt="2025-09-09T04:46:35.518" v="1127" actId="20577"/>
        <pc:sldMkLst>
          <pc:docMk/>
          <pc:sldMk cId="2489717558" sldId="298"/>
        </pc:sldMkLst>
        <pc:spChg chg="mod">
          <ac:chgData name="Guillermo Ponce Diñiguez" userId="d29a56b14133f24d" providerId="LiveId" clId="{3EA051C3-6655-48AA-B2FA-E955454AB78D}" dt="2025-09-09T04:46:35.518" v="1127" actId="20577"/>
          <ac:spMkLst>
            <pc:docMk/>
            <pc:sldMk cId="2489717558" sldId="298"/>
            <ac:spMk id="4" creationId="{61AE8B0D-8E31-04CF-7BF7-3C4181C0B3CA}"/>
          </ac:spMkLst>
        </pc:spChg>
      </pc:sldChg>
      <pc:sldChg chg="modSp mod">
        <pc:chgData name="Guillermo Ponce Diñiguez" userId="d29a56b14133f24d" providerId="LiveId" clId="{3EA051C3-6655-48AA-B2FA-E955454AB78D}" dt="2025-09-09T03:27:39.084" v="68" actId="113"/>
        <pc:sldMkLst>
          <pc:docMk/>
          <pc:sldMk cId="4279152702" sldId="299"/>
        </pc:sldMkLst>
        <pc:spChg chg="mod">
          <ac:chgData name="Guillermo Ponce Diñiguez" userId="d29a56b14133f24d" providerId="LiveId" clId="{3EA051C3-6655-48AA-B2FA-E955454AB78D}" dt="2025-09-09T03:27:39.084" v="68" actId="113"/>
          <ac:spMkLst>
            <pc:docMk/>
            <pc:sldMk cId="4279152702" sldId="299"/>
            <ac:spMk id="3" creationId="{CCCEE351-200A-E841-DE3D-638BE9D902BF}"/>
          </ac:spMkLst>
        </pc:spChg>
      </pc:sldChg>
      <pc:sldChg chg="modSp new mod">
        <pc:chgData name="Guillermo Ponce Diñiguez" userId="d29a56b14133f24d" providerId="LiveId" clId="{3EA051C3-6655-48AA-B2FA-E955454AB78D}" dt="2025-09-09T03:33:17.844" v="164" actId="123"/>
        <pc:sldMkLst>
          <pc:docMk/>
          <pc:sldMk cId="3541165141" sldId="300"/>
        </pc:sldMkLst>
        <pc:spChg chg="mod">
          <ac:chgData name="Guillermo Ponce Diñiguez" userId="d29a56b14133f24d" providerId="LiveId" clId="{3EA051C3-6655-48AA-B2FA-E955454AB78D}" dt="2025-09-09T03:32:32.366" v="154" actId="1076"/>
          <ac:spMkLst>
            <pc:docMk/>
            <pc:sldMk cId="3541165141" sldId="300"/>
            <ac:spMk id="2" creationId="{7334881E-E529-5C25-B708-EF5CACD43867}"/>
          </ac:spMkLst>
        </pc:spChg>
        <pc:spChg chg="mod">
          <ac:chgData name="Guillermo Ponce Diñiguez" userId="d29a56b14133f24d" providerId="LiveId" clId="{3EA051C3-6655-48AA-B2FA-E955454AB78D}" dt="2025-09-09T03:33:17.844" v="164" actId="123"/>
          <ac:spMkLst>
            <pc:docMk/>
            <pc:sldMk cId="3541165141" sldId="300"/>
            <ac:spMk id="3" creationId="{77BB3DCF-C1D7-24A6-3087-EB2C2503BA80}"/>
          </ac:spMkLst>
        </pc:spChg>
      </pc:sldChg>
      <pc:sldChg chg="addSp modSp new mod ord">
        <pc:chgData name="Guillermo Ponce Diñiguez" userId="d29a56b14133f24d" providerId="LiveId" clId="{3EA051C3-6655-48AA-B2FA-E955454AB78D}" dt="2025-09-09T03:41:55.394" v="211" actId="123"/>
        <pc:sldMkLst>
          <pc:docMk/>
          <pc:sldMk cId="4216315988" sldId="301"/>
        </pc:sldMkLst>
        <pc:spChg chg="mod">
          <ac:chgData name="Guillermo Ponce Diñiguez" userId="d29a56b14133f24d" providerId="LiveId" clId="{3EA051C3-6655-48AA-B2FA-E955454AB78D}" dt="2025-09-09T03:40:30.536" v="198" actId="1076"/>
          <ac:spMkLst>
            <pc:docMk/>
            <pc:sldMk cId="4216315988" sldId="301"/>
            <ac:spMk id="2" creationId="{6EC4B94A-1D9A-E307-0AAF-89377CDB8DDD}"/>
          </ac:spMkLst>
        </pc:spChg>
        <pc:spChg chg="mod">
          <ac:chgData name="Guillermo Ponce Diñiguez" userId="d29a56b14133f24d" providerId="LiveId" clId="{3EA051C3-6655-48AA-B2FA-E955454AB78D}" dt="2025-09-09T03:41:55.394" v="211" actId="123"/>
          <ac:spMkLst>
            <pc:docMk/>
            <pc:sldMk cId="4216315988" sldId="301"/>
            <ac:spMk id="3" creationId="{179FEB5A-64B6-3DAC-072A-C7E5B2164F9F}"/>
          </ac:spMkLst>
        </pc:spChg>
        <pc:picChg chg="add mod">
          <ac:chgData name="Guillermo Ponce Diñiguez" userId="d29a56b14133f24d" providerId="LiveId" clId="{3EA051C3-6655-48AA-B2FA-E955454AB78D}" dt="2025-09-09T03:41:47.535" v="210" actId="1076"/>
          <ac:picMkLst>
            <pc:docMk/>
            <pc:sldMk cId="4216315988" sldId="301"/>
            <ac:picMk id="4" creationId="{00000000-0000-0000-0000-000000000000}"/>
          </ac:picMkLst>
        </pc:picChg>
      </pc:sldChg>
      <pc:sldChg chg="addSp delSp modSp new mod">
        <pc:chgData name="Guillermo Ponce Diñiguez" userId="d29a56b14133f24d" providerId="LiveId" clId="{3EA051C3-6655-48AA-B2FA-E955454AB78D}" dt="2025-09-09T03:45:19.177" v="276" actId="14100"/>
        <pc:sldMkLst>
          <pc:docMk/>
          <pc:sldMk cId="3969843374" sldId="302"/>
        </pc:sldMkLst>
        <pc:spChg chg="mod">
          <ac:chgData name="Guillermo Ponce Diñiguez" userId="d29a56b14133f24d" providerId="LiveId" clId="{3EA051C3-6655-48AA-B2FA-E955454AB78D}" dt="2025-09-09T03:43:56.150" v="260" actId="20577"/>
          <ac:spMkLst>
            <pc:docMk/>
            <pc:sldMk cId="3969843374" sldId="302"/>
            <ac:spMk id="2" creationId="{076D83FA-205D-2ABA-5EF5-3EF6DD2110A9}"/>
          </ac:spMkLst>
        </pc:spChg>
        <pc:spChg chg="mod">
          <ac:chgData name="Guillermo Ponce Diñiguez" userId="d29a56b14133f24d" providerId="LiveId" clId="{3EA051C3-6655-48AA-B2FA-E955454AB78D}" dt="2025-09-09T03:45:05.418" v="274" actId="14100"/>
          <ac:spMkLst>
            <pc:docMk/>
            <pc:sldMk cId="3969843374" sldId="302"/>
            <ac:spMk id="3" creationId="{D7B619A3-D813-BA70-9867-B2AB4698A96D}"/>
          </ac:spMkLst>
        </pc:spChg>
        <pc:graphicFrameChg chg="add del modGraphic">
          <ac:chgData name="Guillermo Ponce Diñiguez" userId="d29a56b14133f24d" providerId="LiveId" clId="{3EA051C3-6655-48AA-B2FA-E955454AB78D}" dt="2025-09-09T03:43:07.801" v="215" actId="478"/>
          <ac:graphicFrameMkLst>
            <pc:docMk/>
            <pc:sldMk cId="3969843374" sldId="302"/>
            <ac:graphicFrameMk id="5" creationId="{1A2C1578-C1C3-BD79-C98F-32EB17FE4B1B}"/>
          </ac:graphicFrameMkLst>
        </pc:graphicFrameChg>
        <pc:picChg chg="add mod">
          <ac:chgData name="Guillermo Ponce Diñiguez" userId="d29a56b14133f24d" providerId="LiveId" clId="{3EA051C3-6655-48AA-B2FA-E955454AB78D}" dt="2025-09-09T03:45:19.177" v="276" actId="14100"/>
          <ac:picMkLst>
            <pc:docMk/>
            <pc:sldMk cId="3969843374" sldId="302"/>
            <ac:picMk id="6" creationId="{00000000-0000-0000-0000-000000000000}"/>
          </ac:picMkLst>
        </pc:picChg>
      </pc:sldChg>
      <pc:sldChg chg="addSp modSp new mod">
        <pc:chgData name="Guillermo Ponce Diñiguez" userId="d29a56b14133f24d" providerId="LiveId" clId="{3EA051C3-6655-48AA-B2FA-E955454AB78D}" dt="2025-09-09T03:47:25.170" v="316" actId="1076"/>
        <pc:sldMkLst>
          <pc:docMk/>
          <pc:sldMk cId="2614428603" sldId="303"/>
        </pc:sldMkLst>
        <pc:spChg chg="mod">
          <ac:chgData name="Guillermo Ponce Diñiguez" userId="d29a56b14133f24d" providerId="LiveId" clId="{3EA051C3-6655-48AA-B2FA-E955454AB78D}" dt="2025-09-09T03:46:57.550" v="309" actId="1076"/>
          <ac:spMkLst>
            <pc:docMk/>
            <pc:sldMk cId="2614428603" sldId="303"/>
            <ac:spMk id="2" creationId="{27378CAD-2D62-F9F5-75BB-745A85C49CC9}"/>
          </ac:spMkLst>
        </pc:spChg>
        <pc:spChg chg="mod">
          <ac:chgData name="Guillermo Ponce Diñiguez" userId="d29a56b14133f24d" providerId="LiveId" clId="{3EA051C3-6655-48AA-B2FA-E955454AB78D}" dt="2025-09-09T03:47:12.398" v="313" actId="14100"/>
          <ac:spMkLst>
            <pc:docMk/>
            <pc:sldMk cId="2614428603" sldId="303"/>
            <ac:spMk id="3" creationId="{6A93B42F-8FDD-5BF1-F4CF-FB95BDD09ED7}"/>
          </ac:spMkLst>
        </pc:spChg>
        <pc:picChg chg="add mod">
          <ac:chgData name="Guillermo Ponce Diñiguez" userId="d29a56b14133f24d" providerId="LiveId" clId="{3EA051C3-6655-48AA-B2FA-E955454AB78D}" dt="2025-09-09T03:47:25.170" v="316" actId="1076"/>
          <ac:picMkLst>
            <pc:docMk/>
            <pc:sldMk cId="2614428603" sldId="303"/>
            <ac:picMk id="4" creationId="{00000000-0000-0000-0000-000000000000}"/>
          </ac:picMkLst>
        </pc:picChg>
      </pc:sldChg>
      <pc:sldChg chg="addSp delSp modSp new mod">
        <pc:chgData name="Guillermo Ponce Diñiguez" userId="d29a56b14133f24d" providerId="LiveId" clId="{3EA051C3-6655-48AA-B2FA-E955454AB78D}" dt="2025-09-09T03:51:43.392" v="362" actId="14100"/>
        <pc:sldMkLst>
          <pc:docMk/>
          <pc:sldMk cId="394632617" sldId="304"/>
        </pc:sldMkLst>
        <pc:spChg chg="add del mod">
          <ac:chgData name="Guillermo Ponce Diñiguez" userId="d29a56b14133f24d" providerId="LiveId" clId="{3EA051C3-6655-48AA-B2FA-E955454AB78D}" dt="2025-09-09T03:49:27.508" v="349" actId="27636"/>
          <ac:spMkLst>
            <pc:docMk/>
            <pc:sldMk cId="394632617" sldId="304"/>
            <ac:spMk id="2" creationId="{9B5BFD0D-FAAC-1AF3-21A1-BFA947E9B50F}"/>
          </ac:spMkLst>
        </pc:spChg>
        <pc:spChg chg="mod">
          <ac:chgData name="Guillermo Ponce Diñiguez" userId="d29a56b14133f24d" providerId="LiveId" clId="{3EA051C3-6655-48AA-B2FA-E955454AB78D}" dt="2025-09-09T03:51:29.720" v="360" actId="403"/>
          <ac:spMkLst>
            <pc:docMk/>
            <pc:sldMk cId="394632617" sldId="304"/>
            <ac:spMk id="3" creationId="{1FA17260-4413-7933-0FCF-E80583472DAC}"/>
          </ac:spMkLst>
        </pc:spChg>
        <pc:picChg chg="add mod">
          <ac:chgData name="Guillermo Ponce Diñiguez" userId="d29a56b14133f24d" providerId="LiveId" clId="{3EA051C3-6655-48AA-B2FA-E955454AB78D}" dt="2025-09-09T03:51:43.392" v="362" actId="14100"/>
          <ac:picMkLst>
            <pc:docMk/>
            <pc:sldMk cId="394632617" sldId="304"/>
            <ac:picMk id="4" creationId="{00000000-0000-0000-0000-000000000000}"/>
          </ac:picMkLst>
        </pc:picChg>
      </pc:sldChg>
      <pc:sldChg chg="delSp modSp new mod">
        <pc:chgData name="Guillermo Ponce Diñiguez" userId="d29a56b14133f24d" providerId="LiveId" clId="{3EA051C3-6655-48AA-B2FA-E955454AB78D}" dt="2025-09-09T03:52:59.225" v="385" actId="27636"/>
        <pc:sldMkLst>
          <pc:docMk/>
          <pc:sldMk cId="491441193" sldId="305"/>
        </pc:sldMkLst>
        <pc:spChg chg="del">
          <ac:chgData name="Guillermo Ponce Diñiguez" userId="d29a56b14133f24d" providerId="LiveId" clId="{3EA051C3-6655-48AA-B2FA-E955454AB78D}" dt="2025-09-09T03:51:58.772" v="366" actId="478"/>
          <ac:spMkLst>
            <pc:docMk/>
            <pc:sldMk cId="491441193" sldId="305"/>
            <ac:spMk id="2" creationId="{C614B728-C8B9-87A7-62A2-50D4739A4FE8}"/>
          </ac:spMkLst>
        </pc:spChg>
        <pc:spChg chg="mod">
          <ac:chgData name="Guillermo Ponce Diñiguez" userId="d29a56b14133f24d" providerId="LiveId" clId="{3EA051C3-6655-48AA-B2FA-E955454AB78D}" dt="2025-09-09T03:52:59.225" v="385" actId="27636"/>
          <ac:spMkLst>
            <pc:docMk/>
            <pc:sldMk cId="491441193" sldId="305"/>
            <ac:spMk id="3" creationId="{2E4E13FA-2EF1-C809-C7A9-CDE6E9170E98}"/>
          </ac:spMkLst>
        </pc:spChg>
      </pc:sldChg>
      <pc:sldChg chg="addSp delSp modSp new mod">
        <pc:chgData name="Guillermo Ponce Diñiguez" userId="d29a56b14133f24d" providerId="LiveId" clId="{3EA051C3-6655-48AA-B2FA-E955454AB78D}" dt="2025-09-09T03:54:57.497" v="413"/>
        <pc:sldMkLst>
          <pc:docMk/>
          <pc:sldMk cId="1726443126" sldId="306"/>
        </pc:sldMkLst>
        <pc:spChg chg="mod">
          <ac:chgData name="Guillermo Ponce Diñiguez" userId="d29a56b14133f24d" providerId="LiveId" clId="{3EA051C3-6655-48AA-B2FA-E955454AB78D}" dt="2025-09-09T03:54:08.619" v="403" actId="1076"/>
          <ac:spMkLst>
            <pc:docMk/>
            <pc:sldMk cId="1726443126" sldId="306"/>
            <ac:spMk id="2" creationId="{C3CD7932-CDBA-6E89-6C9C-FD3B90751D62}"/>
          </ac:spMkLst>
        </pc:spChg>
        <pc:spChg chg="add del mod">
          <ac:chgData name="Guillermo Ponce Diñiguez" userId="d29a56b14133f24d" providerId="LiveId" clId="{3EA051C3-6655-48AA-B2FA-E955454AB78D}" dt="2025-09-09T03:54:31.348" v="409" actId="123"/>
          <ac:spMkLst>
            <pc:docMk/>
            <pc:sldMk cId="1726443126" sldId="306"/>
            <ac:spMk id="3" creationId="{CFB6B7DD-D379-6EBC-7D66-5CA1B478862B}"/>
          </ac:spMkLst>
        </pc:spChg>
        <pc:spChg chg="add mod">
          <ac:chgData name="Guillermo Ponce Diñiguez" userId="d29a56b14133f24d" providerId="LiveId" clId="{3EA051C3-6655-48AA-B2FA-E955454AB78D}" dt="2025-09-09T03:54:57.497" v="413"/>
          <ac:spMkLst>
            <pc:docMk/>
            <pc:sldMk cId="1726443126" sldId="306"/>
            <ac:spMk id="6" creationId="{8A8DB3A9-147B-A72D-7C01-9B5BFB745247}"/>
          </ac:spMkLst>
        </pc:spChg>
        <pc:picChg chg="add del mod ord">
          <ac:chgData name="Guillermo Ponce Diñiguez" userId="d29a56b14133f24d" providerId="LiveId" clId="{3EA051C3-6655-48AA-B2FA-E955454AB78D}" dt="2025-09-09T03:53:35.918" v="396" actId="34307"/>
          <ac:picMkLst>
            <pc:docMk/>
            <pc:sldMk cId="1726443126" sldId="306"/>
            <ac:picMk id="4" creationId="{BF00A5DE-CABB-3304-4D38-2DD81F1568BA}"/>
          </ac:picMkLst>
        </pc:picChg>
        <pc:picChg chg="add mod">
          <ac:chgData name="Guillermo Ponce Diñiguez" userId="d29a56b14133f24d" providerId="LiveId" clId="{3EA051C3-6655-48AA-B2FA-E955454AB78D}" dt="2025-09-09T03:54:52.755" v="411" actId="1076"/>
          <ac:picMkLst>
            <pc:docMk/>
            <pc:sldMk cId="1726443126" sldId="306"/>
            <ac:picMk id="5" creationId="{00000000-0000-0000-0000-000000000000}"/>
          </ac:picMkLst>
        </pc:picChg>
      </pc:sldChg>
      <pc:sldChg chg="addSp delSp modSp new mod">
        <pc:chgData name="Guillermo Ponce Diñiguez" userId="d29a56b14133f24d" providerId="LiveId" clId="{3EA051C3-6655-48AA-B2FA-E955454AB78D}" dt="2025-09-09T03:58:19.440" v="427"/>
        <pc:sldMkLst>
          <pc:docMk/>
          <pc:sldMk cId="3872739486" sldId="307"/>
        </pc:sldMkLst>
        <pc:spChg chg="mod">
          <ac:chgData name="Guillermo Ponce Diñiguez" userId="d29a56b14133f24d" providerId="LiveId" clId="{3EA051C3-6655-48AA-B2FA-E955454AB78D}" dt="2025-09-09T03:57:00.343" v="422" actId="1076"/>
          <ac:spMkLst>
            <pc:docMk/>
            <pc:sldMk cId="3872739486" sldId="307"/>
            <ac:spMk id="2" creationId="{7DF562EE-BE55-C015-CB8E-D57C63932A97}"/>
          </ac:spMkLst>
        </pc:spChg>
        <pc:spChg chg="del mod">
          <ac:chgData name="Guillermo Ponce Diñiguez" userId="d29a56b14133f24d" providerId="LiveId" clId="{3EA051C3-6655-48AA-B2FA-E955454AB78D}" dt="2025-09-09T03:57:27.549" v="424" actId="478"/>
          <ac:spMkLst>
            <pc:docMk/>
            <pc:sldMk cId="3872739486" sldId="307"/>
            <ac:spMk id="3" creationId="{E89729AA-4220-E804-A2B4-572BC713CE68}"/>
          </ac:spMkLst>
        </pc:spChg>
        <pc:grpChg chg="mod">
          <ac:chgData name="Guillermo Ponce Diñiguez" userId="d29a56b14133f24d" providerId="LiveId" clId="{3EA051C3-6655-48AA-B2FA-E955454AB78D}" dt="2025-09-09T03:58:19.440" v="427"/>
          <ac:grpSpMkLst>
            <pc:docMk/>
            <pc:sldMk cId="3872739486" sldId="307"/>
            <ac:grpSpMk id="7" creationId="{00000000-0000-0000-0000-000000000000}"/>
          </ac:grpSpMkLst>
        </pc:grpChg>
        <pc:grpChg chg="add mod">
          <ac:chgData name="Guillermo Ponce Diñiguez" userId="d29a56b14133f24d" providerId="LiveId" clId="{3EA051C3-6655-48AA-B2FA-E955454AB78D}" dt="2025-09-09T03:58:19.440" v="427"/>
          <ac:grpSpMkLst>
            <pc:docMk/>
            <pc:sldMk cId="3872739486" sldId="307"/>
            <ac:grpSpMk id="18" creationId="{5603076C-2844-7F77-1014-29C231323F59}"/>
          </ac:grpSpMkLst>
        </pc:grpChg>
        <pc:picChg chg="add mod">
          <ac:chgData name="Guillermo Ponce Diñiguez" userId="d29a56b14133f24d" providerId="LiveId" clId="{3EA051C3-6655-48AA-B2FA-E955454AB78D}" dt="2025-09-09T03:57:38.110" v="426" actId="1076"/>
          <ac:picMkLst>
            <pc:docMk/>
            <pc:sldMk cId="3872739486" sldId="307"/>
            <ac:picMk id="4" creationId="{00ECFF0A-0E76-AA45-1B12-2993FB938EEB}"/>
          </ac:picMkLst>
        </pc:picChg>
        <pc:picChg chg="mod">
          <ac:chgData name="Guillermo Ponce Diñiguez" userId="d29a56b14133f24d" providerId="LiveId" clId="{3EA051C3-6655-48AA-B2FA-E955454AB78D}" dt="2025-09-09T03:58:19.440" v="427"/>
          <ac:picMkLst>
            <pc:docMk/>
            <pc:sldMk cId="3872739486" sldId="307"/>
            <ac:picMk id="8" creationId="{00000000-0000-0000-0000-000000000000}"/>
          </ac:picMkLst>
        </pc:picChg>
        <pc:picChg chg="mod">
          <ac:chgData name="Guillermo Ponce Diñiguez" userId="d29a56b14133f24d" providerId="LiveId" clId="{3EA051C3-6655-48AA-B2FA-E955454AB78D}" dt="2025-09-09T03:58:19.440" v="427"/>
          <ac:picMkLst>
            <pc:docMk/>
            <pc:sldMk cId="3872739486" sldId="307"/>
            <ac:picMk id="9" creationId="{00000000-0000-0000-0000-000000000000}"/>
          </ac:picMkLst>
        </pc:picChg>
        <pc:picChg chg="mod">
          <ac:chgData name="Guillermo Ponce Diñiguez" userId="d29a56b14133f24d" providerId="LiveId" clId="{3EA051C3-6655-48AA-B2FA-E955454AB78D}" dt="2025-09-09T03:58:19.440" v="427"/>
          <ac:picMkLst>
            <pc:docMk/>
            <pc:sldMk cId="3872739486" sldId="307"/>
            <ac:picMk id="17" creationId="{B3033051-B26D-914A-4E0D-72B2F6450EE4}"/>
          </ac:picMkLst>
        </pc:picChg>
      </pc:sldChg>
      <pc:sldChg chg="addSp modSp new mod">
        <pc:chgData name="Guillermo Ponce Diñiguez" userId="d29a56b14133f24d" providerId="LiveId" clId="{3EA051C3-6655-48AA-B2FA-E955454AB78D}" dt="2025-09-09T04:05:07.873" v="520" actId="123"/>
        <pc:sldMkLst>
          <pc:docMk/>
          <pc:sldMk cId="2841880464" sldId="308"/>
        </pc:sldMkLst>
        <pc:spChg chg="mod">
          <ac:chgData name="Guillermo Ponce Diñiguez" userId="d29a56b14133f24d" providerId="LiveId" clId="{3EA051C3-6655-48AA-B2FA-E955454AB78D}" dt="2025-09-09T03:59:07.392" v="442" actId="1076"/>
          <ac:spMkLst>
            <pc:docMk/>
            <pc:sldMk cId="2841880464" sldId="308"/>
            <ac:spMk id="2" creationId="{5812B888-EC64-BFDE-4194-44576E0AB1F4}"/>
          </ac:spMkLst>
        </pc:spChg>
        <pc:spChg chg="mod">
          <ac:chgData name="Guillermo Ponce Diñiguez" userId="d29a56b14133f24d" providerId="LiveId" clId="{3EA051C3-6655-48AA-B2FA-E955454AB78D}" dt="2025-09-09T04:05:07.873" v="520" actId="123"/>
          <ac:spMkLst>
            <pc:docMk/>
            <pc:sldMk cId="2841880464" sldId="308"/>
            <ac:spMk id="3" creationId="{C8131F54-BBDA-0111-A5CD-3BB63C09B190}"/>
          </ac:spMkLst>
        </pc:spChg>
        <pc:picChg chg="add mod">
          <ac:chgData name="Guillermo Ponce Diñiguez" userId="d29a56b14133f24d" providerId="LiveId" clId="{3EA051C3-6655-48AA-B2FA-E955454AB78D}" dt="2025-09-09T04:00:52.065" v="454" actId="1076"/>
          <ac:picMkLst>
            <pc:docMk/>
            <pc:sldMk cId="2841880464" sldId="308"/>
            <ac:picMk id="4" creationId="{8FD6EE0B-8F13-41D9-8741-048F3805BDE1}"/>
          </ac:picMkLst>
        </pc:picChg>
      </pc:sldChg>
      <pc:sldChg chg="addSp modSp new mod">
        <pc:chgData name="Guillermo Ponce Diñiguez" userId="d29a56b14133f24d" providerId="LiveId" clId="{3EA051C3-6655-48AA-B2FA-E955454AB78D}" dt="2025-09-09T04:02:57.584" v="484" actId="1076"/>
        <pc:sldMkLst>
          <pc:docMk/>
          <pc:sldMk cId="2792693694" sldId="309"/>
        </pc:sldMkLst>
        <pc:spChg chg="mod">
          <ac:chgData name="Guillermo Ponce Diñiguez" userId="d29a56b14133f24d" providerId="LiveId" clId="{3EA051C3-6655-48AA-B2FA-E955454AB78D}" dt="2025-09-09T04:01:44.405" v="472" actId="1076"/>
          <ac:spMkLst>
            <pc:docMk/>
            <pc:sldMk cId="2792693694" sldId="309"/>
            <ac:spMk id="2" creationId="{D92CAC84-C425-3DFA-8339-ECA4C35E1387}"/>
          </ac:spMkLst>
        </pc:spChg>
        <pc:spChg chg="mod">
          <ac:chgData name="Guillermo Ponce Diñiguez" userId="d29a56b14133f24d" providerId="LiveId" clId="{3EA051C3-6655-48AA-B2FA-E955454AB78D}" dt="2025-09-09T04:02:33.934" v="481" actId="20577"/>
          <ac:spMkLst>
            <pc:docMk/>
            <pc:sldMk cId="2792693694" sldId="309"/>
            <ac:spMk id="3" creationId="{D71E716F-728B-F4C1-1890-A59DC51ED9E1}"/>
          </ac:spMkLst>
        </pc:spChg>
        <pc:picChg chg="add mod">
          <ac:chgData name="Guillermo Ponce Diñiguez" userId="d29a56b14133f24d" providerId="LiveId" clId="{3EA051C3-6655-48AA-B2FA-E955454AB78D}" dt="2025-09-09T04:02:57.584" v="484" actId="1076"/>
          <ac:picMkLst>
            <pc:docMk/>
            <pc:sldMk cId="2792693694" sldId="309"/>
            <ac:picMk id="4" creationId="{00000000-0000-0000-0000-000000000000}"/>
          </ac:picMkLst>
        </pc:picChg>
      </pc:sldChg>
      <pc:sldChg chg="addSp modSp new mod">
        <pc:chgData name="Guillermo Ponce Diñiguez" userId="d29a56b14133f24d" providerId="LiveId" clId="{3EA051C3-6655-48AA-B2FA-E955454AB78D}" dt="2025-09-09T04:04:52.557" v="518" actId="403"/>
        <pc:sldMkLst>
          <pc:docMk/>
          <pc:sldMk cId="601796056" sldId="310"/>
        </pc:sldMkLst>
        <pc:spChg chg="mod">
          <ac:chgData name="Guillermo Ponce Diñiguez" userId="d29a56b14133f24d" providerId="LiveId" clId="{3EA051C3-6655-48AA-B2FA-E955454AB78D}" dt="2025-09-09T04:03:56.264" v="503" actId="1076"/>
          <ac:spMkLst>
            <pc:docMk/>
            <pc:sldMk cId="601796056" sldId="310"/>
            <ac:spMk id="2" creationId="{9DF714B6-7C43-FE4D-7391-A1DED98DC4DA}"/>
          </ac:spMkLst>
        </pc:spChg>
        <pc:spChg chg="mod">
          <ac:chgData name="Guillermo Ponce Diñiguez" userId="d29a56b14133f24d" providerId="LiveId" clId="{3EA051C3-6655-48AA-B2FA-E955454AB78D}" dt="2025-09-09T04:04:52.557" v="518" actId="403"/>
          <ac:spMkLst>
            <pc:docMk/>
            <pc:sldMk cId="601796056" sldId="310"/>
            <ac:spMk id="3" creationId="{C0D543F2-B8CC-0668-9D45-DCB273FF1576}"/>
          </ac:spMkLst>
        </pc:spChg>
        <pc:picChg chg="add mod">
          <ac:chgData name="Guillermo Ponce Diñiguez" userId="d29a56b14133f24d" providerId="LiveId" clId="{3EA051C3-6655-48AA-B2FA-E955454AB78D}" dt="2025-09-09T04:04:40.247" v="517" actId="1076"/>
          <ac:picMkLst>
            <pc:docMk/>
            <pc:sldMk cId="601796056" sldId="310"/>
            <ac:picMk id="4" creationId="{00000000-0000-0000-0000-000000000000}"/>
          </ac:picMkLst>
        </pc:picChg>
      </pc:sldChg>
      <pc:sldChg chg="addSp delSp modSp new mod">
        <pc:chgData name="Guillermo Ponce Diñiguez" userId="d29a56b14133f24d" providerId="LiveId" clId="{3EA051C3-6655-48AA-B2FA-E955454AB78D}" dt="2025-09-09T04:07:08.342" v="543" actId="1076"/>
        <pc:sldMkLst>
          <pc:docMk/>
          <pc:sldMk cId="4091290885" sldId="311"/>
        </pc:sldMkLst>
        <pc:spChg chg="mod">
          <ac:chgData name="Guillermo Ponce Diñiguez" userId="d29a56b14133f24d" providerId="LiveId" clId="{3EA051C3-6655-48AA-B2FA-E955454AB78D}" dt="2025-09-09T04:05:53.243" v="532" actId="1076"/>
          <ac:spMkLst>
            <pc:docMk/>
            <pc:sldMk cId="4091290885" sldId="311"/>
            <ac:spMk id="2" creationId="{06C21844-B898-44BC-C241-022C5739BE3B}"/>
          </ac:spMkLst>
        </pc:spChg>
        <pc:spChg chg="del mod">
          <ac:chgData name="Guillermo Ponce Diñiguez" userId="d29a56b14133f24d" providerId="LiveId" clId="{3EA051C3-6655-48AA-B2FA-E955454AB78D}" dt="2025-09-09T04:06:05.528" v="534" actId="478"/>
          <ac:spMkLst>
            <pc:docMk/>
            <pc:sldMk cId="4091290885" sldId="311"/>
            <ac:spMk id="3" creationId="{DDF2D484-48B8-9806-71A8-C0E98E7F8030}"/>
          </ac:spMkLst>
        </pc:spChg>
        <pc:picChg chg="add mod">
          <ac:chgData name="Guillermo Ponce Diñiguez" userId="d29a56b14133f24d" providerId="LiveId" clId="{3EA051C3-6655-48AA-B2FA-E955454AB78D}" dt="2025-09-09T04:07:08.342" v="543" actId="1076"/>
          <ac:picMkLst>
            <pc:docMk/>
            <pc:sldMk cId="4091290885" sldId="311"/>
            <ac:picMk id="4" creationId="{4B3A609A-C21B-EDD2-223A-90A7B5621FAC}"/>
          </ac:picMkLst>
        </pc:picChg>
        <pc:picChg chg="add mod">
          <ac:chgData name="Guillermo Ponce Diñiguez" userId="d29a56b14133f24d" providerId="LiveId" clId="{3EA051C3-6655-48AA-B2FA-E955454AB78D}" dt="2025-09-09T04:07:00.206" v="542" actId="1076"/>
          <ac:picMkLst>
            <pc:docMk/>
            <pc:sldMk cId="4091290885" sldId="311"/>
            <ac:picMk id="5" creationId="{CF6CC4E9-2FDB-26F8-2CA8-26AA420F2D46}"/>
          </ac:picMkLst>
        </pc:picChg>
        <pc:picChg chg="add mod">
          <ac:chgData name="Guillermo Ponce Diñiguez" userId="d29a56b14133f24d" providerId="LiveId" clId="{3EA051C3-6655-48AA-B2FA-E955454AB78D}" dt="2025-09-09T04:06:18.047" v="538" actId="1076"/>
          <ac:picMkLst>
            <pc:docMk/>
            <pc:sldMk cId="4091290885" sldId="311"/>
            <ac:picMk id="6" creationId="{00000000-0000-0000-0000-000000000000}"/>
          </ac:picMkLst>
        </pc:picChg>
      </pc:sldChg>
      <pc:sldChg chg="delSp modSp new mod">
        <pc:chgData name="Guillermo Ponce Diñiguez" userId="d29a56b14133f24d" providerId="LiveId" clId="{3EA051C3-6655-48AA-B2FA-E955454AB78D}" dt="2025-09-09T04:09:27.237" v="566" actId="20577"/>
        <pc:sldMkLst>
          <pc:docMk/>
          <pc:sldMk cId="3788300076" sldId="312"/>
        </pc:sldMkLst>
        <pc:spChg chg="del">
          <ac:chgData name="Guillermo Ponce Diñiguez" userId="d29a56b14133f24d" providerId="LiveId" clId="{3EA051C3-6655-48AA-B2FA-E955454AB78D}" dt="2025-09-09T04:07:52.978" v="545" actId="478"/>
          <ac:spMkLst>
            <pc:docMk/>
            <pc:sldMk cId="3788300076" sldId="312"/>
            <ac:spMk id="2" creationId="{E7A5DF6F-2658-5006-8B8C-D45D592BCC83}"/>
          </ac:spMkLst>
        </pc:spChg>
        <pc:spChg chg="mod">
          <ac:chgData name="Guillermo Ponce Diñiguez" userId="d29a56b14133f24d" providerId="LiveId" clId="{3EA051C3-6655-48AA-B2FA-E955454AB78D}" dt="2025-09-09T04:09:27.237" v="566" actId="20577"/>
          <ac:spMkLst>
            <pc:docMk/>
            <pc:sldMk cId="3788300076" sldId="312"/>
            <ac:spMk id="3" creationId="{36B5C649-7F44-309F-3286-B6236D32CDDD}"/>
          </ac:spMkLst>
        </pc:spChg>
      </pc:sldChg>
      <pc:sldChg chg="addSp modSp new mod">
        <pc:chgData name="Guillermo Ponce Diñiguez" userId="d29a56b14133f24d" providerId="LiveId" clId="{3EA051C3-6655-48AA-B2FA-E955454AB78D}" dt="2025-09-09T04:10:50.649" v="590" actId="1076"/>
        <pc:sldMkLst>
          <pc:docMk/>
          <pc:sldMk cId="3530314127" sldId="313"/>
        </pc:sldMkLst>
        <pc:spChg chg="mod">
          <ac:chgData name="Guillermo Ponce Diñiguez" userId="d29a56b14133f24d" providerId="LiveId" clId="{3EA051C3-6655-48AA-B2FA-E955454AB78D}" dt="2025-09-09T04:09:53.459" v="576" actId="1076"/>
          <ac:spMkLst>
            <pc:docMk/>
            <pc:sldMk cId="3530314127" sldId="313"/>
            <ac:spMk id="2" creationId="{68E04DD3-CE2F-61E1-D865-153AE816B792}"/>
          </ac:spMkLst>
        </pc:spChg>
        <pc:spChg chg="mod">
          <ac:chgData name="Guillermo Ponce Diñiguez" userId="d29a56b14133f24d" providerId="LiveId" clId="{3EA051C3-6655-48AA-B2FA-E955454AB78D}" dt="2025-09-09T04:10:50.649" v="590" actId="1076"/>
          <ac:spMkLst>
            <pc:docMk/>
            <pc:sldMk cId="3530314127" sldId="313"/>
            <ac:spMk id="3" creationId="{B6E4822D-EE85-4071-FB9D-6143C5CE2B20}"/>
          </ac:spMkLst>
        </pc:spChg>
        <pc:picChg chg="add mod">
          <ac:chgData name="Guillermo Ponce Diñiguez" userId="d29a56b14133f24d" providerId="LiveId" clId="{3EA051C3-6655-48AA-B2FA-E955454AB78D}" dt="2025-09-09T04:10:38.357" v="587" actId="1076"/>
          <ac:picMkLst>
            <pc:docMk/>
            <pc:sldMk cId="3530314127" sldId="313"/>
            <ac:picMk id="4" creationId="{8F4B0876-3470-BCAD-826A-713DC183323F}"/>
          </ac:picMkLst>
        </pc:picChg>
      </pc:sldChg>
      <pc:sldChg chg="addSp modSp new mod">
        <pc:chgData name="Guillermo Ponce Diñiguez" userId="d29a56b14133f24d" providerId="LiveId" clId="{3EA051C3-6655-48AA-B2FA-E955454AB78D}" dt="2025-09-09T04:12:35.998" v="620" actId="1076"/>
        <pc:sldMkLst>
          <pc:docMk/>
          <pc:sldMk cId="2676989080" sldId="314"/>
        </pc:sldMkLst>
        <pc:spChg chg="mod">
          <ac:chgData name="Guillermo Ponce Diñiguez" userId="d29a56b14133f24d" providerId="LiveId" clId="{3EA051C3-6655-48AA-B2FA-E955454AB78D}" dt="2025-09-09T04:11:35.130" v="606" actId="1076"/>
          <ac:spMkLst>
            <pc:docMk/>
            <pc:sldMk cId="2676989080" sldId="314"/>
            <ac:spMk id="2" creationId="{A2290A06-93BD-8A13-B06F-0ABDEAD235D3}"/>
          </ac:spMkLst>
        </pc:spChg>
        <pc:spChg chg="mod">
          <ac:chgData name="Guillermo Ponce Diñiguez" userId="d29a56b14133f24d" providerId="LiveId" clId="{3EA051C3-6655-48AA-B2FA-E955454AB78D}" dt="2025-09-09T04:12:32.227" v="619" actId="14100"/>
          <ac:spMkLst>
            <pc:docMk/>
            <pc:sldMk cId="2676989080" sldId="314"/>
            <ac:spMk id="3" creationId="{F64B22F5-11BB-B682-82AE-C2D30486DC9B}"/>
          </ac:spMkLst>
        </pc:spChg>
        <pc:picChg chg="add mod">
          <ac:chgData name="Guillermo Ponce Diñiguez" userId="d29a56b14133f24d" providerId="LiveId" clId="{3EA051C3-6655-48AA-B2FA-E955454AB78D}" dt="2025-09-09T04:12:35.998" v="620" actId="1076"/>
          <ac:picMkLst>
            <pc:docMk/>
            <pc:sldMk cId="2676989080" sldId="314"/>
            <ac:picMk id="4" creationId="{C74A197A-AA40-23F8-105A-C7035BD21C47}"/>
          </ac:picMkLst>
        </pc:picChg>
      </pc:sldChg>
      <pc:sldChg chg="addSp delSp modSp new mod">
        <pc:chgData name="Guillermo Ponce Diñiguez" userId="d29a56b14133f24d" providerId="LiveId" clId="{3EA051C3-6655-48AA-B2FA-E955454AB78D}" dt="2025-09-09T04:14:39.320" v="627" actId="1076"/>
        <pc:sldMkLst>
          <pc:docMk/>
          <pc:sldMk cId="1668790634" sldId="315"/>
        </pc:sldMkLst>
        <pc:spChg chg="del">
          <ac:chgData name="Guillermo Ponce Diñiguez" userId="d29a56b14133f24d" providerId="LiveId" clId="{3EA051C3-6655-48AA-B2FA-E955454AB78D}" dt="2025-09-09T04:13:17.834" v="622" actId="478"/>
          <ac:spMkLst>
            <pc:docMk/>
            <pc:sldMk cId="1668790634" sldId="315"/>
            <ac:spMk id="2" creationId="{E0DD718F-C514-C4B6-CF42-F94A3A186DEF}"/>
          </ac:spMkLst>
        </pc:spChg>
        <pc:spChg chg="del">
          <ac:chgData name="Guillermo Ponce Diñiguez" userId="d29a56b14133f24d" providerId="LiveId" clId="{3EA051C3-6655-48AA-B2FA-E955454AB78D}" dt="2025-09-09T04:13:20.954" v="623" actId="478"/>
          <ac:spMkLst>
            <pc:docMk/>
            <pc:sldMk cId="1668790634" sldId="315"/>
            <ac:spMk id="3" creationId="{50C6EB04-F89A-7974-8C57-D559F72562CC}"/>
          </ac:spMkLst>
        </pc:spChg>
        <pc:picChg chg="add mod">
          <ac:chgData name="Guillermo Ponce Diñiguez" userId="d29a56b14133f24d" providerId="LiveId" clId="{3EA051C3-6655-48AA-B2FA-E955454AB78D}" dt="2025-09-09T04:13:26.168" v="625" actId="1076"/>
          <ac:picMkLst>
            <pc:docMk/>
            <pc:sldMk cId="1668790634" sldId="315"/>
            <ac:picMk id="4" creationId="{4C8ECBD2-85EA-47D2-C9C9-AF9862A7FFEB}"/>
          </ac:picMkLst>
        </pc:picChg>
        <pc:picChg chg="add mod">
          <ac:chgData name="Guillermo Ponce Diñiguez" userId="d29a56b14133f24d" providerId="LiveId" clId="{3EA051C3-6655-48AA-B2FA-E955454AB78D}" dt="2025-09-09T04:14:39.320" v="627" actId="1076"/>
          <ac:picMkLst>
            <pc:docMk/>
            <pc:sldMk cId="1668790634" sldId="315"/>
            <ac:picMk id="5" creationId="{163B5926-849A-C530-E7B2-35F696DF00BC}"/>
          </ac:picMkLst>
        </pc:picChg>
      </pc:sldChg>
      <pc:sldChg chg="addSp delSp modSp new mod">
        <pc:chgData name="Guillermo Ponce Diñiguez" userId="d29a56b14133f24d" providerId="LiveId" clId="{3EA051C3-6655-48AA-B2FA-E955454AB78D}" dt="2025-09-09T04:16:50.939" v="664" actId="22"/>
        <pc:sldMkLst>
          <pc:docMk/>
          <pc:sldMk cId="2445048304" sldId="316"/>
        </pc:sldMkLst>
        <pc:spChg chg="mod">
          <ac:chgData name="Guillermo Ponce Diñiguez" userId="d29a56b14133f24d" providerId="LiveId" clId="{3EA051C3-6655-48AA-B2FA-E955454AB78D}" dt="2025-09-09T04:15:23.445" v="639" actId="1076"/>
          <ac:spMkLst>
            <pc:docMk/>
            <pc:sldMk cId="2445048304" sldId="316"/>
            <ac:spMk id="2" creationId="{84AA8237-3D7C-AD46-E623-2C18D8D04097}"/>
          </ac:spMkLst>
        </pc:spChg>
        <pc:spChg chg="mod">
          <ac:chgData name="Guillermo Ponce Diñiguez" userId="d29a56b14133f24d" providerId="LiveId" clId="{3EA051C3-6655-48AA-B2FA-E955454AB78D}" dt="2025-09-09T04:16:23.557" v="662" actId="123"/>
          <ac:spMkLst>
            <pc:docMk/>
            <pc:sldMk cId="2445048304" sldId="316"/>
            <ac:spMk id="3" creationId="{7B9CD256-B018-E23A-C759-7AA6FF2C355A}"/>
          </ac:spMkLst>
        </pc:spChg>
        <pc:spChg chg="add del">
          <ac:chgData name="Guillermo Ponce Diñiguez" userId="d29a56b14133f24d" providerId="LiveId" clId="{3EA051C3-6655-48AA-B2FA-E955454AB78D}" dt="2025-09-09T04:16:50.939" v="664" actId="22"/>
          <ac:spMkLst>
            <pc:docMk/>
            <pc:sldMk cId="2445048304" sldId="316"/>
            <ac:spMk id="5" creationId="{3163F1E3-5739-D232-0AE0-CA320DA6A5EE}"/>
          </ac:spMkLst>
        </pc:spChg>
      </pc:sldChg>
      <pc:sldChg chg="addSp modSp new mod">
        <pc:chgData name="Guillermo Ponce Diñiguez" userId="d29a56b14133f24d" providerId="LiveId" clId="{3EA051C3-6655-48AA-B2FA-E955454AB78D}" dt="2025-09-09T04:20:39.853" v="715" actId="1076"/>
        <pc:sldMkLst>
          <pc:docMk/>
          <pc:sldMk cId="3950094375" sldId="317"/>
        </pc:sldMkLst>
        <pc:spChg chg="mod">
          <ac:chgData name="Guillermo Ponce Diñiguez" userId="d29a56b14133f24d" providerId="LiveId" clId="{3EA051C3-6655-48AA-B2FA-E955454AB78D}" dt="2025-09-09T04:20:34.277" v="714" actId="1076"/>
          <ac:spMkLst>
            <pc:docMk/>
            <pc:sldMk cId="3950094375" sldId="317"/>
            <ac:spMk id="2" creationId="{923D7351-DC81-E038-E148-4676F106C615}"/>
          </ac:spMkLst>
        </pc:spChg>
        <pc:spChg chg="mod">
          <ac:chgData name="Guillermo Ponce Diñiguez" userId="d29a56b14133f24d" providerId="LiveId" clId="{3EA051C3-6655-48AA-B2FA-E955454AB78D}" dt="2025-09-09T04:20:39.853" v="715" actId="1076"/>
          <ac:spMkLst>
            <pc:docMk/>
            <pc:sldMk cId="3950094375" sldId="317"/>
            <ac:spMk id="3" creationId="{4EC0C735-A67D-0FBB-C762-082508A47FDC}"/>
          </ac:spMkLst>
        </pc:spChg>
        <pc:picChg chg="add mod">
          <ac:chgData name="Guillermo Ponce Diñiguez" userId="d29a56b14133f24d" providerId="LiveId" clId="{3EA051C3-6655-48AA-B2FA-E955454AB78D}" dt="2025-09-09T04:19:27.676" v="706" actId="1076"/>
          <ac:picMkLst>
            <pc:docMk/>
            <pc:sldMk cId="3950094375" sldId="317"/>
            <ac:picMk id="4" creationId="{0CF206A0-F9F0-6620-B4C6-9D6443972A01}"/>
          </ac:picMkLst>
        </pc:picChg>
      </pc:sldChg>
      <pc:sldChg chg="addSp modSp new mod">
        <pc:chgData name="Guillermo Ponce Diñiguez" userId="d29a56b14133f24d" providerId="LiveId" clId="{3EA051C3-6655-48AA-B2FA-E955454AB78D}" dt="2025-09-09T04:23:52.808" v="752" actId="1076"/>
        <pc:sldMkLst>
          <pc:docMk/>
          <pc:sldMk cId="4224114324" sldId="318"/>
        </pc:sldMkLst>
        <pc:spChg chg="mod">
          <ac:chgData name="Guillermo Ponce Diñiguez" userId="d29a56b14133f24d" providerId="LiveId" clId="{3EA051C3-6655-48AA-B2FA-E955454AB78D}" dt="2025-09-09T04:21:53.930" v="733" actId="1076"/>
          <ac:spMkLst>
            <pc:docMk/>
            <pc:sldMk cId="4224114324" sldId="318"/>
            <ac:spMk id="2" creationId="{BA919F39-4F7E-CA68-4C8F-5B77271D75F9}"/>
          </ac:spMkLst>
        </pc:spChg>
        <pc:spChg chg="mod">
          <ac:chgData name="Guillermo Ponce Diñiguez" userId="d29a56b14133f24d" providerId="LiveId" clId="{3EA051C3-6655-48AA-B2FA-E955454AB78D}" dt="2025-09-09T04:23:25.998" v="748" actId="255"/>
          <ac:spMkLst>
            <pc:docMk/>
            <pc:sldMk cId="4224114324" sldId="318"/>
            <ac:spMk id="3" creationId="{43EA0833-9BE8-7EEC-4972-B28B0B07B8A0}"/>
          </ac:spMkLst>
        </pc:spChg>
        <pc:picChg chg="add mod">
          <ac:chgData name="Guillermo Ponce Diñiguez" userId="d29a56b14133f24d" providerId="LiveId" clId="{3EA051C3-6655-48AA-B2FA-E955454AB78D}" dt="2025-09-09T04:23:52.808" v="752" actId="1076"/>
          <ac:picMkLst>
            <pc:docMk/>
            <pc:sldMk cId="4224114324" sldId="318"/>
            <ac:picMk id="4" creationId="{00000000-0000-0000-0000-000000000000}"/>
          </ac:picMkLst>
        </pc:picChg>
      </pc:sldChg>
      <pc:sldChg chg="addSp modSp new mod">
        <pc:chgData name="Guillermo Ponce Diñiguez" userId="d29a56b14133f24d" providerId="LiveId" clId="{3EA051C3-6655-48AA-B2FA-E955454AB78D}" dt="2025-09-09T04:26:14.381" v="791" actId="1076"/>
        <pc:sldMkLst>
          <pc:docMk/>
          <pc:sldMk cId="3697827867" sldId="319"/>
        </pc:sldMkLst>
        <pc:spChg chg="mod">
          <ac:chgData name="Guillermo Ponce Diñiguez" userId="d29a56b14133f24d" providerId="LiveId" clId="{3EA051C3-6655-48AA-B2FA-E955454AB78D}" dt="2025-09-09T04:24:57.509" v="775" actId="1076"/>
          <ac:spMkLst>
            <pc:docMk/>
            <pc:sldMk cId="3697827867" sldId="319"/>
            <ac:spMk id="2" creationId="{6774D798-8C42-C35B-BAD7-05C8E38238E2}"/>
          </ac:spMkLst>
        </pc:spChg>
        <pc:spChg chg="mod">
          <ac:chgData name="Guillermo Ponce Diñiguez" userId="d29a56b14133f24d" providerId="LiveId" clId="{3EA051C3-6655-48AA-B2FA-E955454AB78D}" dt="2025-09-09T04:25:47.813" v="784" actId="123"/>
          <ac:spMkLst>
            <pc:docMk/>
            <pc:sldMk cId="3697827867" sldId="319"/>
            <ac:spMk id="3" creationId="{E7ABE69A-1D63-3C9E-711B-746A09E81C22}"/>
          </ac:spMkLst>
        </pc:spChg>
        <pc:picChg chg="add mod">
          <ac:chgData name="Guillermo Ponce Diñiguez" userId="d29a56b14133f24d" providerId="LiveId" clId="{3EA051C3-6655-48AA-B2FA-E955454AB78D}" dt="2025-09-09T04:26:14.381" v="791" actId="1076"/>
          <ac:picMkLst>
            <pc:docMk/>
            <pc:sldMk cId="3697827867" sldId="319"/>
            <ac:picMk id="4" creationId="{B9639440-A0EB-F8B4-1FFA-F2F1D2BC1BAB}"/>
          </ac:picMkLst>
        </pc:picChg>
      </pc:sldChg>
      <pc:sldChg chg="addSp modSp new mod">
        <pc:chgData name="Guillermo Ponce Diñiguez" userId="d29a56b14133f24d" providerId="LiveId" clId="{3EA051C3-6655-48AA-B2FA-E955454AB78D}" dt="2025-09-09T04:30:00.151" v="835" actId="1076"/>
        <pc:sldMkLst>
          <pc:docMk/>
          <pc:sldMk cId="2344810604" sldId="320"/>
        </pc:sldMkLst>
        <pc:spChg chg="mod">
          <ac:chgData name="Guillermo Ponce Diñiguez" userId="d29a56b14133f24d" providerId="LiveId" clId="{3EA051C3-6655-48AA-B2FA-E955454AB78D}" dt="2025-09-09T04:27:04.104" v="805" actId="1076"/>
          <ac:spMkLst>
            <pc:docMk/>
            <pc:sldMk cId="2344810604" sldId="320"/>
            <ac:spMk id="2" creationId="{8812341A-797A-0EBD-5F29-79D41371D390}"/>
          </ac:spMkLst>
        </pc:spChg>
        <pc:spChg chg="mod">
          <ac:chgData name="Guillermo Ponce Diñiguez" userId="d29a56b14133f24d" providerId="LiveId" clId="{3EA051C3-6655-48AA-B2FA-E955454AB78D}" dt="2025-09-09T04:29:12.757" v="831" actId="123"/>
          <ac:spMkLst>
            <pc:docMk/>
            <pc:sldMk cId="2344810604" sldId="320"/>
            <ac:spMk id="3" creationId="{EDE4C336-9FA2-B4E3-A423-8BE104E62095}"/>
          </ac:spMkLst>
        </pc:spChg>
        <pc:picChg chg="add mod">
          <ac:chgData name="Guillermo Ponce Diñiguez" userId="d29a56b14133f24d" providerId="LiveId" clId="{3EA051C3-6655-48AA-B2FA-E955454AB78D}" dt="2025-09-09T04:30:00.151" v="835" actId="1076"/>
          <ac:picMkLst>
            <pc:docMk/>
            <pc:sldMk cId="2344810604" sldId="320"/>
            <ac:picMk id="4" creationId="{A0DEA219-CE3B-C07F-5D81-0C0C9720BC4B}"/>
          </ac:picMkLst>
        </pc:picChg>
      </pc:sldChg>
      <pc:sldChg chg="addSp delSp modSp new mod">
        <pc:chgData name="Guillermo Ponce Diñiguez" userId="d29a56b14133f24d" providerId="LiveId" clId="{3EA051C3-6655-48AA-B2FA-E955454AB78D}" dt="2025-09-09T04:31:43.425" v="854" actId="1076"/>
        <pc:sldMkLst>
          <pc:docMk/>
          <pc:sldMk cId="1602531587" sldId="321"/>
        </pc:sldMkLst>
        <pc:spChg chg="mod">
          <ac:chgData name="Guillermo Ponce Diñiguez" userId="d29a56b14133f24d" providerId="LiveId" clId="{3EA051C3-6655-48AA-B2FA-E955454AB78D}" dt="2025-09-09T04:30:39.248" v="845" actId="1076"/>
          <ac:spMkLst>
            <pc:docMk/>
            <pc:sldMk cId="1602531587" sldId="321"/>
            <ac:spMk id="2" creationId="{81D51639-AE60-9A6D-4390-5D71986218AA}"/>
          </ac:spMkLst>
        </pc:spChg>
        <pc:spChg chg="del mod">
          <ac:chgData name="Guillermo Ponce Diñiguez" userId="d29a56b14133f24d" providerId="LiveId" clId="{3EA051C3-6655-48AA-B2FA-E955454AB78D}" dt="2025-09-09T04:30:49.890" v="847" actId="478"/>
          <ac:spMkLst>
            <pc:docMk/>
            <pc:sldMk cId="1602531587" sldId="321"/>
            <ac:spMk id="3" creationId="{92AE73E8-B04D-FF72-61B8-F6B62ADE3BE3}"/>
          </ac:spMkLst>
        </pc:spChg>
        <pc:picChg chg="add mod">
          <ac:chgData name="Guillermo Ponce Diñiguez" userId="d29a56b14133f24d" providerId="LiveId" clId="{3EA051C3-6655-48AA-B2FA-E955454AB78D}" dt="2025-09-09T04:30:57.949" v="849" actId="1076"/>
          <ac:picMkLst>
            <pc:docMk/>
            <pc:sldMk cId="1602531587" sldId="321"/>
            <ac:picMk id="4" creationId="{00000000-0000-0000-0000-000000000000}"/>
          </ac:picMkLst>
        </pc:picChg>
        <pc:picChg chg="add mod">
          <ac:chgData name="Guillermo Ponce Diñiguez" userId="d29a56b14133f24d" providerId="LiveId" clId="{3EA051C3-6655-48AA-B2FA-E955454AB78D}" dt="2025-09-09T04:31:43.425" v="854" actId="1076"/>
          <ac:picMkLst>
            <pc:docMk/>
            <pc:sldMk cId="1602531587" sldId="321"/>
            <ac:picMk id="5" creationId="{A9ADA709-A963-801A-D941-091081C0F55E}"/>
          </ac:picMkLst>
        </pc:picChg>
        <pc:picChg chg="add mod">
          <ac:chgData name="Guillermo Ponce Diñiguez" userId="d29a56b14133f24d" providerId="LiveId" clId="{3EA051C3-6655-48AA-B2FA-E955454AB78D}" dt="2025-09-09T04:31:39.983" v="853" actId="1076"/>
          <ac:picMkLst>
            <pc:docMk/>
            <pc:sldMk cId="1602531587" sldId="321"/>
            <ac:picMk id="6" creationId="{CF4F740A-D9A9-5CA0-EE39-68A84E8E03C4}"/>
          </ac:picMkLst>
        </pc:picChg>
      </pc:sldChg>
      <pc:sldChg chg="modSp new mod ord">
        <pc:chgData name="Guillermo Ponce Diñiguez" userId="d29a56b14133f24d" providerId="LiveId" clId="{3EA051C3-6655-48AA-B2FA-E955454AB78D}" dt="2025-09-09T04:33:55.138" v="917"/>
        <pc:sldMkLst>
          <pc:docMk/>
          <pc:sldMk cId="187957912" sldId="322"/>
        </pc:sldMkLst>
        <pc:spChg chg="mod">
          <ac:chgData name="Guillermo Ponce Diñiguez" userId="d29a56b14133f24d" providerId="LiveId" clId="{3EA051C3-6655-48AA-B2FA-E955454AB78D}" dt="2025-09-09T04:33:50.013" v="915" actId="20577"/>
          <ac:spMkLst>
            <pc:docMk/>
            <pc:sldMk cId="187957912" sldId="322"/>
            <ac:spMk id="2" creationId="{6F78FFFB-747B-2FA2-9504-62D15A36949F}"/>
          </ac:spMkLst>
        </pc:spChg>
        <pc:spChg chg="mod">
          <ac:chgData name="Guillermo Ponce Diñiguez" userId="d29a56b14133f24d" providerId="LiveId" clId="{3EA051C3-6655-48AA-B2FA-E955454AB78D}" dt="2025-09-09T04:33:29.287" v="907" actId="404"/>
          <ac:spMkLst>
            <pc:docMk/>
            <pc:sldMk cId="187957912" sldId="322"/>
            <ac:spMk id="3" creationId="{88515BD0-46A3-3C19-8CB8-6D22D3D35D32}"/>
          </ac:spMkLst>
        </pc:spChg>
      </pc:sldChg>
      <pc:sldChg chg="addSp modSp new mod">
        <pc:chgData name="Guillermo Ponce Diñiguez" userId="d29a56b14133f24d" providerId="LiveId" clId="{3EA051C3-6655-48AA-B2FA-E955454AB78D}" dt="2025-09-09T04:36:46.202" v="960" actId="1076"/>
        <pc:sldMkLst>
          <pc:docMk/>
          <pc:sldMk cId="3277694453" sldId="323"/>
        </pc:sldMkLst>
        <pc:spChg chg="mod">
          <ac:chgData name="Guillermo Ponce Diñiguez" userId="d29a56b14133f24d" providerId="LiveId" clId="{3EA051C3-6655-48AA-B2FA-E955454AB78D}" dt="2025-09-09T04:34:52.603" v="933" actId="1076"/>
          <ac:spMkLst>
            <pc:docMk/>
            <pc:sldMk cId="3277694453" sldId="323"/>
            <ac:spMk id="2" creationId="{60D50089-4E8D-2791-480D-F8F28B728700}"/>
          </ac:spMkLst>
        </pc:spChg>
        <pc:spChg chg="mod">
          <ac:chgData name="Guillermo Ponce Diñiguez" userId="d29a56b14133f24d" providerId="LiveId" clId="{3EA051C3-6655-48AA-B2FA-E955454AB78D}" dt="2025-09-09T04:36:33.135" v="958" actId="20577"/>
          <ac:spMkLst>
            <pc:docMk/>
            <pc:sldMk cId="3277694453" sldId="323"/>
            <ac:spMk id="3" creationId="{CBBB54FC-C56F-793E-8CA0-72C111AAC11B}"/>
          </ac:spMkLst>
        </pc:spChg>
        <pc:picChg chg="add mod">
          <ac:chgData name="Guillermo Ponce Diñiguez" userId="d29a56b14133f24d" providerId="LiveId" clId="{3EA051C3-6655-48AA-B2FA-E955454AB78D}" dt="2025-09-09T04:36:46.202" v="960" actId="1076"/>
          <ac:picMkLst>
            <pc:docMk/>
            <pc:sldMk cId="3277694453" sldId="323"/>
            <ac:picMk id="4" creationId="{00000000-0000-0000-0000-000000000000}"/>
          </ac:picMkLst>
        </pc:picChg>
      </pc:sldChg>
      <pc:sldChg chg="addSp modSp new mod">
        <pc:chgData name="Guillermo Ponce Diñiguez" userId="d29a56b14133f24d" providerId="LiveId" clId="{3EA051C3-6655-48AA-B2FA-E955454AB78D}" dt="2025-09-09T04:37:59.864" v="979" actId="14100"/>
        <pc:sldMkLst>
          <pc:docMk/>
          <pc:sldMk cId="3120113806" sldId="324"/>
        </pc:sldMkLst>
        <pc:spChg chg="mod">
          <ac:chgData name="Guillermo Ponce Diñiguez" userId="d29a56b14133f24d" providerId="LiveId" clId="{3EA051C3-6655-48AA-B2FA-E955454AB78D}" dt="2025-09-09T04:37:20.727" v="971" actId="1076"/>
          <ac:spMkLst>
            <pc:docMk/>
            <pc:sldMk cId="3120113806" sldId="324"/>
            <ac:spMk id="2" creationId="{F886C53D-F74F-402D-647A-89299717CA10}"/>
          </ac:spMkLst>
        </pc:spChg>
        <pc:spChg chg="mod">
          <ac:chgData name="Guillermo Ponce Diñiguez" userId="d29a56b14133f24d" providerId="LiveId" clId="{3EA051C3-6655-48AA-B2FA-E955454AB78D}" dt="2025-09-09T04:37:59.864" v="979" actId="14100"/>
          <ac:spMkLst>
            <pc:docMk/>
            <pc:sldMk cId="3120113806" sldId="324"/>
            <ac:spMk id="3" creationId="{DB378D77-4215-E5D4-2F83-8D085047F510}"/>
          </ac:spMkLst>
        </pc:spChg>
        <pc:picChg chg="add mod">
          <ac:chgData name="Guillermo Ponce Diñiguez" userId="d29a56b14133f24d" providerId="LiveId" clId="{3EA051C3-6655-48AA-B2FA-E955454AB78D}" dt="2025-09-09T04:37:44.277" v="976" actId="1076"/>
          <ac:picMkLst>
            <pc:docMk/>
            <pc:sldMk cId="3120113806" sldId="324"/>
            <ac:picMk id="4" creationId="{00000000-0000-0000-0000-000000000000}"/>
          </ac:picMkLst>
        </pc:picChg>
      </pc:sldChg>
      <pc:sldChg chg="addSp modSp new mod ord">
        <pc:chgData name="Guillermo Ponce Diñiguez" userId="d29a56b14133f24d" providerId="LiveId" clId="{3EA051C3-6655-48AA-B2FA-E955454AB78D}" dt="2025-09-09T04:39:46.341" v="1018" actId="1076"/>
        <pc:sldMkLst>
          <pc:docMk/>
          <pc:sldMk cId="4066076305" sldId="325"/>
        </pc:sldMkLst>
        <pc:spChg chg="mod">
          <ac:chgData name="Guillermo Ponce Diñiguez" userId="d29a56b14133f24d" providerId="LiveId" clId="{3EA051C3-6655-48AA-B2FA-E955454AB78D}" dt="2025-09-09T04:38:42.623" v="1000" actId="1076"/>
          <ac:spMkLst>
            <pc:docMk/>
            <pc:sldMk cId="4066076305" sldId="325"/>
            <ac:spMk id="2" creationId="{296BF232-9C04-ACA8-C0D1-EEB82AEBA6C5}"/>
          </ac:spMkLst>
        </pc:spChg>
        <pc:spChg chg="mod">
          <ac:chgData name="Guillermo Ponce Diñiguez" userId="d29a56b14133f24d" providerId="LiveId" clId="{3EA051C3-6655-48AA-B2FA-E955454AB78D}" dt="2025-09-09T04:39:36.416" v="1016" actId="14100"/>
          <ac:spMkLst>
            <pc:docMk/>
            <pc:sldMk cId="4066076305" sldId="325"/>
            <ac:spMk id="3" creationId="{BB2F5537-1DD6-8D5E-9008-D71E3B561929}"/>
          </ac:spMkLst>
        </pc:spChg>
        <pc:picChg chg="add mod">
          <ac:chgData name="Guillermo Ponce Diñiguez" userId="d29a56b14133f24d" providerId="LiveId" clId="{3EA051C3-6655-48AA-B2FA-E955454AB78D}" dt="2025-09-09T04:39:46.341" v="1018" actId="1076"/>
          <ac:picMkLst>
            <pc:docMk/>
            <pc:sldMk cId="4066076305" sldId="325"/>
            <ac:picMk id="4" creationId="{00000000-0000-0000-0000-000000000000}"/>
          </ac:picMkLst>
        </pc:picChg>
      </pc:sldChg>
      <pc:sldChg chg="addSp modSp new mod">
        <pc:chgData name="Guillermo Ponce Diñiguez" userId="d29a56b14133f24d" providerId="LiveId" clId="{3EA051C3-6655-48AA-B2FA-E955454AB78D}" dt="2025-09-09T04:42:16.329" v="1055" actId="1076"/>
        <pc:sldMkLst>
          <pc:docMk/>
          <pc:sldMk cId="4029887826" sldId="326"/>
        </pc:sldMkLst>
        <pc:spChg chg="mod">
          <ac:chgData name="Guillermo Ponce Diñiguez" userId="d29a56b14133f24d" providerId="LiveId" clId="{3EA051C3-6655-48AA-B2FA-E955454AB78D}" dt="2025-09-09T04:40:55.531" v="1036" actId="1076"/>
          <ac:spMkLst>
            <pc:docMk/>
            <pc:sldMk cId="4029887826" sldId="326"/>
            <ac:spMk id="2" creationId="{DC554E71-D1A8-C095-1FFE-D4C67FF1180B}"/>
          </ac:spMkLst>
        </pc:spChg>
        <pc:spChg chg="mod">
          <ac:chgData name="Guillermo Ponce Diñiguez" userId="d29a56b14133f24d" providerId="LiveId" clId="{3EA051C3-6655-48AA-B2FA-E955454AB78D}" dt="2025-09-09T04:42:10.073" v="1054" actId="1076"/>
          <ac:spMkLst>
            <pc:docMk/>
            <pc:sldMk cId="4029887826" sldId="326"/>
            <ac:spMk id="3" creationId="{673463C3-91F1-5DD2-7268-9C014F56A788}"/>
          </ac:spMkLst>
        </pc:spChg>
        <pc:picChg chg="add mod">
          <ac:chgData name="Guillermo Ponce Diñiguez" userId="d29a56b14133f24d" providerId="LiveId" clId="{3EA051C3-6655-48AA-B2FA-E955454AB78D}" dt="2025-09-09T04:42:16.329" v="1055" actId="1076"/>
          <ac:picMkLst>
            <pc:docMk/>
            <pc:sldMk cId="4029887826" sldId="326"/>
            <ac:picMk id="4" creationId="{00000000-0000-0000-0000-000000000000}"/>
          </ac:picMkLst>
        </pc:picChg>
      </pc:sldChg>
      <pc:sldChg chg="addSp modSp new mod">
        <pc:chgData name="Guillermo Ponce Diñiguez" userId="d29a56b14133f24d" providerId="LiveId" clId="{3EA051C3-6655-48AA-B2FA-E955454AB78D}" dt="2025-09-09T04:45:07.413" v="1087" actId="14100"/>
        <pc:sldMkLst>
          <pc:docMk/>
          <pc:sldMk cId="1253648490" sldId="327"/>
        </pc:sldMkLst>
        <pc:spChg chg="mod">
          <ac:chgData name="Guillermo Ponce Diñiguez" userId="d29a56b14133f24d" providerId="LiveId" clId="{3EA051C3-6655-48AA-B2FA-E955454AB78D}" dt="2025-09-09T04:43:31.030" v="1071" actId="1076"/>
          <ac:spMkLst>
            <pc:docMk/>
            <pc:sldMk cId="1253648490" sldId="327"/>
            <ac:spMk id="2" creationId="{FFE523F0-7F79-A53A-440E-491A4EE22AB3}"/>
          </ac:spMkLst>
        </pc:spChg>
        <pc:spChg chg="mod">
          <ac:chgData name="Guillermo Ponce Diñiguez" userId="d29a56b14133f24d" providerId="LiveId" clId="{3EA051C3-6655-48AA-B2FA-E955454AB78D}" dt="2025-09-09T04:45:07.413" v="1087" actId="14100"/>
          <ac:spMkLst>
            <pc:docMk/>
            <pc:sldMk cId="1253648490" sldId="327"/>
            <ac:spMk id="3" creationId="{65D8F05D-B202-BDB6-7FD9-83B2E7B652B3}"/>
          </ac:spMkLst>
        </pc:spChg>
        <pc:picChg chg="add mod">
          <ac:chgData name="Guillermo Ponce Diñiguez" userId="d29a56b14133f24d" providerId="LiveId" clId="{3EA051C3-6655-48AA-B2FA-E955454AB78D}" dt="2025-09-09T04:44:59.809" v="1086" actId="1076"/>
          <ac:picMkLst>
            <pc:docMk/>
            <pc:sldMk cId="1253648490" sldId="327"/>
            <ac:picMk id="4" creationId="{00000000-0000-0000-0000-000000000000}"/>
          </ac:picMkLst>
        </pc:picChg>
      </pc:sldChg>
      <pc:sldChg chg="delSp modSp new mod">
        <pc:chgData name="Guillermo Ponce Diñiguez" userId="d29a56b14133f24d" providerId="LiveId" clId="{3EA051C3-6655-48AA-B2FA-E955454AB78D}" dt="2025-09-09T04:46:12.459" v="1123" actId="113"/>
        <pc:sldMkLst>
          <pc:docMk/>
          <pc:sldMk cId="2620003477" sldId="328"/>
        </pc:sldMkLst>
        <pc:spChg chg="mod">
          <ac:chgData name="Guillermo Ponce Diñiguez" userId="d29a56b14133f24d" providerId="LiveId" clId="{3EA051C3-6655-48AA-B2FA-E955454AB78D}" dt="2025-09-09T04:46:12.459" v="1123" actId="113"/>
          <ac:spMkLst>
            <pc:docMk/>
            <pc:sldMk cId="2620003477" sldId="328"/>
            <ac:spMk id="2" creationId="{86C05A1B-DF6C-C321-49C2-72C8E348E0C8}"/>
          </ac:spMkLst>
        </pc:spChg>
        <pc:spChg chg="del">
          <ac:chgData name="Guillermo Ponce Diñiguez" userId="d29a56b14133f24d" providerId="LiveId" clId="{3EA051C3-6655-48AA-B2FA-E955454AB78D}" dt="2025-09-09T04:45:30.521" v="1089" actId="478"/>
          <ac:spMkLst>
            <pc:docMk/>
            <pc:sldMk cId="2620003477" sldId="328"/>
            <ac:spMk id="3" creationId="{7AF72D9A-1DB6-52D8-D9B8-BFF38C1C7A91}"/>
          </ac:spMkLst>
        </pc:spChg>
      </pc:sldChg>
      <pc:sldMasterChg chg="delSldLayout">
        <pc:chgData name="Guillermo Ponce Diñiguez" userId="d29a56b14133f24d" providerId="LiveId" clId="{3EA051C3-6655-48AA-B2FA-E955454AB78D}" dt="2025-09-09T03:42:39.944" v="212" actId="2696"/>
        <pc:sldMasterMkLst>
          <pc:docMk/>
          <pc:sldMasterMk cId="2491227247" sldId="2147483702"/>
        </pc:sldMasterMkLst>
        <pc:sldLayoutChg chg="del">
          <pc:chgData name="Guillermo Ponce Diñiguez" userId="d29a56b14133f24d" providerId="LiveId" clId="{3EA051C3-6655-48AA-B2FA-E955454AB78D}" dt="2025-09-09T03:42:39.944" v="212" actId="2696"/>
          <pc:sldLayoutMkLst>
            <pc:docMk/>
            <pc:sldMasterMk cId="2491227247" sldId="2147483702"/>
            <pc:sldLayoutMk cId="1579852075" sldId="2147483716"/>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52A864BF-30C2-40BD-9266-5C2FF80D4C03}" type="datetimeFigureOut">
              <a:rPr lang="es-MX" smtClean="0"/>
              <a:t>08/09/2025</a:t>
            </a:fld>
            <a:endParaRPr lang="es-MX"/>
          </a:p>
        </p:txBody>
      </p:sp>
      <p:sp>
        <p:nvSpPr>
          <p:cNvPr id="4" name="Marcador de imagen de diapositiva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EB422017-5D9F-4E62-A5EA-1ADCB9BF08E0}" type="slidenum">
              <a:rPr lang="es-MX" smtClean="0"/>
              <a:t>‹#›</a:t>
            </a:fld>
            <a:endParaRPr lang="es-MX"/>
          </a:p>
        </p:txBody>
      </p:sp>
    </p:spTree>
    <p:extLst>
      <p:ext uri="{BB962C8B-B14F-4D97-AF65-F5344CB8AC3E}">
        <p14:creationId xmlns:p14="http://schemas.microsoft.com/office/powerpoint/2010/main" val="2384864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608840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592951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7684832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200" b="1" i="0">
                <a:solidFill>
                  <a:schemeClr val="tx1"/>
                </a:solidFill>
                <a:latin typeface="Tahoma"/>
                <a:cs typeface="Tahoma"/>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2379379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795197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279448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7" name="Date Placeholder 6"/>
          <p:cNvSpPr>
            <a:spLocks noGrp="1"/>
          </p:cNvSpPr>
          <p:nvPr>
            <p:ph type="dt" sz="half" idx="10"/>
          </p:nvPr>
        </p:nvSpPr>
        <p:spPr/>
        <p:txBody>
          <a:bodyPr/>
          <a:lstStyle/>
          <a:p>
            <a:fld id="{1D8BD707-D9CF-40AE-B4C6-C98DA3205C09}" type="datetimeFigureOut">
              <a:rPr lang="en-US" smtClean="0"/>
              <a:t>9/8/2025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921489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8" name="Date Placeholder 7"/>
          <p:cNvSpPr>
            <a:spLocks noGrp="1"/>
          </p:cNvSpPr>
          <p:nvPr>
            <p:ph type="dt" sz="half" idx="10"/>
          </p:nvPr>
        </p:nvSpPr>
        <p:spPr/>
        <p:txBody>
          <a:bodyPr/>
          <a:lstStyle/>
          <a:p>
            <a:fld id="{1D8BD707-D9CF-40AE-B4C6-C98DA3205C09}" type="datetimeFigureOut">
              <a:rPr lang="en-US" smtClean="0"/>
              <a:t>9/8/2025</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052315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583436" y="3143250"/>
            <a:ext cx="4270248" cy="259677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7" name="Date Placeholder 6"/>
          <p:cNvSpPr>
            <a:spLocks noGrp="1"/>
          </p:cNvSpPr>
          <p:nvPr>
            <p:ph type="dt" sz="half" idx="10"/>
          </p:nvPr>
        </p:nvSpPr>
        <p:spPr/>
        <p:txBody>
          <a:bodyPr/>
          <a:lstStyle/>
          <a:p>
            <a:fld id="{1D8BD707-D9CF-40AE-B4C6-C98DA3205C09}" type="datetimeFigureOut">
              <a:rPr lang="en-US" smtClean="0"/>
              <a:t>9/8/2025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3728916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9379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535505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bg>
      <p:bgRef idx="1001">
        <a:schemeClr val="bg2"/>
      </p:bgRef>
    </p:bg>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9" name="Date Placeholder 8"/>
          <p:cNvSpPr>
            <a:spLocks noGrp="1"/>
          </p:cNvSpPr>
          <p:nvPr>
            <p:ph type="dt" sz="half" idx="10"/>
          </p:nvPr>
        </p:nvSpPr>
        <p:spPr/>
        <p:txBody>
          <a:bodyPr/>
          <a:lstStyle/>
          <a:p>
            <a:fld id="{1D8BD707-D9CF-40AE-B4C6-C98DA3205C09}" type="datetimeFigureOut">
              <a:rPr lang="en-US" smtClean="0"/>
              <a:t>9/8/2025</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840008226"/>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bg>
      <p:bgRef idx="1001">
        <a:schemeClr val="bg2"/>
      </p:bgRef>
    </p:bg>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095999" y="0"/>
            <a:ext cx="6102097" cy="6858000"/>
          </a:xfrm>
          <a:solidFill>
            <a:schemeClr val="tx1">
              <a:lumMod val="8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1D8BD707-D9CF-40AE-B4C6-C98DA3205C09}" type="datetimeFigureOut">
              <a:rPr lang="en-US" smtClean="0"/>
              <a:t>9/8/2025</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579457890"/>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chemeClr val="bg2">
              <a:lumMod val="60000"/>
              <a:lumOff val="40000"/>
              <a:alpha val="15000"/>
            </a:schemeClr>
          </a:solidFill>
          <a:ln w="31750" cap="sq">
            <a:solidFill>
              <a:schemeClr val="tx1">
                <a:lumMod val="75000"/>
                <a:lumOff val="25000"/>
              </a:schemeClr>
            </a:solidFill>
            <a:miter lim="800000"/>
          </a:ln>
        </p:spPr>
        <p:txBody>
          <a:bodyPr vert="horz" lIns="182880" tIns="182880" rIns="182880" bIns="18288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D8BD707-D9CF-40AE-B4C6-C98DA3205C09}" type="datetimeFigureOut">
              <a:rPr lang="en-US" smtClean="0"/>
              <a:t>9/8/2025</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69804"/>
            </a:srgbClr>
          </a:solidFill>
        </p:spPr>
        <p:txBody>
          <a:bodyPr vert="horz" lIns="18288" tIns="45720" rIns="18288" bIns="45720" rtlCol="0" anchor="ctr">
            <a:noAutofit/>
          </a:bodyPr>
          <a:lstStyle>
            <a:lvl1pPr algn="ctr">
              <a:defRPr sz="1100" spc="0" baseline="0">
                <a:solidFill>
                  <a:srgbClr val="FFFFFF"/>
                </a:solidFill>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2491227247"/>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jpg"/><Relationship Id="rId4" Type="http://schemas.openxmlformats.org/officeDocument/2006/relationships/image" Target="../media/image17.jpg"/></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jp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95400" y="528638"/>
            <a:ext cx="10210800" cy="843821"/>
          </a:xfrm>
          <a:prstGeom prst="rect">
            <a:avLst/>
          </a:prstGeom>
        </p:spPr>
        <p:txBody>
          <a:bodyPr vert="horz" wrap="square" lIns="0" tIns="12700" rIns="0" bIns="0" rtlCol="0">
            <a:spAutoFit/>
          </a:bodyPr>
          <a:lstStyle/>
          <a:p>
            <a:pPr marL="12700">
              <a:lnSpc>
                <a:spcPct val="100000"/>
              </a:lnSpc>
              <a:spcBef>
                <a:spcPts val="100"/>
              </a:spcBef>
            </a:pPr>
            <a:r>
              <a:rPr sz="5400" b="0" spc="-470" dirty="0">
                <a:solidFill>
                  <a:srgbClr val="EDEBE0"/>
                </a:solidFill>
                <a:latin typeface="Verdana"/>
                <a:cs typeface="Verdana"/>
              </a:rPr>
              <a:t>El</a:t>
            </a:r>
            <a:r>
              <a:rPr sz="5400" b="0" spc="-385" dirty="0">
                <a:solidFill>
                  <a:srgbClr val="EDEBE0"/>
                </a:solidFill>
                <a:latin typeface="Verdana"/>
                <a:cs typeface="Verdana"/>
              </a:rPr>
              <a:t> </a:t>
            </a:r>
            <a:r>
              <a:rPr sz="5400" b="0" spc="-120" dirty="0">
                <a:solidFill>
                  <a:srgbClr val="EDEBE0"/>
                </a:solidFill>
                <a:latin typeface="Verdana"/>
                <a:cs typeface="Verdana"/>
              </a:rPr>
              <a:t>sentido</a:t>
            </a:r>
            <a:r>
              <a:rPr sz="5400" b="0" spc="-365" dirty="0">
                <a:solidFill>
                  <a:srgbClr val="EDEBE0"/>
                </a:solidFill>
                <a:latin typeface="Verdana"/>
                <a:cs typeface="Verdana"/>
              </a:rPr>
              <a:t> </a:t>
            </a:r>
            <a:r>
              <a:rPr sz="5400" b="0" spc="290" dirty="0">
                <a:solidFill>
                  <a:srgbClr val="EDEBE0"/>
                </a:solidFill>
                <a:latin typeface="Verdana"/>
                <a:cs typeface="Verdana"/>
              </a:rPr>
              <a:t>de</a:t>
            </a:r>
            <a:r>
              <a:rPr sz="5400" b="0" spc="-375" dirty="0">
                <a:solidFill>
                  <a:srgbClr val="EDEBE0"/>
                </a:solidFill>
                <a:latin typeface="Verdana"/>
                <a:cs typeface="Verdana"/>
              </a:rPr>
              <a:t> </a:t>
            </a:r>
            <a:r>
              <a:rPr sz="5400" b="0" spc="-10" dirty="0">
                <a:solidFill>
                  <a:srgbClr val="EDEBE0"/>
                </a:solidFill>
                <a:latin typeface="Verdana"/>
                <a:cs typeface="Verdana"/>
              </a:rPr>
              <a:t>aprender</a:t>
            </a:r>
            <a:endParaRPr sz="5400" dirty="0">
              <a:latin typeface="Verdana"/>
              <a:cs typeface="Verdana"/>
            </a:endParaRPr>
          </a:p>
        </p:txBody>
      </p:sp>
      <p:sp>
        <p:nvSpPr>
          <p:cNvPr id="3" name="object 3"/>
          <p:cNvSpPr txBox="1"/>
          <p:nvPr/>
        </p:nvSpPr>
        <p:spPr>
          <a:xfrm>
            <a:off x="2438400" y="1600200"/>
            <a:ext cx="6553200" cy="843821"/>
          </a:xfrm>
          <a:prstGeom prst="rect">
            <a:avLst/>
          </a:prstGeom>
        </p:spPr>
        <p:txBody>
          <a:bodyPr vert="horz" wrap="square" lIns="0" tIns="12700" rIns="0" bIns="0" rtlCol="0">
            <a:spAutoFit/>
          </a:bodyPr>
          <a:lstStyle/>
          <a:p>
            <a:pPr marL="12700">
              <a:lnSpc>
                <a:spcPct val="100000"/>
              </a:lnSpc>
              <a:spcBef>
                <a:spcPts val="100"/>
              </a:spcBef>
            </a:pPr>
            <a:r>
              <a:rPr lang="es-MX" sz="5400" spc="-125" dirty="0">
                <a:solidFill>
                  <a:srgbClr val="EDEBE0"/>
                </a:solidFill>
                <a:latin typeface="Verdana"/>
                <a:cs typeface="Verdana"/>
              </a:rPr>
              <a:t>     sobre</a:t>
            </a:r>
            <a:r>
              <a:rPr sz="5400" spc="-380" dirty="0">
                <a:solidFill>
                  <a:srgbClr val="EDEBE0"/>
                </a:solidFill>
                <a:latin typeface="Verdana"/>
                <a:cs typeface="Verdana"/>
              </a:rPr>
              <a:t> </a:t>
            </a:r>
            <a:r>
              <a:rPr sz="5400" dirty="0">
                <a:solidFill>
                  <a:srgbClr val="EDEBE0"/>
                </a:solidFill>
                <a:latin typeface="Verdana"/>
                <a:cs typeface="Verdana"/>
              </a:rPr>
              <a:t>la</a:t>
            </a:r>
            <a:r>
              <a:rPr sz="5400" spc="-395" dirty="0">
                <a:solidFill>
                  <a:srgbClr val="EDEBE0"/>
                </a:solidFill>
                <a:latin typeface="Verdana"/>
                <a:cs typeface="Verdana"/>
              </a:rPr>
              <a:t> </a:t>
            </a:r>
            <a:r>
              <a:rPr sz="5400" spc="-10" dirty="0">
                <a:solidFill>
                  <a:srgbClr val="EDEBE0"/>
                </a:solidFill>
                <a:latin typeface="Verdana"/>
                <a:cs typeface="Verdana"/>
              </a:rPr>
              <a:t>ética.</a:t>
            </a:r>
            <a:endParaRPr sz="5400" dirty="0">
              <a:latin typeface="Verdana"/>
              <a:cs typeface="Verdana"/>
            </a:endParaRPr>
          </a:p>
        </p:txBody>
      </p:sp>
      <p:pic>
        <p:nvPicPr>
          <p:cNvPr id="5" name="object 5"/>
          <p:cNvPicPr/>
          <p:nvPr/>
        </p:nvPicPr>
        <p:blipFill>
          <a:blip r:embed="rId2" cstate="print"/>
          <a:stretch>
            <a:fillRect/>
          </a:stretch>
        </p:blipFill>
        <p:spPr>
          <a:xfrm>
            <a:off x="2057400" y="2681287"/>
            <a:ext cx="8077199" cy="350519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81062" y="4214597"/>
            <a:ext cx="11496955" cy="2437130"/>
            <a:chOff x="0" y="4413377"/>
            <a:chExt cx="8536305" cy="2437130"/>
          </a:xfrm>
        </p:grpSpPr>
        <p:sp>
          <p:nvSpPr>
            <p:cNvPr id="3" name="object 3"/>
            <p:cNvSpPr/>
            <p:nvPr/>
          </p:nvSpPr>
          <p:spPr>
            <a:xfrm>
              <a:off x="0" y="4440936"/>
              <a:ext cx="8509000" cy="2382520"/>
            </a:xfrm>
            <a:custGeom>
              <a:avLst/>
              <a:gdLst/>
              <a:ahLst/>
              <a:cxnLst/>
              <a:rect l="l" t="t" r="r" b="b"/>
              <a:pathLst>
                <a:path w="8509000" h="2382520">
                  <a:moveTo>
                    <a:pt x="7317485" y="0"/>
                  </a:moveTo>
                  <a:lnTo>
                    <a:pt x="0" y="0"/>
                  </a:lnTo>
                  <a:lnTo>
                    <a:pt x="0" y="2382010"/>
                  </a:lnTo>
                  <a:lnTo>
                    <a:pt x="7317485" y="2382010"/>
                  </a:lnTo>
                  <a:lnTo>
                    <a:pt x="8508492" y="1191005"/>
                  </a:lnTo>
                  <a:lnTo>
                    <a:pt x="7317485" y="0"/>
                  </a:lnTo>
                  <a:close/>
                </a:path>
              </a:pathLst>
            </a:custGeom>
            <a:solidFill>
              <a:srgbClr val="4F81BC"/>
            </a:solidFill>
          </p:spPr>
          <p:txBody>
            <a:bodyPr wrap="square" lIns="0" tIns="0" rIns="0" bIns="0" rtlCol="0"/>
            <a:lstStyle/>
            <a:p>
              <a:endParaRPr/>
            </a:p>
          </p:txBody>
        </p:sp>
        <p:sp>
          <p:nvSpPr>
            <p:cNvPr id="4" name="object 4"/>
            <p:cNvSpPr/>
            <p:nvPr/>
          </p:nvSpPr>
          <p:spPr>
            <a:xfrm>
              <a:off x="0" y="4413377"/>
              <a:ext cx="8536305" cy="2437130"/>
            </a:xfrm>
            <a:custGeom>
              <a:avLst/>
              <a:gdLst/>
              <a:ahLst/>
              <a:cxnLst/>
              <a:rect l="l" t="t" r="r" b="b"/>
              <a:pathLst>
                <a:path w="8536305" h="2437129">
                  <a:moveTo>
                    <a:pt x="7324725" y="0"/>
                  </a:moveTo>
                  <a:lnTo>
                    <a:pt x="0" y="0"/>
                  </a:lnTo>
                  <a:lnTo>
                    <a:pt x="0" y="2437068"/>
                  </a:lnTo>
                  <a:lnTo>
                    <a:pt x="7324725" y="2437068"/>
                  </a:lnTo>
                  <a:lnTo>
                    <a:pt x="7331709" y="2434170"/>
                  </a:lnTo>
                  <a:lnTo>
                    <a:pt x="7361861" y="2404069"/>
                  </a:lnTo>
                  <a:lnTo>
                    <a:pt x="5499" y="2404069"/>
                  </a:lnTo>
                  <a:lnTo>
                    <a:pt x="5499" y="33020"/>
                  </a:lnTo>
                  <a:lnTo>
                    <a:pt x="7361809" y="33020"/>
                  </a:lnTo>
                  <a:lnTo>
                    <a:pt x="7331709" y="2921"/>
                  </a:lnTo>
                  <a:lnTo>
                    <a:pt x="7324725" y="0"/>
                  </a:lnTo>
                  <a:close/>
                </a:path>
                <a:path w="8536305" h="2437129">
                  <a:moveTo>
                    <a:pt x="7361809" y="33020"/>
                  </a:moveTo>
                  <a:lnTo>
                    <a:pt x="7315200" y="33020"/>
                  </a:lnTo>
                  <a:lnTo>
                    <a:pt x="8500745" y="1218565"/>
                  </a:lnTo>
                  <a:lnTo>
                    <a:pt x="7315200" y="2404069"/>
                  </a:lnTo>
                  <a:lnTo>
                    <a:pt x="7361861" y="2404069"/>
                  </a:lnTo>
                  <a:lnTo>
                    <a:pt x="8527923" y="1238008"/>
                  </a:lnTo>
                  <a:lnTo>
                    <a:pt x="8533995" y="1228908"/>
                  </a:lnTo>
                  <a:lnTo>
                    <a:pt x="8536018" y="1218565"/>
                  </a:lnTo>
                  <a:lnTo>
                    <a:pt x="8533995" y="1208213"/>
                  </a:lnTo>
                  <a:lnTo>
                    <a:pt x="8527923" y="1199121"/>
                  </a:lnTo>
                  <a:lnTo>
                    <a:pt x="7361809" y="33020"/>
                  </a:lnTo>
                  <a:close/>
                </a:path>
                <a:path w="8536305" h="2437129">
                  <a:moveTo>
                    <a:pt x="7310628" y="44068"/>
                  </a:moveTo>
                  <a:lnTo>
                    <a:pt x="16499" y="44068"/>
                  </a:lnTo>
                  <a:lnTo>
                    <a:pt x="16499" y="2393068"/>
                  </a:lnTo>
                  <a:lnTo>
                    <a:pt x="7310628" y="2393068"/>
                  </a:lnTo>
                  <a:lnTo>
                    <a:pt x="7321627" y="2382069"/>
                  </a:lnTo>
                  <a:lnTo>
                    <a:pt x="27500" y="2382069"/>
                  </a:lnTo>
                  <a:lnTo>
                    <a:pt x="27500" y="55118"/>
                  </a:lnTo>
                  <a:lnTo>
                    <a:pt x="7321677" y="55118"/>
                  </a:lnTo>
                  <a:lnTo>
                    <a:pt x="7310628" y="44068"/>
                  </a:lnTo>
                  <a:close/>
                </a:path>
                <a:path w="8536305" h="2437129">
                  <a:moveTo>
                    <a:pt x="7321677" y="55118"/>
                  </a:moveTo>
                  <a:lnTo>
                    <a:pt x="7306056" y="55118"/>
                  </a:lnTo>
                  <a:lnTo>
                    <a:pt x="8469630" y="1218565"/>
                  </a:lnTo>
                  <a:lnTo>
                    <a:pt x="7306056" y="2382069"/>
                  </a:lnTo>
                  <a:lnTo>
                    <a:pt x="7321627" y="2382069"/>
                  </a:lnTo>
                  <a:lnTo>
                    <a:pt x="8485124" y="1218565"/>
                  </a:lnTo>
                  <a:lnTo>
                    <a:pt x="7321677" y="55118"/>
                  </a:lnTo>
                  <a:close/>
                </a:path>
              </a:pathLst>
            </a:custGeom>
            <a:solidFill>
              <a:srgbClr val="5A6375"/>
            </a:solidFill>
          </p:spPr>
          <p:txBody>
            <a:bodyPr wrap="square" lIns="0" tIns="0" rIns="0" bIns="0" rtlCol="0"/>
            <a:lstStyle/>
            <a:p>
              <a:endParaRPr/>
            </a:p>
          </p:txBody>
        </p:sp>
      </p:grpSp>
      <p:sp>
        <p:nvSpPr>
          <p:cNvPr id="5" name="object 5"/>
          <p:cNvSpPr txBox="1">
            <a:spLocks noGrp="1"/>
          </p:cNvSpPr>
          <p:nvPr>
            <p:ph type="title"/>
          </p:nvPr>
        </p:nvSpPr>
        <p:spPr>
          <a:xfrm>
            <a:off x="3048000" y="516712"/>
            <a:ext cx="6629400" cy="697230"/>
          </a:xfrm>
          <a:prstGeom prst="rect">
            <a:avLst/>
          </a:prstGeom>
        </p:spPr>
        <p:txBody>
          <a:bodyPr vert="horz" wrap="square" lIns="0" tIns="13335" rIns="0" bIns="0" rtlCol="0">
            <a:spAutoFit/>
          </a:bodyPr>
          <a:lstStyle/>
          <a:p>
            <a:pPr marL="12700">
              <a:lnSpc>
                <a:spcPct val="100000"/>
              </a:lnSpc>
              <a:spcBef>
                <a:spcPts val="105"/>
              </a:spcBef>
            </a:pPr>
            <a:r>
              <a:rPr sz="4400" b="0" spc="-95" dirty="0">
                <a:latin typeface="Verdana"/>
                <a:cs typeface="Verdana"/>
              </a:rPr>
              <a:t>Ramas</a:t>
            </a:r>
            <a:r>
              <a:rPr sz="4400" b="0" spc="-360" dirty="0">
                <a:latin typeface="Verdana"/>
                <a:cs typeface="Verdana"/>
              </a:rPr>
              <a:t> </a:t>
            </a:r>
            <a:r>
              <a:rPr sz="4400" b="0" spc="240" dirty="0">
                <a:latin typeface="Verdana"/>
                <a:cs typeface="Verdana"/>
              </a:rPr>
              <a:t>de</a:t>
            </a:r>
            <a:r>
              <a:rPr sz="4400" b="0" spc="-325" dirty="0">
                <a:latin typeface="Verdana"/>
                <a:cs typeface="Verdana"/>
              </a:rPr>
              <a:t> </a:t>
            </a:r>
            <a:r>
              <a:rPr sz="4400" b="0" dirty="0">
                <a:latin typeface="Verdana"/>
                <a:cs typeface="Verdana"/>
              </a:rPr>
              <a:t>la</a:t>
            </a:r>
            <a:r>
              <a:rPr sz="4400" b="0" spc="-335" dirty="0">
                <a:latin typeface="Verdana"/>
                <a:cs typeface="Verdana"/>
              </a:rPr>
              <a:t> </a:t>
            </a:r>
            <a:r>
              <a:rPr sz="4400" b="0" spc="-114" dirty="0">
                <a:latin typeface="Verdana"/>
                <a:cs typeface="Verdana"/>
              </a:rPr>
              <a:t>Ética:</a:t>
            </a:r>
            <a:endParaRPr sz="4400">
              <a:latin typeface="Verdana"/>
              <a:cs typeface="Verdana"/>
            </a:endParaRPr>
          </a:p>
        </p:txBody>
      </p:sp>
      <p:pic>
        <p:nvPicPr>
          <p:cNvPr id="6" name="object 6"/>
          <p:cNvPicPr/>
          <p:nvPr/>
        </p:nvPicPr>
        <p:blipFill>
          <a:blip r:embed="rId2" cstate="print"/>
          <a:stretch>
            <a:fillRect/>
          </a:stretch>
        </p:blipFill>
        <p:spPr>
          <a:xfrm>
            <a:off x="3908488" y="1533551"/>
            <a:ext cx="4642104" cy="2380487"/>
          </a:xfrm>
          <a:prstGeom prst="rect">
            <a:avLst/>
          </a:prstGeom>
        </p:spPr>
      </p:pic>
      <p:sp>
        <p:nvSpPr>
          <p:cNvPr id="7" name="object 7"/>
          <p:cNvSpPr txBox="1"/>
          <p:nvPr/>
        </p:nvSpPr>
        <p:spPr>
          <a:xfrm>
            <a:off x="990600" y="5041358"/>
            <a:ext cx="9829800" cy="566181"/>
          </a:xfrm>
          <a:prstGeom prst="rect">
            <a:avLst/>
          </a:prstGeom>
        </p:spPr>
        <p:txBody>
          <a:bodyPr vert="horz" wrap="square" lIns="0" tIns="12065" rIns="0" bIns="0" rtlCol="0">
            <a:spAutoFit/>
          </a:bodyPr>
          <a:lstStyle/>
          <a:p>
            <a:pPr marL="12700" marR="5080">
              <a:lnSpc>
                <a:spcPct val="100000"/>
              </a:lnSpc>
              <a:spcBef>
                <a:spcPts val="95"/>
              </a:spcBef>
            </a:pPr>
            <a:r>
              <a:rPr sz="3600" dirty="0">
                <a:solidFill>
                  <a:srgbClr val="FFFFFF"/>
                </a:solidFill>
                <a:latin typeface="Verdana"/>
                <a:cs typeface="Verdana"/>
              </a:rPr>
              <a:t>metaetica,Etica</a:t>
            </a:r>
            <a:r>
              <a:rPr sz="3600" spc="-135" dirty="0">
                <a:solidFill>
                  <a:srgbClr val="FFFFFF"/>
                </a:solidFill>
                <a:latin typeface="Verdana"/>
                <a:cs typeface="Verdana"/>
              </a:rPr>
              <a:t> </a:t>
            </a:r>
            <a:r>
              <a:rPr sz="3600" spc="-60" dirty="0">
                <a:solidFill>
                  <a:srgbClr val="FFFFFF"/>
                </a:solidFill>
                <a:latin typeface="Verdana"/>
                <a:cs typeface="Verdana"/>
              </a:rPr>
              <a:t>normativa</a:t>
            </a:r>
            <a:r>
              <a:rPr sz="3600" spc="-160" dirty="0">
                <a:solidFill>
                  <a:srgbClr val="FFFFFF"/>
                </a:solidFill>
                <a:latin typeface="Verdana"/>
                <a:cs typeface="Verdana"/>
              </a:rPr>
              <a:t> </a:t>
            </a:r>
            <a:r>
              <a:rPr sz="3600" spc="-175" dirty="0">
                <a:solidFill>
                  <a:srgbClr val="FFFFFF"/>
                </a:solidFill>
                <a:latin typeface="Verdana"/>
                <a:cs typeface="Verdana"/>
              </a:rPr>
              <a:t>y</a:t>
            </a:r>
            <a:r>
              <a:rPr sz="3600" spc="-145" dirty="0">
                <a:solidFill>
                  <a:srgbClr val="FFFFFF"/>
                </a:solidFill>
                <a:latin typeface="Verdana"/>
                <a:cs typeface="Verdana"/>
              </a:rPr>
              <a:t> </a:t>
            </a:r>
            <a:r>
              <a:rPr sz="3600" spc="-10" dirty="0">
                <a:solidFill>
                  <a:srgbClr val="FFFFFF"/>
                </a:solidFill>
                <a:latin typeface="Verdana"/>
                <a:cs typeface="Verdana"/>
              </a:rPr>
              <a:t>Ética </a:t>
            </a:r>
            <a:r>
              <a:rPr sz="3600" spc="95" dirty="0">
                <a:solidFill>
                  <a:srgbClr val="FFFFFF"/>
                </a:solidFill>
                <a:latin typeface="Verdana"/>
                <a:cs typeface="Verdana"/>
              </a:rPr>
              <a:t>aplicada</a:t>
            </a:r>
            <a:endParaRPr sz="3600" dirty="0">
              <a:latin typeface="Verdana"/>
              <a:cs typeface="Verdan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47697" y="348106"/>
            <a:ext cx="2193350" cy="6397402"/>
            <a:chOff x="185864" y="375475"/>
            <a:chExt cx="1906905" cy="5778500"/>
          </a:xfrm>
        </p:grpSpPr>
        <p:sp>
          <p:nvSpPr>
            <p:cNvPr id="3" name="object 3"/>
            <p:cNvSpPr/>
            <p:nvPr/>
          </p:nvSpPr>
          <p:spPr>
            <a:xfrm>
              <a:off x="213360" y="402336"/>
              <a:ext cx="1851660" cy="5724525"/>
            </a:xfrm>
            <a:custGeom>
              <a:avLst/>
              <a:gdLst/>
              <a:ahLst/>
              <a:cxnLst/>
              <a:rect l="l" t="t" r="r" b="b"/>
              <a:pathLst>
                <a:path w="1851660" h="5724525">
                  <a:moveTo>
                    <a:pt x="1666494" y="0"/>
                  </a:moveTo>
                  <a:lnTo>
                    <a:pt x="185165" y="0"/>
                  </a:lnTo>
                  <a:lnTo>
                    <a:pt x="135942" y="6616"/>
                  </a:lnTo>
                  <a:lnTo>
                    <a:pt x="91710" y="25287"/>
                  </a:lnTo>
                  <a:lnTo>
                    <a:pt x="54235" y="54244"/>
                  </a:lnTo>
                  <a:lnTo>
                    <a:pt x="25281" y="91722"/>
                  </a:lnTo>
                  <a:lnTo>
                    <a:pt x="6614" y="135951"/>
                  </a:lnTo>
                  <a:lnTo>
                    <a:pt x="0" y="185165"/>
                  </a:lnTo>
                  <a:lnTo>
                    <a:pt x="0" y="5538978"/>
                  </a:lnTo>
                  <a:lnTo>
                    <a:pt x="6614" y="5588201"/>
                  </a:lnTo>
                  <a:lnTo>
                    <a:pt x="25281" y="5632433"/>
                  </a:lnTo>
                  <a:lnTo>
                    <a:pt x="54235" y="5669908"/>
                  </a:lnTo>
                  <a:lnTo>
                    <a:pt x="91710" y="5698862"/>
                  </a:lnTo>
                  <a:lnTo>
                    <a:pt x="135942" y="5717529"/>
                  </a:lnTo>
                  <a:lnTo>
                    <a:pt x="185165" y="5724144"/>
                  </a:lnTo>
                  <a:lnTo>
                    <a:pt x="1666494" y="5724144"/>
                  </a:lnTo>
                  <a:lnTo>
                    <a:pt x="1715708" y="5717529"/>
                  </a:lnTo>
                  <a:lnTo>
                    <a:pt x="1759937" y="5698862"/>
                  </a:lnTo>
                  <a:lnTo>
                    <a:pt x="1797415" y="5669908"/>
                  </a:lnTo>
                  <a:lnTo>
                    <a:pt x="1826372" y="5632433"/>
                  </a:lnTo>
                  <a:lnTo>
                    <a:pt x="1845043" y="5588201"/>
                  </a:lnTo>
                  <a:lnTo>
                    <a:pt x="1851659" y="5538978"/>
                  </a:lnTo>
                  <a:lnTo>
                    <a:pt x="1851659" y="185165"/>
                  </a:lnTo>
                  <a:lnTo>
                    <a:pt x="1845043" y="135951"/>
                  </a:lnTo>
                  <a:lnTo>
                    <a:pt x="1826372" y="91722"/>
                  </a:lnTo>
                  <a:lnTo>
                    <a:pt x="1797415" y="54244"/>
                  </a:lnTo>
                  <a:lnTo>
                    <a:pt x="1759937" y="25287"/>
                  </a:lnTo>
                  <a:lnTo>
                    <a:pt x="1715708" y="6616"/>
                  </a:lnTo>
                  <a:lnTo>
                    <a:pt x="1666494" y="0"/>
                  </a:lnTo>
                  <a:close/>
                </a:path>
              </a:pathLst>
            </a:custGeom>
            <a:solidFill>
              <a:srgbClr val="4F81BC"/>
            </a:solidFill>
          </p:spPr>
          <p:txBody>
            <a:bodyPr wrap="square" lIns="0" tIns="0" rIns="0" bIns="0" rtlCol="0"/>
            <a:lstStyle/>
            <a:p>
              <a:endParaRPr/>
            </a:p>
          </p:txBody>
        </p:sp>
        <p:sp>
          <p:nvSpPr>
            <p:cNvPr id="4" name="object 4"/>
            <p:cNvSpPr/>
            <p:nvPr/>
          </p:nvSpPr>
          <p:spPr>
            <a:xfrm>
              <a:off x="185864" y="375475"/>
              <a:ext cx="1906905" cy="5778500"/>
            </a:xfrm>
            <a:custGeom>
              <a:avLst/>
              <a:gdLst/>
              <a:ahLst/>
              <a:cxnLst/>
              <a:rect l="l" t="t" r="r" b="b"/>
              <a:pathLst>
                <a:path w="1906905" h="5778500">
                  <a:moveTo>
                    <a:pt x="176669" y="38100"/>
                  </a:moveTo>
                  <a:lnTo>
                    <a:pt x="92595" y="38100"/>
                  </a:lnTo>
                  <a:lnTo>
                    <a:pt x="76390" y="50800"/>
                  </a:lnTo>
                  <a:lnTo>
                    <a:pt x="61480" y="63500"/>
                  </a:lnTo>
                  <a:lnTo>
                    <a:pt x="47802" y="88900"/>
                  </a:lnTo>
                  <a:lnTo>
                    <a:pt x="35559" y="101600"/>
                  </a:lnTo>
                  <a:lnTo>
                    <a:pt x="25107" y="114300"/>
                  </a:lnTo>
                  <a:lnTo>
                    <a:pt x="16281" y="139700"/>
                  </a:lnTo>
                  <a:lnTo>
                    <a:pt x="9118" y="152400"/>
                  </a:lnTo>
                  <a:lnTo>
                    <a:pt x="4127" y="177800"/>
                  </a:lnTo>
                  <a:lnTo>
                    <a:pt x="977" y="203200"/>
                  </a:lnTo>
                  <a:lnTo>
                    <a:pt x="0" y="215900"/>
                  </a:lnTo>
                  <a:lnTo>
                    <a:pt x="25" y="5575300"/>
                  </a:lnTo>
                  <a:lnTo>
                    <a:pt x="1269" y="5600700"/>
                  </a:lnTo>
                  <a:lnTo>
                    <a:pt x="4648" y="5613400"/>
                  </a:lnTo>
                  <a:lnTo>
                    <a:pt x="9982" y="5638800"/>
                  </a:lnTo>
                  <a:lnTo>
                    <a:pt x="17297" y="5651500"/>
                  </a:lnTo>
                  <a:lnTo>
                    <a:pt x="26365" y="5676900"/>
                  </a:lnTo>
                  <a:lnTo>
                    <a:pt x="37084" y="5689600"/>
                  </a:lnTo>
                  <a:lnTo>
                    <a:pt x="49479" y="5702300"/>
                  </a:lnTo>
                  <a:lnTo>
                    <a:pt x="63322" y="5727700"/>
                  </a:lnTo>
                  <a:lnTo>
                    <a:pt x="78409" y="5740400"/>
                  </a:lnTo>
                  <a:lnTo>
                    <a:pt x="94932" y="5753100"/>
                  </a:lnTo>
                  <a:lnTo>
                    <a:pt x="112509" y="5765800"/>
                  </a:lnTo>
                  <a:lnTo>
                    <a:pt x="131089" y="5765800"/>
                  </a:lnTo>
                  <a:lnTo>
                    <a:pt x="150736" y="5778500"/>
                  </a:lnTo>
                  <a:lnTo>
                    <a:pt x="1758505" y="5778500"/>
                  </a:lnTo>
                  <a:lnTo>
                    <a:pt x="1778063" y="5765800"/>
                  </a:lnTo>
                  <a:lnTo>
                    <a:pt x="1796605" y="5753100"/>
                  </a:lnTo>
                  <a:lnTo>
                    <a:pt x="176136" y="5753100"/>
                  </a:lnTo>
                  <a:lnTo>
                    <a:pt x="158978" y="5740400"/>
                  </a:lnTo>
                  <a:lnTo>
                    <a:pt x="142570" y="5740400"/>
                  </a:lnTo>
                  <a:lnTo>
                    <a:pt x="126847" y="5727700"/>
                  </a:lnTo>
                  <a:lnTo>
                    <a:pt x="111963" y="5715000"/>
                  </a:lnTo>
                  <a:lnTo>
                    <a:pt x="98234" y="5715000"/>
                  </a:lnTo>
                  <a:lnTo>
                    <a:pt x="85483" y="5702300"/>
                  </a:lnTo>
                  <a:lnTo>
                    <a:pt x="73850" y="5689600"/>
                  </a:lnTo>
                  <a:lnTo>
                    <a:pt x="63525" y="5676900"/>
                  </a:lnTo>
                  <a:lnTo>
                    <a:pt x="54584" y="5651500"/>
                  </a:lnTo>
                  <a:lnTo>
                    <a:pt x="47028" y="5638800"/>
                  </a:lnTo>
                  <a:lnTo>
                    <a:pt x="40944" y="5626100"/>
                  </a:lnTo>
                  <a:lnTo>
                    <a:pt x="36639" y="5613400"/>
                  </a:lnTo>
                  <a:lnTo>
                    <a:pt x="33883" y="5588000"/>
                  </a:lnTo>
                  <a:lnTo>
                    <a:pt x="32994" y="5575300"/>
                  </a:lnTo>
                  <a:lnTo>
                    <a:pt x="32994" y="215900"/>
                  </a:lnTo>
                  <a:lnTo>
                    <a:pt x="33947" y="203200"/>
                  </a:lnTo>
                  <a:lnTo>
                    <a:pt x="36741" y="177800"/>
                  </a:lnTo>
                  <a:lnTo>
                    <a:pt x="41109" y="165100"/>
                  </a:lnTo>
                  <a:lnTo>
                    <a:pt x="47231" y="152400"/>
                  </a:lnTo>
                  <a:lnTo>
                    <a:pt x="54838" y="127000"/>
                  </a:lnTo>
                  <a:lnTo>
                    <a:pt x="85852" y="88900"/>
                  </a:lnTo>
                  <a:lnTo>
                    <a:pt x="112433" y="63500"/>
                  </a:lnTo>
                  <a:lnTo>
                    <a:pt x="127292" y="63500"/>
                  </a:lnTo>
                  <a:lnTo>
                    <a:pt x="143040" y="50800"/>
                  </a:lnTo>
                  <a:lnTo>
                    <a:pt x="159524" y="50800"/>
                  </a:lnTo>
                  <a:lnTo>
                    <a:pt x="176669" y="38100"/>
                  </a:lnTo>
                  <a:close/>
                </a:path>
                <a:path w="1906905" h="5778500">
                  <a:moveTo>
                    <a:pt x="1755838" y="12700"/>
                  </a:moveTo>
                  <a:lnTo>
                    <a:pt x="148043" y="12700"/>
                  </a:lnTo>
                  <a:lnTo>
                    <a:pt x="128701" y="25400"/>
                  </a:lnTo>
                  <a:lnTo>
                    <a:pt x="110274" y="38100"/>
                  </a:lnTo>
                  <a:lnTo>
                    <a:pt x="1730438" y="38100"/>
                  </a:lnTo>
                  <a:lnTo>
                    <a:pt x="1747710" y="50800"/>
                  </a:lnTo>
                  <a:lnTo>
                    <a:pt x="1764220" y="50800"/>
                  </a:lnTo>
                  <a:lnTo>
                    <a:pt x="1779841" y="63500"/>
                  </a:lnTo>
                  <a:lnTo>
                    <a:pt x="1794700" y="63500"/>
                  </a:lnTo>
                  <a:lnTo>
                    <a:pt x="1832800" y="101600"/>
                  </a:lnTo>
                  <a:lnTo>
                    <a:pt x="1859597" y="152400"/>
                  </a:lnTo>
                  <a:lnTo>
                    <a:pt x="1865693" y="165100"/>
                  </a:lnTo>
                  <a:lnTo>
                    <a:pt x="1870138" y="177800"/>
                  </a:lnTo>
                  <a:lnTo>
                    <a:pt x="1872805" y="203200"/>
                  </a:lnTo>
                  <a:lnTo>
                    <a:pt x="1873694" y="215900"/>
                  </a:lnTo>
                  <a:lnTo>
                    <a:pt x="1873694" y="5575300"/>
                  </a:lnTo>
                  <a:lnTo>
                    <a:pt x="1872678" y="5588000"/>
                  </a:lnTo>
                  <a:lnTo>
                    <a:pt x="1870011" y="5613400"/>
                  </a:lnTo>
                  <a:lnTo>
                    <a:pt x="1865566" y="5626100"/>
                  </a:lnTo>
                  <a:lnTo>
                    <a:pt x="1859470" y="5638800"/>
                  </a:lnTo>
                  <a:lnTo>
                    <a:pt x="1851850" y="5664200"/>
                  </a:lnTo>
                  <a:lnTo>
                    <a:pt x="1842833" y="5676900"/>
                  </a:lnTo>
                  <a:lnTo>
                    <a:pt x="1832419" y="5689600"/>
                  </a:lnTo>
                  <a:lnTo>
                    <a:pt x="1820862" y="5702300"/>
                  </a:lnTo>
                  <a:lnTo>
                    <a:pt x="1808162" y="5715000"/>
                  </a:lnTo>
                  <a:lnTo>
                    <a:pt x="1794192" y="5715000"/>
                  </a:lnTo>
                  <a:lnTo>
                    <a:pt x="1779460" y="5727700"/>
                  </a:lnTo>
                  <a:lnTo>
                    <a:pt x="1763712" y="5740400"/>
                  </a:lnTo>
                  <a:lnTo>
                    <a:pt x="1747202" y="5740400"/>
                  </a:lnTo>
                  <a:lnTo>
                    <a:pt x="1729930" y="5753100"/>
                  </a:lnTo>
                  <a:lnTo>
                    <a:pt x="1814004" y="5753100"/>
                  </a:lnTo>
                  <a:lnTo>
                    <a:pt x="1830260" y="5740400"/>
                  </a:lnTo>
                  <a:lnTo>
                    <a:pt x="1845373" y="5727700"/>
                  </a:lnTo>
                  <a:lnTo>
                    <a:pt x="1858962" y="5702300"/>
                  </a:lnTo>
                  <a:lnTo>
                    <a:pt x="1871027" y="5689600"/>
                  </a:lnTo>
                  <a:lnTo>
                    <a:pt x="1881568" y="5676900"/>
                  </a:lnTo>
                  <a:lnTo>
                    <a:pt x="1890331" y="5651500"/>
                  </a:lnTo>
                  <a:lnTo>
                    <a:pt x="1897443" y="5638800"/>
                  </a:lnTo>
                  <a:lnTo>
                    <a:pt x="1902650" y="5613400"/>
                  </a:lnTo>
                  <a:lnTo>
                    <a:pt x="1905698" y="5588000"/>
                  </a:lnTo>
                  <a:lnTo>
                    <a:pt x="1906714" y="5575300"/>
                  </a:lnTo>
                  <a:lnTo>
                    <a:pt x="1906587" y="215900"/>
                  </a:lnTo>
                  <a:lnTo>
                    <a:pt x="1905444" y="190500"/>
                  </a:lnTo>
                  <a:lnTo>
                    <a:pt x="1902015" y="177800"/>
                  </a:lnTo>
                  <a:lnTo>
                    <a:pt x="1896681" y="152400"/>
                  </a:lnTo>
                  <a:lnTo>
                    <a:pt x="1889315" y="139700"/>
                  </a:lnTo>
                  <a:lnTo>
                    <a:pt x="1880298" y="114300"/>
                  </a:lnTo>
                  <a:lnTo>
                    <a:pt x="1869503" y="101600"/>
                  </a:lnTo>
                  <a:lnTo>
                    <a:pt x="1843468" y="63500"/>
                  </a:lnTo>
                  <a:lnTo>
                    <a:pt x="1811845" y="38100"/>
                  </a:lnTo>
                  <a:lnTo>
                    <a:pt x="1794192" y="25400"/>
                  </a:lnTo>
                  <a:lnTo>
                    <a:pt x="1775650" y="25400"/>
                  </a:lnTo>
                  <a:lnTo>
                    <a:pt x="1755838" y="12700"/>
                  </a:lnTo>
                  <a:close/>
                </a:path>
                <a:path w="1906905" h="5778500">
                  <a:moveTo>
                    <a:pt x="1743392" y="5727700"/>
                  </a:moveTo>
                  <a:lnTo>
                    <a:pt x="161734" y="5727700"/>
                  </a:lnTo>
                  <a:lnTo>
                    <a:pt x="177774" y="5740400"/>
                  </a:lnTo>
                  <a:lnTo>
                    <a:pt x="1727263" y="5740400"/>
                  </a:lnTo>
                  <a:lnTo>
                    <a:pt x="1743392" y="5727700"/>
                  </a:lnTo>
                  <a:close/>
                </a:path>
                <a:path w="1906905" h="5778500">
                  <a:moveTo>
                    <a:pt x="150215" y="5715000"/>
                  </a:moveTo>
                  <a:lnTo>
                    <a:pt x="131622" y="5715000"/>
                  </a:lnTo>
                  <a:lnTo>
                    <a:pt x="146392" y="5727700"/>
                  </a:lnTo>
                  <a:lnTo>
                    <a:pt x="164477" y="5727700"/>
                  </a:lnTo>
                  <a:lnTo>
                    <a:pt x="150215" y="5715000"/>
                  </a:lnTo>
                  <a:close/>
                </a:path>
                <a:path w="1906905" h="5778500">
                  <a:moveTo>
                    <a:pt x="1773745" y="5715000"/>
                  </a:moveTo>
                  <a:lnTo>
                    <a:pt x="1754187" y="5715000"/>
                  </a:lnTo>
                  <a:lnTo>
                    <a:pt x="1739582" y="5727700"/>
                  </a:lnTo>
                  <a:lnTo>
                    <a:pt x="1758886" y="5727700"/>
                  </a:lnTo>
                  <a:lnTo>
                    <a:pt x="1773745" y="5715000"/>
                  </a:lnTo>
                  <a:close/>
                </a:path>
                <a:path w="1906905" h="5778500">
                  <a:moveTo>
                    <a:pt x="167170" y="63500"/>
                  </a:moveTo>
                  <a:lnTo>
                    <a:pt x="132969" y="63500"/>
                  </a:lnTo>
                  <a:lnTo>
                    <a:pt x="119037" y="76200"/>
                  </a:lnTo>
                  <a:lnTo>
                    <a:pt x="82981" y="114300"/>
                  </a:lnTo>
                  <a:lnTo>
                    <a:pt x="57543" y="152400"/>
                  </a:lnTo>
                  <a:lnTo>
                    <a:pt x="44932" y="203200"/>
                  </a:lnTo>
                  <a:lnTo>
                    <a:pt x="43980" y="5575300"/>
                  </a:lnTo>
                  <a:lnTo>
                    <a:pt x="44754" y="5588000"/>
                  </a:lnTo>
                  <a:lnTo>
                    <a:pt x="47307" y="5600700"/>
                  </a:lnTo>
                  <a:lnTo>
                    <a:pt x="51257" y="5626100"/>
                  </a:lnTo>
                  <a:lnTo>
                    <a:pt x="72339" y="5664200"/>
                  </a:lnTo>
                  <a:lnTo>
                    <a:pt x="104851" y="5702300"/>
                  </a:lnTo>
                  <a:lnTo>
                    <a:pt x="117640" y="5715000"/>
                  </a:lnTo>
                  <a:lnTo>
                    <a:pt x="136410" y="5715000"/>
                  </a:lnTo>
                  <a:lnTo>
                    <a:pt x="123316" y="5702300"/>
                  </a:lnTo>
                  <a:lnTo>
                    <a:pt x="111455" y="5689600"/>
                  </a:lnTo>
                  <a:lnTo>
                    <a:pt x="100253" y="5676900"/>
                  </a:lnTo>
                  <a:lnTo>
                    <a:pt x="90093" y="5676900"/>
                  </a:lnTo>
                  <a:lnTo>
                    <a:pt x="81152" y="5664200"/>
                  </a:lnTo>
                  <a:lnTo>
                    <a:pt x="73393" y="5651500"/>
                  </a:lnTo>
                  <a:lnTo>
                    <a:pt x="66840" y="5626100"/>
                  </a:lnTo>
                  <a:lnTo>
                    <a:pt x="61582" y="5613400"/>
                  </a:lnTo>
                  <a:lnTo>
                    <a:pt x="57962" y="5600700"/>
                  </a:lnTo>
                  <a:lnTo>
                    <a:pt x="55626" y="5588000"/>
                  </a:lnTo>
                  <a:lnTo>
                    <a:pt x="54965" y="5575300"/>
                  </a:lnTo>
                  <a:lnTo>
                    <a:pt x="54991" y="215900"/>
                  </a:lnTo>
                  <a:lnTo>
                    <a:pt x="55918" y="203200"/>
                  </a:lnTo>
                  <a:lnTo>
                    <a:pt x="58483" y="190500"/>
                  </a:lnTo>
                  <a:lnTo>
                    <a:pt x="62445" y="165100"/>
                  </a:lnTo>
                  <a:lnTo>
                    <a:pt x="82677" y="127000"/>
                  </a:lnTo>
                  <a:lnTo>
                    <a:pt x="102095" y="101600"/>
                  </a:lnTo>
                  <a:lnTo>
                    <a:pt x="113474" y="101600"/>
                  </a:lnTo>
                  <a:lnTo>
                    <a:pt x="125653" y="88900"/>
                  </a:lnTo>
                  <a:lnTo>
                    <a:pt x="138645" y="76200"/>
                  </a:lnTo>
                  <a:lnTo>
                    <a:pt x="152603" y="76200"/>
                  </a:lnTo>
                  <a:lnTo>
                    <a:pt x="167170" y="63500"/>
                  </a:lnTo>
                  <a:close/>
                </a:path>
                <a:path w="1906905" h="5778500">
                  <a:moveTo>
                    <a:pt x="1788985" y="76200"/>
                  </a:moveTo>
                  <a:lnTo>
                    <a:pt x="1770316" y="76200"/>
                  </a:lnTo>
                  <a:lnTo>
                    <a:pt x="1783270" y="88900"/>
                  </a:lnTo>
                  <a:lnTo>
                    <a:pt x="1795335" y="101600"/>
                  </a:lnTo>
                  <a:lnTo>
                    <a:pt x="1806384" y="101600"/>
                  </a:lnTo>
                  <a:lnTo>
                    <a:pt x="1816544" y="114300"/>
                  </a:lnTo>
                  <a:lnTo>
                    <a:pt x="1825561" y="127000"/>
                  </a:lnTo>
                  <a:lnTo>
                    <a:pt x="1833181" y="139700"/>
                  </a:lnTo>
                  <a:lnTo>
                    <a:pt x="1839785" y="152400"/>
                  </a:lnTo>
                  <a:lnTo>
                    <a:pt x="1845119" y="177800"/>
                  </a:lnTo>
                  <a:lnTo>
                    <a:pt x="1848802" y="190500"/>
                  </a:lnTo>
                  <a:lnTo>
                    <a:pt x="1850961" y="203200"/>
                  </a:lnTo>
                  <a:lnTo>
                    <a:pt x="1851723" y="215900"/>
                  </a:lnTo>
                  <a:lnTo>
                    <a:pt x="1851596" y="5575300"/>
                  </a:lnTo>
                  <a:lnTo>
                    <a:pt x="1850707" y="5588000"/>
                  </a:lnTo>
                  <a:lnTo>
                    <a:pt x="1848294" y="5600700"/>
                  </a:lnTo>
                  <a:lnTo>
                    <a:pt x="1844230" y="5626100"/>
                  </a:lnTo>
                  <a:lnTo>
                    <a:pt x="1824037" y="5664200"/>
                  </a:lnTo>
                  <a:lnTo>
                    <a:pt x="1804606" y="5689600"/>
                  </a:lnTo>
                  <a:lnTo>
                    <a:pt x="1793303" y="5689600"/>
                  </a:lnTo>
                  <a:lnTo>
                    <a:pt x="1781111" y="5702300"/>
                  </a:lnTo>
                  <a:lnTo>
                    <a:pt x="1768030" y="5715000"/>
                  </a:lnTo>
                  <a:lnTo>
                    <a:pt x="1787715" y="5715000"/>
                  </a:lnTo>
                  <a:lnTo>
                    <a:pt x="1823656" y="5676900"/>
                  </a:lnTo>
                  <a:lnTo>
                    <a:pt x="1849056" y="5638800"/>
                  </a:lnTo>
                  <a:lnTo>
                    <a:pt x="1861756" y="5588000"/>
                  </a:lnTo>
                  <a:lnTo>
                    <a:pt x="1862645" y="5575300"/>
                  </a:lnTo>
                  <a:lnTo>
                    <a:pt x="1862645" y="215900"/>
                  </a:lnTo>
                  <a:lnTo>
                    <a:pt x="1861883" y="203200"/>
                  </a:lnTo>
                  <a:lnTo>
                    <a:pt x="1859470" y="190500"/>
                  </a:lnTo>
                  <a:lnTo>
                    <a:pt x="1855406" y="165100"/>
                  </a:lnTo>
                  <a:lnTo>
                    <a:pt x="1834324" y="127000"/>
                  </a:lnTo>
                  <a:lnTo>
                    <a:pt x="1801939" y="88900"/>
                  </a:lnTo>
                  <a:lnTo>
                    <a:pt x="1788985" y="76200"/>
                  </a:lnTo>
                  <a:close/>
                </a:path>
                <a:path w="1906905" h="5778500">
                  <a:moveTo>
                    <a:pt x="1760410" y="63500"/>
                  </a:moveTo>
                  <a:lnTo>
                    <a:pt x="1742249" y="63500"/>
                  </a:lnTo>
                  <a:lnTo>
                    <a:pt x="1756600" y="76200"/>
                  </a:lnTo>
                  <a:lnTo>
                    <a:pt x="1775142" y="76200"/>
                  </a:lnTo>
                  <a:lnTo>
                    <a:pt x="1760410" y="63500"/>
                  </a:lnTo>
                  <a:close/>
                </a:path>
                <a:path w="1906905" h="5778500">
                  <a:moveTo>
                    <a:pt x="1728787" y="50800"/>
                  </a:moveTo>
                  <a:lnTo>
                    <a:pt x="163347" y="50800"/>
                  </a:lnTo>
                  <a:lnTo>
                    <a:pt x="147815" y="63500"/>
                  </a:lnTo>
                  <a:lnTo>
                    <a:pt x="1745043" y="63500"/>
                  </a:lnTo>
                  <a:lnTo>
                    <a:pt x="1728787" y="50800"/>
                  </a:lnTo>
                  <a:close/>
                </a:path>
                <a:path w="1906905" h="5778500">
                  <a:moveTo>
                    <a:pt x="1693989" y="0"/>
                  </a:moveTo>
                  <a:lnTo>
                    <a:pt x="211277" y="0"/>
                  </a:lnTo>
                  <a:lnTo>
                    <a:pt x="189484" y="12700"/>
                  </a:lnTo>
                  <a:lnTo>
                    <a:pt x="1714309" y="12700"/>
                  </a:lnTo>
                  <a:lnTo>
                    <a:pt x="1693989" y="0"/>
                  </a:lnTo>
                  <a:close/>
                </a:path>
              </a:pathLst>
            </a:custGeom>
            <a:solidFill>
              <a:srgbClr val="FFFFFF"/>
            </a:solidFill>
          </p:spPr>
          <p:txBody>
            <a:bodyPr wrap="square" lIns="0" tIns="0" rIns="0" bIns="0" rtlCol="0"/>
            <a:lstStyle/>
            <a:p>
              <a:endParaRPr/>
            </a:p>
          </p:txBody>
        </p:sp>
      </p:grpSp>
      <p:sp>
        <p:nvSpPr>
          <p:cNvPr id="5" name="object 5"/>
          <p:cNvSpPr txBox="1"/>
          <p:nvPr/>
        </p:nvSpPr>
        <p:spPr>
          <a:xfrm>
            <a:off x="225240" y="2109051"/>
            <a:ext cx="1851660" cy="2413674"/>
          </a:xfrm>
          <a:prstGeom prst="rect">
            <a:avLst/>
          </a:prstGeom>
        </p:spPr>
        <p:txBody>
          <a:bodyPr vert="horz" wrap="square" lIns="0" tIns="34925" rIns="0" bIns="0" rtlCol="0">
            <a:spAutoFit/>
          </a:bodyPr>
          <a:lstStyle/>
          <a:p>
            <a:pPr marL="12065" marR="5080" algn="ctr">
              <a:lnSpc>
                <a:spcPct val="91900"/>
              </a:lnSpc>
              <a:spcBef>
                <a:spcPts val="275"/>
              </a:spcBef>
            </a:pPr>
            <a:r>
              <a:rPr sz="2400" spc="-40" dirty="0">
                <a:solidFill>
                  <a:srgbClr val="FFFFFF"/>
                </a:solidFill>
                <a:latin typeface="Verdana"/>
                <a:cs typeface="Verdana"/>
              </a:rPr>
              <a:t>Ramas</a:t>
            </a:r>
            <a:r>
              <a:rPr sz="2400" spc="-135" dirty="0">
                <a:solidFill>
                  <a:srgbClr val="FFFFFF"/>
                </a:solidFill>
                <a:latin typeface="Verdana"/>
                <a:cs typeface="Verdana"/>
              </a:rPr>
              <a:t> </a:t>
            </a:r>
            <a:r>
              <a:rPr sz="2400" spc="95" dirty="0">
                <a:solidFill>
                  <a:srgbClr val="FFFFFF"/>
                </a:solidFill>
                <a:latin typeface="Verdana"/>
                <a:cs typeface="Verdana"/>
              </a:rPr>
              <a:t>de</a:t>
            </a:r>
            <a:r>
              <a:rPr sz="2400" spc="-130" dirty="0">
                <a:solidFill>
                  <a:srgbClr val="FFFFFF"/>
                </a:solidFill>
                <a:latin typeface="Verdana"/>
                <a:cs typeface="Verdana"/>
              </a:rPr>
              <a:t> </a:t>
            </a:r>
            <a:r>
              <a:rPr sz="2400" spc="-25" dirty="0">
                <a:solidFill>
                  <a:srgbClr val="FFFFFF"/>
                </a:solidFill>
                <a:latin typeface="Verdana"/>
                <a:cs typeface="Verdana"/>
              </a:rPr>
              <a:t>la </a:t>
            </a:r>
            <a:r>
              <a:rPr sz="2400" spc="-10" dirty="0">
                <a:solidFill>
                  <a:srgbClr val="FFFFFF"/>
                </a:solidFill>
                <a:latin typeface="Verdana"/>
                <a:cs typeface="Verdana"/>
              </a:rPr>
              <a:t>ética </a:t>
            </a:r>
            <a:r>
              <a:rPr sz="2400" spc="-10" dirty="0" err="1">
                <a:solidFill>
                  <a:srgbClr val="FFFFFF"/>
                </a:solidFill>
                <a:latin typeface="Verdana"/>
                <a:cs typeface="Verdana"/>
              </a:rPr>
              <a:t>metaetica</a:t>
            </a:r>
            <a:r>
              <a:rPr sz="2400" spc="-10" dirty="0">
                <a:solidFill>
                  <a:srgbClr val="FFFFFF"/>
                </a:solidFill>
                <a:latin typeface="Verdana"/>
                <a:cs typeface="Verdana"/>
              </a:rPr>
              <a:t>,</a:t>
            </a:r>
            <a:r>
              <a:rPr lang="es-MX" sz="2400" spc="-10" dirty="0">
                <a:solidFill>
                  <a:srgbClr val="FFFFFF"/>
                </a:solidFill>
                <a:latin typeface="Verdana"/>
                <a:cs typeface="Verdana"/>
              </a:rPr>
              <a:t> é</a:t>
            </a:r>
            <a:r>
              <a:rPr sz="2400" spc="-10" dirty="0" err="1">
                <a:solidFill>
                  <a:srgbClr val="FFFFFF"/>
                </a:solidFill>
                <a:latin typeface="Verdana"/>
                <a:cs typeface="Verdana"/>
              </a:rPr>
              <a:t>ti</a:t>
            </a:r>
            <a:r>
              <a:rPr sz="2400" spc="175" dirty="0" err="1">
                <a:solidFill>
                  <a:srgbClr val="FFFFFF"/>
                </a:solidFill>
                <a:latin typeface="Verdana"/>
                <a:cs typeface="Verdana"/>
              </a:rPr>
              <a:t>ca</a:t>
            </a:r>
            <a:r>
              <a:rPr lang="es-MX" sz="2400" spc="175" dirty="0">
                <a:solidFill>
                  <a:srgbClr val="FFFFFF"/>
                </a:solidFill>
                <a:latin typeface="Verdana"/>
                <a:cs typeface="Verdana"/>
              </a:rPr>
              <a:t> </a:t>
            </a:r>
            <a:r>
              <a:rPr sz="2400" spc="-30" dirty="0" err="1">
                <a:solidFill>
                  <a:srgbClr val="FFFFFF"/>
                </a:solidFill>
                <a:latin typeface="Verdana"/>
                <a:cs typeface="Verdana"/>
              </a:rPr>
              <a:t>normativa</a:t>
            </a:r>
            <a:r>
              <a:rPr sz="2400" spc="-30" dirty="0">
                <a:solidFill>
                  <a:srgbClr val="FFFFFF"/>
                </a:solidFill>
                <a:latin typeface="Verdana"/>
                <a:cs typeface="Verdana"/>
              </a:rPr>
              <a:t> </a:t>
            </a:r>
            <a:r>
              <a:rPr sz="2400" spc="-114" dirty="0">
                <a:solidFill>
                  <a:srgbClr val="FFFFFF"/>
                </a:solidFill>
                <a:latin typeface="Verdana"/>
                <a:cs typeface="Verdana"/>
              </a:rPr>
              <a:t>y</a:t>
            </a:r>
            <a:r>
              <a:rPr sz="2400" spc="-130" dirty="0">
                <a:solidFill>
                  <a:srgbClr val="FFFFFF"/>
                </a:solidFill>
                <a:latin typeface="Verdana"/>
                <a:cs typeface="Verdana"/>
              </a:rPr>
              <a:t> </a:t>
            </a:r>
            <a:r>
              <a:rPr sz="2400" spc="-10" dirty="0">
                <a:solidFill>
                  <a:srgbClr val="FFFFFF"/>
                </a:solidFill>
                <a:latin typeface="Verdana"/>
                <a:cs typeface="Verdana"/>
              </a:rPr>
              <a:t>ética </a:t>
            </a:r>
            <a:r>
              <a:rPr sz="2400" spc="55" dirty="0">
                <a:solidFill>
                  <a:srgbClr val="FFFFFF"/>
                </a:solidFill>
                <a:latin typeface="Verdana"/>
                <a:cs typeface="Verdana"/>
              </a:rPr>
              <a:t>aplicada</a:t>
            </a:r>
            <a:endParaRPr sz="2400" dirty="0">
              <a:latin typeface="Verdana"/>
              <a:cs typeface="Verdana"/>
            </a:endParaRPr>
          </a:p>
        </p:txBody>
      </p:sp>
      <p:grpSp>
        <p:nvGrpSpPr>
          <p:cNvPr id="6" name="object 6"/>
          <p:cNvGrpSpPr/>
          <p:nvPr/>
        </p:nvGrpSpPr>
        <p:grpSpPr>
          <a:xfrm>
            <a:off x="2583860" y="346203"/>
            <a:ext cx="3243025" cy="6400927"/>
            <a:chOff x="2197193" y="268795"/>
            <a:chExt cx="2971198" cy="6083300"/>
          </a:xfrm>
        </p:grpSpPr>
        <p:sp>
          <p:nvSpPr>
            <p:cNvPr id="7" name="object 7"/>
            <p:cNvSpPr/>
            <p:nvPr/>
          </p:nvSpPr>
          <p:spPr>
            <a:xfrm>
              <a:off x="2197193" y="295147"/>
              <a:ext cx="2905550" cy="6030595"/>
            </a:xfrm>
            <a:custGeom>
              <a:avLst/>
              <a:gdLst/>
              <a:ahLst/>
              <a:cxnLst/>
              <a:rect l="l" t="t" r="r" b="b"/>
              <a:pathLst>
                <a:path w="2886710" h="6030595">
                  <a:moveTo>
                    <a:pt x="2597785" y="0"/>
                  </a:moveTo>
                  <a:lnTo>
                    <a:pt x="288671" y="0"/>
                  </a:lnTo>
                  <a:lnTo>
                    <a:pt x="241857" y="3779"/>
                  </a:lnTo>
                  <a:lnTo>
                    <a:pt x="197445" y="14720"/>
                  </a:lnTo>
                  <a:lnTo>
                    <a:pt x="156029" y="32229"/>
                  </a:lnTo>
                  <a:lnTo>
                    <a:pt x="118204" y="55709"/>
                  </a:lnTo>
                  <a:lnTo>
                    <a:pt x="84566" y="84566"/>
                  </a:lnTo>
                  <a:lnTo>
                    <a:pt x="55709" y="118204"/>
                  </a:lnTo>
                  <a:lnTo>
                    <a:pt x="32229" y="156029"/>
                  </a:lnTo>
                  <a:lnTo>
                    <a:pt x="14720" y="197445"/>
                  </a:lnTo>
                  <a:lnTo>
                    <a:pt x="3779" y="241857"/>
                  </a:lnTo>
                  <a:lnTo>
                    <a:pt x="0" y="288671"/>
                  </a:lnTo>
                  <a:lnTo>
                    <a:pt x="0" y="5741822"/>
                  </a:lnTo>
                  <a:lnTo>
                    <a:pt x="3779" y="5788641"/>
                  </a:lnTo>
                  <a:lnTo>
                    <a:pt x="14720" y="5833055"/>
                  </a:lnTo>
                  <a:lnTo>
                    <a:pt x="32229" y="5874469"/>
                  </a:lnTo>
                  <a:lnTo>
                    <a:pt x="55709" y="5912290"/>
                  </a:lnTo>
                  <a:lnTo>
                    <a:pt x="84566" y="5945924"/>
                  </a:lnTo>
                  <a:lnTo>
                    <a:pt x="118204" y="5974774"/>
                  </a:lnTo>
                  <a:lnTo>
                    <a:pt x="156029" y="5998249"/>
                  </a:lnTo>
                  <a:lnTo>
                    <a:pt x="197445" y="6015752"/>
                  </a:lnTo>
                  <a:lnTo>
                    <a:pt x="241857" y="6026690"/>
                  </a:lnTo>
                  <a:lnTo>
                    <a:pt x="288671" y="6030468"/>
                  </a:lnTo>
                  <a:lnTo>
                    <a:pt x="2597785" y="6030468"/>
                  </a:lnTo>
                  <a:lnTo>
                    <a:pt x="2644598" y="6026690"/>
                  </a:lnTo>
                  <a:lnTo>
                    <a:pt x="2689010" y="6015752"/>
                  </a:lnTo>
                  <a:lnTo>
                    <a:pt x="2730426" y="5998249"/>
                  </a:lnTo>
                  <a:lnTo>
                    <a:pt x="2768251" y="5974774"/>
                  </a:lnTo>
                  <a:lnTo>
                    <a:pt x="2801889" y="5945924"/>
                  </a:lnTo>
                  <a:lnTo>
                    <a:pt x="2830746" y="5912290"/>
                  </a:lnTo>
                  <a:lnTo>
                    <a:pt x="2854226" y="5874469"/>
                  </a:lnTo>
                  <a:lnTo>
                    <a:pt x="2871735" y="5833055"/>
                  </a:lnTo>
                  <a:lnTo>
                    <a:pt x="2882676" y="5788641"/>
                  </a:lnTo>
                  <a:lnTo>
                    <a:pt x="2886456" y="5741822"/>
                  </a:lnTo>
                  <a:lnTo>
                    <a:pt x="2886456" y="288671"/>
                  </a:lnTo>
                  <a:lnTo>
                    <a:pt x="2882676" y="241857"/>
                  </a:lnTo>
                  <a:lnTo>
                    <a:pt x="2871735" y="197445"/>
                  </a:lnTo>
                  <a:lnTo>
                    <a:pt x="2854226" y="156029"/>
                  </a:lnTo>
                  <a:lnTo>
                    <a:pt x="2830746" y="118204"/>
                  </a:lnTo>
                  <a:lnTo>
                    <a:pt x="2801889" y="84566"/>
                  </a:lnTo>
                  <a:lnTo>
                    <a:pt x="2768251" y="55709"/>
                  </a:lnTo>
                  <a:lnTo>
                    <a:pt x="2730426" y="32229"/>
                  </a:lnTo>
                  <a:lnTo>
                    <a:pt x="2689010" y="14720"/>
                  </a:lnTo>
                  <a:lnTo>
                    <a:pt x="2644598" y="3779"/>
                  </a:lnTo>
                  <a:lnTo>
                    <a:pt x="2597785" y="0"/>
                  </a:lnTo>
                  <a:close/>
                </a:path>
              </a:pathLst>
            </a:custGeom>
            <a:solidFill>
              <a:srgbClr val="4F81BC"/>
            </a:solidFill>
          </p:spPr>
          <p:txBody>
            <a:bodyPr wrap="square" lIns="0" tIns="0" rIns="0" bIns="0" rtlCol="0"/>
            <a:lstStyle/>
            <a:p>
              <a:endParaRPr dirty="0"/>
            </a:p>
          </p:txBody>
        </p:sp>
        <p:sp>
          <p:nvSpPr>
            <p:cNvPr id="8" name="object 8"/>
            <p:cNvSpPr/>
            <p:nvPr/>
          </p:nvSpPr>
          <p:spPr>
            <a:xfrm>
              <a:off x="2226436" y="268795"/>
              <a:ext cx="2941955" cy="6083300"/>
            </a:xfrm>
            <a:custGeom>
              <a:avLst/>
              <a:gdLst/>
              <a:ahLst/>
              <a:cxnLst/>
              <a:rect l="l" t="t" r="r" b="b"/>
              <a:pathLst>
                <a:path w="2941954" h="6083300">
                  <a:moveTo>
                    <a:pt x="2720086" y="6070600"/>
                  </a:moveTo>
                  <a:lnTo>
                    <a:pt x="222885" y="6070600"/>
                  </a:lnTo>
                  <a:lnTo>
                    <a:pt x="237998" y="6083300"/>
                  </a:lnTo>
                  <a:lnTo>
                    <a:pt x="2705100" y="6083300"/>
                  </a:lnTo>
                  <a:lnTo>
                    <a:pt x="2720086" y="6070600"/>
                  </a:lnTo>
                  <a:close/>
                </a:path>
                <a:path w="2941954" h="6083300">
                  <a:moveTo>
                    <a:pt x="2776854" y="6045200"/>
                  </a:moveTo>
                  <a:lnTo>
                    <a:pt x="2682366" y="6045200"/>
                  </a:lnTo>
                  <a:lnTo>
                    <a:pt x="2668397" y="6057900"/>
                  </a:lnTo>
                  <a:lnTo>
                    <a:pt x="179705" y="6057900"/>
                  </a:lnTo>
                  <a:lnTo>
                    <a:pt x="193801" y="6070600"/>
                  </a:lnTo>
                  <a:lnTo>
                    <a:pt x="2749168" y="6070600"/>
                  </a:lnTo>
                  <a:lnTo>
                    <a:pt x="2763139" y="6057900"/>
                  </a:lnTo>
                  <a:lnTo>
                    <a:pt x="2776854" y="6045200"/>
                  </a:lnTo>
                  <a:close/>
                </a:path>
                <a:path w="2941954" h="6083300">
                  <a:moveTo>
                    <a:pt x="259206" y="38100"/>
                  </a:moveTo>
                  <a:lnTo>
                    <a:pt x="164973" y="38100"/>
                  </a:lnTo>
                  <a:lnTo>
                    <a:pt x="138302" y="63500"/>
                  </a:lnTo>
                  <a:lnTo>
                    <a:pt x="114045" y="76200"/>
                  </a:lnTo>
                  <a:lnTo>
                    <a:pt x="91820" y="101600"/>
                  </a:lnTo>
                  <a:lnTo>
                    <a:pt x="71500" y="114300"/>
                  </a:lnTo>
                  <a:lnTo>
                    <a:pt x="53720" y="139700"/>
                  </a:lnTo>
                  <a:lnTo>
                    <a:pt x="45593" y="152400"/>
                  </a:lnTo>
                  <a:lnTo>
                    <a:pt x="37973" y="165100"/>
                  </a:lnTo>
                  <a:lnTo>
                    <a:pt x="30987" y="177800"/>
                  </a:lnTo>
                  <a:lnTo>
                    <a:pt x="24637" y="203200"/>
                  </a:lnTo>
                  <a:lnTo>
                    <a:pt x="19050" y="215900"/>
                  </a:lnTo>
                  <a:lnTo>
                    <a:pt x="6350" y="254000"/>
                  </a:lnTo>
                  <a:lnTo>
                    <a:pt x="1650" y="292100"/>
                  </a:lnTo>
                  <a:lnTo>
                    <a:pt x="507" y="304800"/>
                  </a:lnTo>
                  <a:lnTo>
                    <a:pt x="0" y="317500"/>
                  </a:lnTo>
                  <a:lnTo>
                    <a:pt x="126" y="5778500"/>
                  </a:lnTo>
                  <a:lnTo>
                    <a:pt x="507" y="5791200"/>
                  </a:lnTo>
                  <a:lnTo>
                    <a:pt x="1777" y="5803900"/>
                  </a:lnTo>
                  <a:lnTo>
                    <a:pt x="3810" y="5816600"/>
                  </a:lnTo>
                  <a:lnTo>
                    <a:pt x="6604" y="5842000"/>
                  </a:lnTo>
                  <a:lnTo>
                    <a:pt x="19431" y="5880100"/>
                  </a:lnTo>
                  <a:lnTo>
                    <a:pt x="31495" y="5905500"/>
                  </a:lnTo>
                  <a:lnTo>
                    <a:pt x="38607" y="5930900"/>
                  </a:lnTo>
                  <a:lnTo>
                    <a:pt x="46227" y="5943600"/>
                  </a:lnTo>
                  <a:lnTo>
                    <a:pt x="54863" y="5956300"/>
                  </a:lnTo>
                  <a:lnTo>
                    <a:pt x="73151" y="5981700"/>
                  </a:lnTo>
                  <a:lnTo>
                    <a:pt x="93725" y="5994400"/>
                  </a:lnTo>
                  <a:lnTo>
                    <a:pt x="116077" y="6019800"/>
                  </a:lnTo>
                  <a:lnTo>
                    <a:pt x="140081" y="6032500"/>
                  </a:lnTo>
                  <a:lnTo>
                    <a:pt x="152781" y="6045200"/>
                  </a:lnTo>
                  <a:lnTo>
                    <a:pt x="166115" y="6057900"/>
                  </a:lnTo>
                  <a:lnTo>
                    <a:pt x="272923" y="6057900"/>
                  </a:lnTo>
                  <a:lnTo>
                    <a:pt x="259080" y="6045200"/>
                  </a:lnTo>
                  <a:lnTo>
                    <a:pt x="218820" y="6045200"/>
                  </a:lnTo>
                  <a:lnTo>
                    <a:pt x="205867" y="6032500"/>
                  </a:lnTo>
                  <a:lnTo>
                    <a:pt x="193420" y="6032500"/>
                  </a:lnTo>
                  <a:lnTo>
                    <a:pt x="181101" y="6019800"/>
                  </a:lnTo>
                  <a:lnTo>
                    <a:pt x="169290" y="6019800"/>
                  </a:lnTo>
                  <a:lnTo>
                    <a:pt x="157733" y="6007100"/>
                  </a:lnTo>
                  <a:lnTo>
                    <a:pt x="135889" y="5994400"/>
                  </a:lnTo>
                  <a:lnTo>
                    <a:pt x="115824" y="5969000"/>
                  </a:lnTo>
                  <a:lnTo>
                    <a:pt x="81280" y="5930900"/>
                  </a:lnTo>
                  <a:lnTo>
                    <a:pt x="60960" y="5892800"/>
                  </a:lnTo>
                  <a:lnTo>
                    <a:pt x="45719" y="5854700"/>
                  </a:lnTo>
                  <a:lnTo>
                    <a:pt x="36321" y="5816600"/>
                  </a:lnTo>
                  <a:lnTo>
                    <a:pt x="33019" y="5778500"/>
                  </a:lnTo>
                  <a:lnTo>
                    <a:pt x="33019" y="317500"/>
                  </a:lnTo>
                  <a:lnTo>
                    <a:pt x="36321" y="279400"/>
                  </a:lnTo>
                  <a:lnTo>
                    <a:pt x="45846" y="241300"/>
                  </a:lnTo>
                  <a:lnTo>
                    <a:pt x="61087" y="203200"/>
                  </a:lnTo>
                  <a:lnTo>
                    <a:pt x="81533" y="165100"/>
                  </a:lnTo>
                  <a:lnTo>
                    <a:pt x="116205" y="114300"/>
                  </a:lnTo>
                  <a:lnTo>
                    <a:pt x="158114" y="88900"/>
                  </a:lnTo>
                  <a:lnTo>
                    <a:pt x="169544" y="76200"/>
                  </a:lnTo>
                  <a:lnTo>
                    <a:pt x="181356" y="76200"/>
                  </a:lnTo>
                  <a:lnTo>
                    <a:pt x="193548" y="63500"/>
                  </a:lnTo>
                  <a:lnTo>
                    <a:pt x="206120" y="63500"/>
                  </a:lnTo>
                  <a:lnTo>
                    <a:pt x="219075" y="50800"/>
                  </a:lnTo>
                  <a:lnTo>
                    <a:pt x="245618" y="50800"/>
                  </a:lnTo>
                  <a:lnTo>
                    <a:pt x="259206" y="38100"/>
                  </a:lnTo>
                  <a:close/>
                </a:path>
                <a:path w="2941954" h="6083300">
                  <a:moveTo>
                    <a:pt x="2693035" y="6032500"/>
                  </a:moveTo>
                  <a:lnTo>
                    <a:pt x="247650" y="6032500"/>
                  </a:lnTo>
                  <a:lnTo>
                    <a:pt x="260985" y="6045200"/>
                  </a:lnTo>
                  <a:lnTo>
                    <a:pt x="2679954" y="6045200"/>
                  </a:lnTo>
                  <a:lnTo>
                    <a:pt x="2693035" y="6032500"/>
                  </a:lnTo>
                  <a:close/>
                </a:path>
                <a:path w="2941954" h="6083300">
                  <a:moveTo>
                    <a:pt x="2775585" y="38100"/>
                  </a:moveTo>
                  <a:lnTo>
                    <a:pt x="2682621" y="38100"/>
                  </a:lnTo>
                  <a:lnTo>
                    <a:pt x="2696337" y="50800"/>
                  </a:lnTo>
                  <a:lnTo>
                    <a:pt x="2722879" y="50800"/>
                  </a:lnTo>
                  <a:lnTo>
                    <a:pt x="2735834" y="63500"/>
                  </a:lnTo>
                  <a:lnTo>
                    <a:pt x="2748279" y="63500"/>
                  </a:lnTo>
                  <a:lnTo>
                    <a:pt x="2760599" y="76200"/>
                  </a:lnTo>
                  <a:lnTo>
                    <a:pt x="2772283" y="76200"/>
                  </a:lnTo>
                  <a:lnTo>
                    <a:pt x="2783840" y="88900"/>
                  </a:lnTo>
                  <a:lnTo>
                    <a:pt x="2805811" y="101600"/>
                  </a:lnTo>
                  <a:lnTo>
                    <a:pt x="2825877" y="114300"/>
                  </a:lnTo>
                  <a:lnTo>
                    <a:pt x="2860421" y="165100"/>
                  </a:lnTo>
                  <a:lnTo>
                    <a:pt x="2880614" y="203200"/>
                  </a:lnTo>
                  <a:lnTo>
                    <a:pt x="2895854" y="241300"/>
                  </a:lnTo>
                  <a:lnTo>
                    <a:pt x="2905252" y="279400"/>
                  </a:lnTo>
                  <a:lnTo>
                    <a:pt x="2908554" y="317500"/>
                  </a:lnTo>
                  <a:lnTo>
                    <a:pt x="2908554" y="5778500"/>
                  </a:lnTo>
                  <a:lnTo>
                    <a:pt x="2905252" y="5816600"/>
                  </a:lnTo>
                  <a:lnTo>
                    <a:pt x="2895727" y="5854700"/>
                  </a:lnTo>
                  <a:lnTo>
                    <a:pt x="2880487" y="5892800"/>
                  </a:lnTo>
                  <a:lnTo>
                    <a:pt x="2860166" y="5930900"/>
                  </a:lnTo>
                  <a:lnTo>
                    <a:pt x="2825496" y="5969000"/>
                  </a:lnTo>
                  <a:lnTo>
                    <a:pt x="2805303" y="5994400"/>
                  </a:lnTo>
                  <a:lnTo>
                    <a:pt x="2783459" y="6007100"/>
                  </a:lnTo>
                  <a:lnTo>
                    <a:pt x="2772155" y="6019800"/>
                  </a:lnTo>
                  <a:lnTo>
                    <a:pt x="2760345" y="6019800"/>
                  </a:lnTo>
                  <a:lnTo>
                    <a:pt x="2748026" y="6032500"/>
                  </a:lnTo>
                  <a:lnTo>
                    <a:pt x="2735579" y="6032500"/>
                  </a:lnTo>
                  <a:lnTo>
                    <a:pt x="2722626" y="6045200"/>
                  </a:lnTo>
                  <a:lnTo>
                    <a:pt x="2789809" y="6045200"/>
                  </a:lnTo>
                  <a:lnTo>
                    <a:pt x="2803271" y="6032500"/>
                  </a:lnTo>
                  <a:lnTo>
                    <a:pt x="2827528" y="6019800"/>
                  </a:lnTo>
                  <a:lnTo>
                    <a:pt x="2870073" y="5969000"/>
                  </a:lnTo>
                  <a:lnTo>
                    <a:pt x="2895980" y="5930900"/>
                  </a:lnTo>
                  <a:lnTo>
                    <a:pt x="2916936" y="5892800"/>
                  </a:lnTo>
                  <a:lnTo>
                    <a:pt x="2931795" y="5854700"/>
                  </a:lnTo>
                  <a:lnTo>
                    <a:pt x="2938017" y="5816600"/>
                  </a:lnTo>
                  <a:lnTo>
                    <a:pt x="2939923" y="5803900"/>
                  </a:lnTo>
                  <a:lnTo>
                    <a:pt x="2941066" y="5791200"/>
                  </a:lnTo>
                  <a:lnTo>
                    <a:pt x="2941574" y="5778500"/>
                  </a:lnTo>
                  <a:lnTo>
                    <a:pt x="2941447" y="317500"/>
                  </a:lnTo>
                  <a:lnTo>
                    <a:pt x="2941066" y="304800"/>
                  </a:lnTo>
                  <a:lnTo>
                    <a:pt x="2939796" y="292100"/>
                  </a:lnTo>
                  <a:lnTo>
                    <a:pt x="2937764" y="266700"/>
                  </a:lnTo>
                  <a:lnTo>
                    <a:pt x="2934970" y="254000"/>
                  </a:lnTo>
                  <a:lnTo>
                    <a:pt x="2931414" y="241300"/>
                  </a:lnTo>
                  <a:lnTo>
                    <a:pt x="2927096" y="228600"/>
                  </a:lnTo>
                  <a:lnTo>
                    <a:pt x="2922142" y="215900"/>
                  </a:lnTo>
                  <a:lnTo>
                    <a:pt x="2916428" y="190500"/>
                  </a:lnTo>
                  <a:lnTo>
                    <a:pt x="2895473" y="152400"/>
                  </a:lnTo>
                  <a:lnTo>
                    <a:pt x="2868422" y="114300"/>
                  </a:lnTo>
                  <a:lnTo>
                    <a:pt x="2848102" y="101600"/>
                  </a:lnTo>
                  <a:lnTo>
                    <a:pt x="2825496" y="76200"/>
                  </a:lnTo>
                  <a:lnTo>
                    <a:pt x="2801620" y="63500"/>
                  </a:lnTo>
                  <a:lnTo>
                    <a:pt x="2788792" y="50800"/>
                  </a:lnTo>
                  <a:lnTo>
                    <a:pt x="2775585" y="38100"/>
                  </a:lnTo>
                  <a:close/>
                </a:path>
                <a:path w="2941954" h="6083300">
                  <a:moveTo>
                    <a:pt x="237998" y="6019800"/>
                  </a:moveTo>
                  <a:lnTo>
                    <a:pt x="209931" y="6019800"/>
                  </a:lnTo>
                  <a:lnTo>
                    <a:pt x="222376" y="6032500"/>
                  </a:lnTo>
                  <a:lnTo>
                    <a:pt x="250062" y="6032500"/>
                  </a:lnTo>
                  <a:lnTo>
                    <a:pt x="237998" y="6019800"/>
                  </a:lnTo>
                  <a:close/>
                </a:path>
                <a:path w="2941954" h="6083300">
                  <a:moveTo>
                    <a:pt x="2731008" y="6019800"/>
                  </a:moveTo>
                  <a:lnTo>
                    <a:pt x="2702305" y="6019800"/>
                  </a:lnTo>
                  <a:lnTo>
                    <a:pt x="2689987" y="6032500"/>
                  </a:lnTo>
                  <a:lnTo>
                    <a:pt x="2718689" y="6032500"/>
                  </a:lnTo>
                  <a:lnTo>
                    <a:pt x="2731008" y="6019800"/>
                  </a:lnTo>
                  <a:close/>
                </a:path>
                <a:path w="2941954" h="6083300">
                  <a:moveTo>
                    <a:pt x="202437" y="6007100"/>
                  </a:moveTo>
                  <a:lnTo>
                    <a:pt x="186181" y="6007100"/>
                  </a:lnTo>
                  <a:lnTo>
                    <a:pt x="197993" y="6019800"/>
                  </a:lnTo>
                  <a:lnTo>
                    <a:pt x="213868" y="6019800"/>
                  </a:lnTo>
                  <a:lnTo>
                    <a:pt x="202437" y="6007100"/>
                  </a:lnTo>
                  <a:close/>
                </a:path>
                <a:path w="2941954" h="6083300">
                  <a:moveTo>
                    <a:pt x="2754757" y="6007100"/>
                  </a:moveTo>
                  <a:lnTo>
                    <a:pt x="2737992" y="6007100"/>
                  </a:lnTo>
                  <a:lnTo>
                    <a:pt x="2726436" y="6019800"/>
                  </a:lnTo>
                  <a:lnTo>
                    <a:pt x="2743073" y="6019800"/>
                  </a:lnTo>
                  <a:lnTo>
                    <a:pt x="2754757" y="6007100"/>
                  </a:lnTo>
                  <a:close/>
                </a:path>
                <a:path w="2941954" h="6083300">
                  <a:moveTo>
                    <a:pt x="192277" y="88900"/>
                  </a:moveTo>
                  <a:lnTo>
                    <a:pt x="164719" y="88900"/>
                  </a:lnTo>
                  <a:lnTo>
                    <a:pt x="143763" y="114300"/>
                  </a:lnTo>
                  <a:lnTo>
                    <a:pt x="124332" y="127000"/>
                  </a:lnTo>
                  <a:lnTo>
                    <a:pt x="106680" y="152400"/>
                  </a:lnTo>
                  <a:lnTo>
                    <a:pt x="90805" y="165100"/>
                  </a:lnTo>
                  <a:lnTo>
                    <a:pt x="83693" y="177800"/>
                  </a:lnTo>
                  <a:lnTo>
                    <a:pt x="65531" y="215900"/>
                  </a:lnTo>
                  <a:lnTo>
                    <a:pt x="52705" y="254000"/>
                  </a:lnTo>
                  <a:lnTo>
                    <a:pt x="45593" y="292100"/>
                  </a:lnTo>
                  <a:lnTo>
                    <a:pt x="44068" y="317500"/>
                  </a:lnTo>
                  <a:lnTo>
                    <a:pt x="44068" y="5778500"/>
                  </a:lnTo>
                  <a:lnTo>
                    <a:pt x="47117" y="5816600"/>
                  </a:lnTo>
                  <a:lnTo>
                    <a:pt x="56133" y="5854700"/>
                  </a:lnTo>
                  <a:lnTo>
                    <a:pt x="70738" y="5892800"/>
                  </a:lnTo>
                  <a:lnTo>
                    <a:pt x="90169" y="5930900"/>
                  </a:lnTo>
                  <a:lnTo>
                    <a:pt x="105663" y="5943600"/>
                  </a:lnTo>
                  <a:lnTo>
                    <a:pt x="123189" y="5969000"/>
                  </a:lnTo>
                  <a:lnTo>
                    <a:pt x="142494" y="5981700"/>
                  </a:lnTo>
                  <a:lnTo>
                    <a:pt x="163702" y="5994400"/>
                  </a:lnTo>
                  <a:lnTo>
                    <a:pt x="174751" y="6007100"/>
                  </a:lnTo>
                  <a:lnTo>
                    <a:pt x="191135" y="6007100"/>
                  </a:lnTo>
                  <a:lnTo>
                    <a:pt x="180212" y="5994400"/>
                  </a:lnTo>
                  <a:lnTo>
                    <a:pt x="169544" y="5994400"/>
                  </a:lnTo>
                  <a:lnTo>
                    <a:pt x="149098" y="5969000"/>
                  </a:lnTo>
                  <a:lnTo>
                    <a:pt x="113792" y="5943600"/>
                  </a:lnTo>
                  <a:lnTo>
                    <a:pt x="92456" y="5905500"/>
                  </a:lnTo>
                  <a:lnTo>
                    <a:pt x="80518" y="5880100"/>
                  </a:lnTo>
                  <a:lnTo>
                    <a:pt x="75311" y="5880100"/>
                  </a:lnTo>
                  <a:lnTo>
                    <a:pt x="63118" y="5842000"/>
                  </a:lnTo>
                  <a:lnTo>
                    <a:pt x="56387" y="5803900"/>
                  </a:lnTo>
                  <a:lnTo>
                    <a:pt x="54990" y="5778500"/>
                  </a:lnTo>
                  <a:lnTo>
                    <a:pt x="55118" y="317500"/>
                  </a:lnTo>
                  <a:lnTo>
                    <a:pt x="58165" y="279400"/>
                  </a:lnTo>
                  <a:lnTo>
                    <a:pt x="66929" y="241300"/>
                  </a:lnTo>
                  <a:lnTo>
                    <a:pt x="81025" y="203200"/>
                  </a:lnTo>
                  <a:lnTo>
                    <a:pt x="86868" y="190500"/>
                  </a:lnTo>
                  <a:lnTo>
                    <a:pt x="93218" y="190500"/>
                  </a:lnTo>
                  <a:lnTo>
                    <a:pt x="100075" y="177800"/>
                  </a:lnTo>
                  <a:lnTo>
                    <a:pt x="115443" y="152400"/>
                  </a:lnTo>
                  <a:lnTo>
                    <a:pt x="132461" y="139700"/>
                  </a:lnTo>
                  <a:lnTo>
                    <a:pt x="151130" y="114300"/>
                  </a:lnTo>
                  <a:lnTo>
                    <a:pt x="171323" y="101600"/>
                  </a:lnTo>
                  <a:lnTo>
                    <a:pt x="181356" y="101600"/>
                  </a:lnTo>
                  <a:lnTo>
                    <a:pt x="192277" y="88900"/>
                  </a:lnTo>
                  <a:close/>
                </a:path>
                <a:path w="2941954" h="6083300">
                  <a:moveTo>
                    <a:pt x="2777871" y="88900"/>
                  </a:moveTo>
                  <a:lnTo>
                    <a:pt x="2750566" y="88900"/>
                  </a:lnTo>
                  <a:lnTo>
                    <a:pt x="2761234" y="101600"/>
                  </a:lnTo>
                  <a:lnTo>
                    <a:pt x="2771902" y="101600"/>
                  </a:lnTo>
                  <a:lnTo>
                    <a:pt x="2792603" y="114300"/>
                  </a:lnTo>
                  <a:lnTo>
                    <a:pt x="2811017" y="139700"/>
                  </a:lnTo>
                  <a:lnTo>
                    <a:pt x="2827782" y="152400"/>
                  </a:lnTo>
                  <a:lnTo>
                    <a:pt x="2842767" y="177800"/>
                  </a:lnTo>
                  <a:lnTo>
                    <a:pt x="2848991" y="190500"/>
                  </a:lnTo>
                  <a:lnTo>
                    <a:pt x="2855341" y="190500"/>
                  </a:lnTo>
                  <a:lnTo>
                    <a:pt x="2861055" y="203200"/>
                  </a:lnTo>
                  <a:lnTo>
                    <a:pt x="2875026" y="241300"/>
                  </a:lnTo>
                  <a:lnTo>
                    <a:pt x="2883662" y="279400"/>
                  </a:lnTo>
                  <a:lnTo>
                    <a:pt x="2886583" y="317500"/>
                  </a:lnTo>
                  <a:lnTo>
                    <a:pt x="2886455" y="5778500"/>
                  </a:lnTo>
                  <a:lnTo>
                    <a:pt x="2883408" y="5816600"/>
                  </a:lnTo>
                  <a:lnTo>
                    <a:pt x="2874645" y="5854700"/>
                  </a:lnTo>
                  <a:lnTo>
                    <a:pt x="2860548" y="5892800"/>
                  </a:lnTo>
                  <a:lnTo>
                    <a:pt x="2854705" y="5892800"/>
                  </a:lnTo>
                  <a:lnTo>
                    <a:pt x="2848355" y="5905500"/>
                  </a:lnTo>
                  <a:lnTo>
                    <a:pt x="2841498" y="5918200"/>
                  </a:lnTo>
                  <a:lnTo>
                    <a:pt x="2826130" y="5943600"/>
                  </a:lnTo>
                  <a:lnTo>
                    <a:pt x="2809113" y="5956300"/>
                  </a:lnTo>
                  <a:lnTo>
                    <a:pt x="2790571" y="5981700"/>
                  </a:lnTo>
                  <a:lnTo>
                    <a:pt x="2770251" y="5994400"/>
                  </a:lnTo>
                  <a:lnTo>
                    <a:pt x="2760345" y="5994400"/>
                  </a:lnTo>
                  <a:lnTo>
                    <a:pt x="2749296" y="6007100"/>
                  </a:lnTo>
                  <a:lnTo>
                    <a:pt x="2766187" y="6007100"/>
                  </a:lnTo>
                  <a:lnTo>
                    <a:pt x="2776854" y="5994400"/>
                  </a:lnTo>
                  <a:lnTo>
                    <a:pt x="2797937" y="5981700"/>
                  </a:lnTo>
                  <a:lnTo>
                    <a:pt x="2817367" y="5969000"/>
                  </a:lnTo>
                  <a:lnTo>
                    <a:pt x="2834893" y="5943600"/>
                  </a:lnTo>
                  <a:lnTo>
                    <a:pt x="2850896" y="5930900"/>
                  </a:lnTo>
                  <a:lnTo>
                    <a:pt x="2870454" y="5892800"/>
                  </a:lnTo>
                  <a:lnTo>
                    <a:pt x="2885186" y="5854700"/>
                  </a:lnTo>
                  <a:lnTo>
                    <a:pt x="2894329" y="5816600"/>
                  </a:lnTo>
                  <a:lnTo>
                    <a:pt x="2897504" y="5778500"/>
                  </a:lnTo>
                  <a:lnTo>
                    <a:pt x="2897504" y="317500"/>
                  </a:lnTo>
                  <a:lnTo>
                    <a:pt x="2894457" y="279400"/>
                  </a:lnTo>
                  <a:lnTo>
                    <a:pt x="2885440" y="241300"/>
                  </a:lnTo>
                  <a:lnTo>
                    <a:pt x="2870835" y="203200"/>
                  </a:lnTo>
                  <a:lnTo>
                    <a:pt x="2851530" y="165100"/>
                  </a:lnTo>
                  <a:lnTo>
                    <a:pt x="2835910" y="152400"/>
                  </a:lnTo>
                  <a:lnTo>
                    <a:pt x="2818384" y="127000"/>
                  </a:lnTo>
                  <a:lnTo>
                    <a:pt x="2799207" y="114300"/>
                  </a:lnTo>
                  <a:lnTo>
                    <a:pt x="2777871" y="88900"/>
                  </a:lnTo>
                  <a:close/>
                </a:path>
                <a:path w="2941954" h="6083300">
                  <a:moveTo>
                    <a:pt x="215264" y="76200"/>
                  </a:moveTo>
                  <a:lnTo>
                    <a:pt x="186817" y="76200"/>
                  </a:lnTo>
                  <a:lnTo>
                    <a:pt x="175387" y="88900"/>
                  </a:lnTo>
                  <a:lnTo>
                    <a:pt x="203581" y="88900"/>
                  </a:lnTo>
                  <a:lnTo>
                    <a:pt x="215264" y="76200"/>
                  </a:lnTo>
                  <a:close/>
                </a:path>
                <a:path w="2941954" h="6083300">
                  <a:moveTo>
                    <a:pt x="2755518" y="76200"/>
                  </a:moveTo>
                  <a:lnTo>
                    <a:pt x="2727833" y="76200"/>
                  </a:lnTo>
                  <a:lnTo>
                    <a:pt x="2739136" y="88900"/>
                  </a:lnTo>
                  <a:lnTo>
                    <a:pt x="2766822" y="88900"/>
                  </a:lnTo>
                  <a:lnTo>
                    <a:pt x="2755518" y="76200"/>
                  </a:lnTo>
                  <a:close/>
                </a:path>
                <a:path w="2941954" h="6083300">
                  <a:moveTo>
                    <a:pt x="251587" y="63500"/>
                  </a:moveTo>
                  <a:lnTo>
                    <a:pt x="210693" y="63500"/>
                  </a:lnTo>
                  <a:lnTo>
                    <a:pt x="198627" y="76200"/>
                  </a:lnTo>
                  <a:lnTo>
                    <a:pt x="239268" y="76200"/>
                  </a:lnTo>
                  <a:lnTo>
                    <a:pt x="251587" y="63500"/>
                  </a:lnTo>
                  <a:close/>
                </a:path>
                <a:path w="2941954" h="6083300">
                  <a:moveTo>
                    <a:pt x="2731770" y="63500"/>
                  </a:moveTo>
                  <a:lnTo>
                    <a:pt x="2691511" y="63500"/>
                  </a:lnTo>
                  <a:lnTo>
                    <a:pt x="2703703" y="76200"/>
                  </a:lnTo>
                  <a:lnTo>
                    <a:pt x="2743708" y="76200"/>
                  </a:lnTo>
                  <a:lnTo>
                    <a:pt x="2731770" y="63500"/>
                  </a:lnTo>
                  <a:close/>
                </a:path>
                <a:path w="2941954" h="6083300">
                  <a:moveTo>
                    <a:pt x="2693924" y="50800"/>
                  </a:moveTo>
                  <a:lnTo>
                    <a:pt x="248665" y="50800"/>
                  </a:lnTo>
                  <a:lnTo>
                    <a:pt x="235712" y="63500"/>
                  </a:lnTo>
                  <a:lnTo>
                    <a:pt x="2706751" y="63500"/>
                  </a:lnTo>
                  <a:lnTo>
                    <a:pt x="2693924" y="50800"/>
                  </a:lnTo>
                  <a:close/>
                </a:path>
                <a:path w="2941954" h="6083300">
                  <a:moveTo>
                    <a:pt x="2747772" y="25400"/>
                  </a:moveTo>
                  <a:lnTo>
                    <a:pt x="192531" y="25400"/>
                  </a:lnTo>
                  <a:lnTo>
                    <a:pt x="178562" y="38100"/>
                  </a:lnTo>
                  <a:lnTo>
                    <a:pt x="2761996" y="38100"/>
                  </a:lnTo>
                  <a:lnTo>
                    <a:pt x="2747772" y="25400"/>
                  </a:lnTo>
                  <a:close/>
                </a:path>
                <a:path w="2941954" h="6083300">
                  <a:moveTo>
                    <a:pt x="2718816" y="12700"/>
                  </a:moveTo>
                  <a:lnTo>
                    <a:pt x="221614" y="12700"/>
                  </a:lnTo>
                  <a:lnTo>
                    <a:pt x="207010" y="25400"/>
                  </a:lnTo>
                  <a:lnTo>
                    <a:pt x="2733548" y="25400"/>
                  </a:lnTo>
                  <a:lnTo>
                    <a:pt x="2718816" y="12700"/>
                  </a:lnTo>
                  <a:close/>
                </a:path>
                <a:path w="2941954" h="6083300">
                  <a:moveTo>
                    <a:pt x="2657093" y="0"/>
                  </a:moveTo>
                  <a:lnTo>
                    <a:pt x="283337" y="0"/>
                  </a:lnTo>
                  <a:lnTo>
                    <a:pt x="267335" y="12700"/>
                  </a:lnTo>
                  <a:lnTo>
                    <a:pt x="2672841" y="12700"/>
                  </a:lnTo>
                  <a:lnTo>
                    <a:pt x="2657093" y="0"/>
                  </a:lnTo>
                  <a:close/>
                </a:path>
              </a:pathLst>
            </a:custGeom>
            <a:solidFill>
              <a:srgbClr val="FFFFFF"/>
            </a:solidFill>
          </p:spPr>
          <p:txBody>
            <a:bodyPr wrap="square" lIns="0" tIns="0" rIns="0" bIns="0" rtlCol="0"/>
            <a:lstStyle/>
            <a:p>
              <a:endParaRPr/>
            </a:p>
          </p:txBody>
        </p:sp>
      </p:grpSp>
      <p:sp>
        <p:nvSpPr>
          <p:cNvPr id="9" name="object 9"/>
          <p:cNvSpPr txBox="1"/>
          <p:nvPr/>
        </p:nvSpPr>
        <p:spPr>
          <a:xfrm>
            <a:off x="2902470" y="812357"/>
            <a:ext cx="2605807" cy="5018040"/>
          </a:xfrm>
          <a:prstGeom prst="rect">
            <a:avLst/>
          </a:prstGeom>
        </p:spPr>
        <p:txBody>
          <a:bodyPr vert="horz" wrap="square" lIns="0" tIns="31750" rIns="0" bIns="0" rtlCol="0">
            <a:spAutoFit/>
          </a:bodyPr>
          <a:lstStyle/>
          <a:p>
            <a:pPr algn="ctr"/>
            <a:r>
              <a:rPr lang="es-MX" dirty="0">
                <a:latin typeface="Verdana" panose="020B0604030504040204" pitchFamily="34" charset="0"/>
                <a:ea typeface="Verdana" panose="020B0604030504040204" pitchFamily="34" charset="0"/>
              </a:rPr>
              <a:t>L</a:t>
            </a:r>
            <a:r>
              <a:rPr lang="es-MX" sz="1800" b="0" i="0" u="none" strike="noStrike" baseline="0" dirty="0">
                <a:latin typeface="Verdana" panose="020B0604030504040204" pitchFamily="34" charset="0"/>
                <a:ea typeface="Verdana" panose="020B0604030504040204" pitchFamily="34" charset="0"/>
              </a:rPr>
              <a:t>a metaética estudia el origen y el significado de los conceptos morales,</a:t>
            </a:r>
          </a:p>
          <a:p>
            <a:pPr algn="ctr"/>
            <a:r>
              <a:rPr lang="es-MX" dirty="0">
                <a:latin typeface="Verdana" panose="020B0604030504040204" pitchFamily="34" charset="0"/>
                <a:ea typeface="Verdana" panose="020B0604030504040204" pitchFamily="34" charset="0"/>
              </a:rPr>
              <a:t>s</a:t>
            </a:r>
            <a:r>
              <a:rPr lang="es-MX" sz="1800" b="0" i="0" u="none" strike="noStrike" baseline="0" dirty="0">
                <a:latin typeface="Verdana" panose="020B0604030504040204" pitchFamily="34" charset="0"/>
                <a:ea typeface="Verdana" panose="020B0604030504040204" pitchFamily="34" charset="0"/>
              </a:rPr>
              <a:t>e ocupa del estudio del origen, el significado y la naturaleza de los conceptos morales, como "bueno", "malo", "justo" o "correcto".</a:t>
            </a:r>
          </a:p>
          <a:p>
            <a:pPr algn="ctr"/>
            <a:r>
              <a:rPr lang="es-MX" sz="1800" b="0" i="0" u="none" strike="noStrike" baseline="0" dirty="0">
                <a:latin typeface="Verdana" panose="020B0604030504040204" pitchFamily="34" charset="0"/>
                <a:ea typeface="Verdana" panose="020B0604030504040204" pitchFamily="34" charset="0"/>
              </a:rPr>
              <a:t>Analiza si los valores morales son objetivos o subjetivos, y estudia la psicología de los comportamientos morales</a:t>
            </a:r>
            <a:r>
              <a:rPr lang="es-ES" sz="1600" dirty="0">
                <a:latin typeface="Verdana" panose="020B0604030504040204" pitchFamily="34" charset="0"/>
                <a:ea typeface="Verdana" panose="020B0604030504040204" pitchFamily="34" charset="0"/>
              </a:rPr>
              <a:t>.</a:t>
            </a:r>
            <a:endParaRPr lang="es-MX" sz="1800" b="0" i="0" u="none" strike="noStrike" baseline="0" dirty="0">
              <a:latin typeface="Verdana" panose="020B0604030504040204" pitchFamily="34" charset="0"/>
              <a:ea typeface="Verdana" panose="020B0604030504040204" pitchFamily="34" charset="0"/>
            </a:endParaRPr>
          </a:p>
        </p:txBody>
      </p:sp>
      <p:grpSp>
        <p:nvGrpSpPr>
          <p:cNvPr id="10" name="object 10"/>
          <p:cNvGrpSpPr/>
          <p:nvPr/>
        </p:nvGrpSpPr>
        <p:grpSpPr>
          <a:xfrm>
            <a:off x="6170502" y="373379"/>
            <a:ext cx="2804795" cy="6426200"/>
            <a:chOff x="5402453" y="221551"/>
            <a:chExt cx="2804795" cy="6426200"/>
          </a:xfrm>
        </p:grpSpPr>
        <p:sp>
          <p:nvSpPr>
            <p:cNvPr id="11" name="object 11"/>
            <p:cNvSpPr/>
            <p:nvPr/>
          </p:nvSpPr>
          <p:spPr>
            <a:xfrm>
              <a:off x="5430012" y="246887"/>
              <a:ext cx="2749550" cy="6373495"/>
            </a:xfrm>
            <a:custGeom>
              <a:avLst/>
              <a:gdLst/>
              <a:ahLst/>
              <a:cxnLst/>
              <a:rect l="l" t="t" r="r" b="b"/>
              <a:pathLst>
                <a:path w="2749550" h="6373495">
                  <a:moveTo>
                    <a:pt x="2474341" y="0"/>
                  </a:moveTo>
                  <a:lnTo>
                    <a:pt x="274954" y="0"/>
                  </a:lnTo>
                  <a:lnTo>
                    <a:pt x="225521" y="4428"/>
                  </a:lnTo>
                  <a:lnTo>
                    <a:pt x="178998" y="17197"/>
                  </a:lnTo>
                  <a:lnTo>
                    <a:pt x="136162" y="37530"/>
                  </a:lnTo>
                  <a:lnTo>
                    <a:pt x="97789" y="64653"/>
                  </a:lnTo>
                  <a:lnTo>
                    <a:pt x="64653" y="97789"/>
                  </a:lnTo>
                  <a:lnTo>
                    <a:pt x="37530" y="136162"/>
                  </a:lnTo>
                  <a:lnTo>
                    <a:pt x="17197" y="178998"/>
                  </a:lnTo>
                  <a:lnTo>
                    <a:pt x="4428" y="225521"/>
                  </a:lnTo>
                  <a:lnTo>
                    <a:pt x="0" y="274954"/>
                  </a:lnTo>
                  <a:lnTo>
                    <a:pt x="0" y="6098438"/>
                  </a:lnTo>
                  <a:lnTo>
                    <a:pt x="4428" y="6147857"/>
                  </a:lnTo>
                  <a:lnTo>
                    <a:pt x="17197" y="6194370"/>
                  </a:lnTo>
                  <a:lnTo>
                    <a:pt x="37530" y="6237201"/>
                  </a:lnTo>
                  <a:lnTo>
                    <a:pt x="64653" y="6275572"/>
                  </a:lnTo>
                  <a:lnTo>
                    <a:pt x="97789" y="6308708"/>
                  </a:lnTo>
                  <a:lnTo>
                    <a:pt x="136162" y="6335832"/>
                  </a:lnTo>
                  <a:lnTo>
                    <a:pt x="178998" y="6356167"/>
                  </a:lnTo>
                  <a:lnTo>
                    <a:pt x="225521" y="6368938"/>
                  </a:lnTo>
                  <a:lnTo>
                    <a:pt x="274954" y="6373367"/>
                  </a:lnTo>
                  <a:lnTo>
                    <a:pt x="2474341" y="6373367"/>
                  </a:lnTo>
                  <a:lnTo>
                    <a:pt x="2523774" y="6368938"/>
                  </a:lnTo>
                  <a:lnTo>
                    <a:pt x="2570297" y="6356167"/>
                  </a:lnTo>
                  <a:lnTo>
                    <a:pt x="2613133" y="6335832"/>
                  </a:lnTo>
                  <a:lnTo>
                    <a:pt x="2651506" y="6308708"/>
                  </a:lnTo>
                  <a:lnTo>
                    <a:pt x="2684642" y="6275572"/>
                  </a:lnTo>
                  <a:lnTo>
                    <a:pt x="2711765" y="6237201"/>
                  </a:lnTo>
                  <a:lnTo>
                    <a:pt x="2732098" y="6194370"/>
                  </a:lnTo>
                  <a:lnTo>
                    <a:pt x="2744867" y="6147857"/>
                  </a:lnTo>
                  <a:lnTo>
                    <a:pt x="2749295" y="6098438"/>
                  </a:lnTo>
                  <a:lnTo>
                    <a:pt x="2749295" y="274954"/>
                  </a:lnTo>
                  <a:lnTo>
                    <a:pt x="2744867" y="225521"/>
                  </a:lnTo>
                  <a:lnTo>
                    <a:pt x="2732098" y="178998"/>
                  </a:lnTo>
                  <a:lnTo>
                    <a:pt x="2711765" y="136162"/>
                  </a:lnTo>
                  <a:lnTo>
                    <a:pt x="2684642" y="97789"/>
                  </a:lnTo>
                  <a:lnTo>
                    <a:pt x="2651506" y="64653"/>
                  </a:lnTo>
                  <a:lnTo>
                    <a:pt x="2613133" y="37530"/>
                  </a:lnTo>
                  <a:lnTo>
                    <a:pt x="2570297" y="17197"/>
                  </a:lnTo>
                  <a:lnTo>
                    <a:pt x="2523774" y="4428"/>
                  </a:lnTo>
                  <a:lnTo>
                    <a:pt x="2474341" y="0"/>
                  </a:lnTo>
                  <a:close/>
                </a:path>
              </a:pathLst>
            </a:custGeom>
            <a:solidFill>
              <a:srgbClr val="4F81BC"/>
            </a:solidFill>
          </p:spPr>
          <p:txBody>
            <a:bodyPr wrap="square" lIns="0" tIns="0" rIns="0" bIns="0" rtlCol="0"/>
            <a:lstStyle/>
            <a:p>
              <a:endParaRPr dirty="0"/>
            </a:p>
          </p:txBody>
        </p:sp>
        <p:sp>
          <p:nvSpPr>
            <p:cNvPr id="12" name="object 12"/>
            <p:cNvSpPr/>
            <p:nvPr/>
          </p:nvSpPr>
          <p:spPr>
            <a:xfrm>
              <a:off x="5402453" y="221551"/>
              <a:ext cx="2804795" cy="6426200"/>
            </a:xfrm>
            <a:custGeom>
              <a:avLst/>
              <a:gdLst/>
              <a:ahLst/>
              <a:cxnLst/>
              <a:rect l="l" t="t" r="r" b="b"/>
              <a:pathLst>
                <a:path w="2804795" h="6426200">
                  <a:moveTo>
                    <a:pt x="2592451" y="6413499"/>
                  </a:moveTo>
                  <a:lnTo>
                    <a:pt x="213233" y="6413499"/>
                  </a:lnTo>
                  <a:lnTo>
                    <a:pt x="227711" y="6426199"/>
                  </a:lnTo>
                  <a:lnTo>
                    <a:pt x="2578227" y="6426199"/>
                  </a:lnTo>
                  <a:lnTo>
                    <a:pt x="2592451" y="6413499"/>
                  </a:lnTo>
                  <a:close/>
                </a:path>
                <a:path w="2804795" h="6426200">
                  <a:moveTo>
                    <a:pt x="2633472" y="6400799"/>
                  </a:moveTo>
                  <a:lnTo>
                    <a:pt x="171958" y="6400799"/>
                  </a:lnTo>
                  <a:lnTo>
                    <a:pt x="185420" y="6413499"/>
                  </a:lnTo>
                  <a:lnTo>
                    <a:pt x="2620264" y="6413499"/>
                  </a:lnTo>
                  <a:lnTo>
                    <a:pt x="2633472" y="6400799"/>
                  </a:lnTo>
                  <a:close/>
                </a:path>
                <a:path w="2804795" h="6426200">
                  <a:moveTo>
                    <a:pt x="248285" y="38100"/>
                  </a:moveTo>
                  <a:lnTo>
                    <a:pt x="157225" y="38100"/>
                  </a:lnTo>
                  <a:lnTo>
                    <a:pt x="132334" y="50800"/>
                  </a:lnTo>
                  <a:lnTo>
                    <a:pt x="109093" y="76200"/>
                  </a:lnTo>
                  <a:lnTo>
                    <a:pt x="87884" y="88900"/>
                  </a:lnTo>
                  <a:lnTo>
                    <a:pt x="50926" y="139699"/>
                  </a:lnTo>
                  <a:lnTo>
                    <a:pt x="29718" y="177799"/>
                  </a:lnTo>
                  <a:lnTo>
                    <a:pt x="13462" y="215899"/>
                  </a:lnTo>
                  <a:lnTo>
                    <a:pt x="3429" y="266699"/>
                  </a:lnTo>
                  <a:lnTo>
                    <a:pt x="1524" y="279399"/>
                  </a:lnTo>
                  <a:lnTo>
                    <a:pt x="508" y="292099"/>
                  </a:lnTo>
                  <a:lnTo>
                    <a:pt x="0" y="304799"/>
                  </a:lnTo>
                  <a:lnTo>
                    <a:pt x="126" y="6134099"/>
                  </a:lnTo>
                  <a:lnTo>
                    <a:pt x="508" y="6146799"/>
                  </a:lnTo>
                  <a:lnTo>
                    <a:pt x="1650" y="6159499"/>
                  </a:lnTo>
                  <a:lnTo>
                    <a:pt x="3683" y="6172199"/>
                  </a:lnTo>
                  <a:lnTo>
                    <a:pt x="6350" y="6197599"/>
                  </a:lnTo>
                  <a:lnTo>
                    <a:pt x="18669" y="6235699"/>
                  </a:lnTo>
                  <a:lnTo>
                    <a:pt x="37211" y="6273799"/>
                  </a:lnTo>
                  <a:lnTo>
                    <a:pt x="69976" y="6324599"/>
                  </a:lnTo>
                  <a:lnTo>
                    <a:pt x="111251" y="6362699"/>
                  </a:lnTo>
                  <a:lnTo>
                    <a:pt x="134493" y="6375399"/>
                  </a:lnTo>
                  <a:lnTo>
                    <a:pt x="159131" y="6400799"/>
                  </a:lnTo>
                  <a:lnTo>
                    <a:pt x="261366" y="6400799"/>
                  </a:lnTo>
                  <a:lnTo>
                    <a:pt x="248158" y="6388099"/>
                  </a:lnTo>
                  <a:lnTo>
                    <a:pt x="209804" y="6388099"/>
                  </a:lnTo>
                  <a:lnTo>
                    <a:pt x="197485" y="6375399"/>
                  </a:lnTo>
                  <a:lnTo>
                    <a:pt x="185674" y="6375399"/>
                  </a:lnTo>
                  <a:lnTo>
                    <a:pt x="173989" y="6362699"/>
                  </a:lnTo>
                  <a:lnTo>
                    <a:pt x="151637" y="6349999"/>
                  </a:lnTo>
                  <a:lnTo>
                    <a:pt x="130937" y="6337299"/>
                  </a:lnTo>
                  <a:lnTo>
                    <a:pt x="111887" y="6324599"/>
                  </a:lnTo>
                  <a:lnTo>
                    <a:pt x="94361" y="6299199"/>
                  </a:lnTo>
                  <a:lnTo>
                    <a:pt x="78867" y="6286499"/>
                  </a:lnTo>
                  <a:lnTo>
                    <a:pt x="59562" y="6248399"/>
                  </a:lnTo>
                  <a:lnTo>
                    <a:pt x="45212" y="6210299"/>
                  </a:lnTo>
                  <a:lnTo>
                    <a:pt x="36068" y="6172199"/>
                  </a:lnTo>
                  <a:lnTo>
                    <a:pt x="33020" y="6134099"/>
                  </a:lnTo>
                  <a:lnTo>
                    <a:pt x="33020" y="304799"/>
                  </a:lnTo>
                  <a:lnTo>
                    <a:pt x="36195" y="266699"/>
                  </a:lnTo>
                  <a:lnTo>
                    <a:pt x="45212" y="228599"/>
                  </a:lnTo>
                  <a:lnTo>
                    <a:pt x="59689" y="190499"/>
                  </a:lnTo>
                  <a:lnTo>
                    <a:pt x="79248" y="152399"/>
                  </a:lnTo>
                  <a:lnTo>
                    <a:pt x="94742" y="139699"/>
                  </a:lnTo>
                  <a:lnTo>
                    <a:pt x="112141" y="114300"/>
                  </a:lnTo>
                  <a:lnTo>
                    <a:pt x="131318" y="101600"/>
                  </a:lnTo>
                  <a:lnTo>
                    <a:pt x="152146" y="88900"/>
                  </a:lnTo>
                  <a:lnTo>
                    <a:pt x="174371" y="63500"/>
                  </a:lnTo>
                  <a:lnTo>
                    <a:pt x="197738" y="63500"/>
                  </a:lnTo>
                  <a:lnTo>
                    <a:pt x="210058" y="50800"/>
                  </a:lnTo>
                  <a:lnTo>
                    <a:pt x="235331" y="50800"/>
                  </a:lnTo>
                  <a:lnTo>
                    <a:pt x="248285" y="38100"/>
                  </a:lnTo>
                  <a:close/>
                </a:path>
                <a:path w="2804795" h="6426200">
                  <a:moveTo>
                    <a:pt x="2645537" y="38100"/>
                  </a:moveTo>
                  <a:lnTo>
                    <a:pt x="2556382" y="38100"/>
                  </a:lnTo>
                  <a:lnTo>
                    <a:pt x="2569464" y="50800"/>
                  </a:lnTo>
                  <a:lnTo>
                    <a:pt x="2594737" y="50800"/>
                  </a:lnTo>
                  <a:lnTo>
                    <a:pt x="2606929" y="63500"/>
                  </a:lnTo>
                  <a:lnTo>
                    <a:pt x="2630551" y="63500"/>
                  </a:lnTo>
                  <a:lnTo>
                    <a:pt x="2652903" y="88900"/>
                  </a:lnTo>
                  <a:lnTo>
                    <a:pt x="2673604" y="101600"/>
                  </a:lnTo>
                  <a:lnTo>
                    <a:pt x="2692654" y="114300"/>
                  </a:lnTo>
                  <a:lnTo>
                    <a:pt x="2710053" y="139699"/>
                  </a:lnTo>
                  <a:lnTo>
                    <a:pt x="2725547" y="152399"/>
                  </a:lnTo>
                  <a:lnTo>
                    <a:pt x="2744851" y="190499"/>
                  </a:lnTo>
                  <a:lnTo>
                    <a:pt x="2759202" y="228599"/>
                  </a:lnTo>
                  <a:lnTo>
                    <a:pt x="2768346" y="266699"/>
                  </a:lnTo>
                  <a:lnTo>
                    <a:pt x="2771394" y="304799"/>
                  </a:lnTo>
                  <a:lnTo>
                    <a:pt x="2771394" y="6134099"/>
                  </a:lnTo>
                  <a:lnTo>
                    <a:pt x="2768219" y="6172199"/>
                  </a:lnTo>
                  <a:lnTo>
                    <a:pt x="2759202" y="6210299"/>
                  </a:lnTo>
                  <a:lnTo>
                    <a:pt x="2744724" y="6248399"/>
                  </a:lnTo>
                  <a:lnTo>
                    <a:pt x="2725166" y="6286499"/>
                  </a:lnTo>
                  <a:lnTo>
                    <a:pt x="2709672" y="6299199"/>
                  </a:lnTo>
                  <a:lnTo>
                    <a:pt x="2692273" y="6324599"/>
                  </a:lnTo>
                  <a:lnTo>
                    <a:pt x="2673096" y="6337299"/>
                  </a:lnTo>
                  <a:lnTo>
                    <a:pt x="2652395" y="6349999"/>
                  </a:lnTo>
                  <a:lnTo>
                    <a:pt x="2630170" y="6362699"/>
                  </a:lnTo>
                  <a:lnTo>
                    <a:pt x="2618613" y="6375399"/>
                  </a:lnTo>
                  <a:lnTo>
                    <a:pt x="2606675" y="6375399"/>
                  </a:lnTo>
                  <a:lnTo>
                    <a:pt x="2594482" y="6388099"/>
                  </a:lnTo>
                  <a:lnTo>
                    <a:pt x="2556129" y="6388099"/>
                  </a:lnTo>
                  <a:lnTo>
                    <a:pt x="2542921" y="6400799"/>
                  </a:lnTo>
                  <a:lnTo>
                    <a:pt x="2647315" y="6400799"/>
                  </a:lnTo>
                  <a:lnTo>
                    <a:pt x="2672206" y="6375399"/>
                  </a:lnTo>
                  <a:lnTo>
                    <a:pt x="2695321" y="6362699"/>
                  </a:lnTo>
                  <a:lnTo>
                    <a:pt x="2716783" y="6337299"/>
                  </a:lnTo>
                  <a:lnTo>
                    <a:pt x="2736088" y="6324599"/>
                  </a:lnTo>
                  <a:lnTo>
                    <a:pt x="2753360" y="6299199"/>
                  </a:lnTo>
                  <a:lnTo>
                    <a:pt x="2774696" y="6261099"/>
                  </a:lnTo>
                  <a:lnTo>
                    <a:pt x="2790952" y="6222999"/>
                  </a:lnTo>
                  <a:lnTo>
                    <a:pt x="2798318" y="6184899"/>
                  </a:lnTo>
                  <a:lnTo>
                    <a:pt x="2800985" y="6172199"/>
                  </a:lnTo>
                  <a:lnTo>
                    <a:pt x="2802890" y="6159499"/>
                  </a:lnTo>
                  <a:lnTo>
                    <a:pt x="2803905" y="6146799"/>
                  </a:lnTo>
                  <a:lnTo>
                    <a:pt x="2804414" y="6134099"/>
                  </a:lnTo>
                  <a:lnTo>
                    <a:pt x="2804287" y="304799"/>
                  </a:lnTo>
                  <a:lnTo>
                    <a:pt x="2803905" y="292099"/>
                  </a:lnTo>
                  <a:lnTo>
                    <a:pt x="2802763" y="279399"/>
                  </a:lnTo>
                  <a:lnTo>
                    <a:pt x="2800730" y="253999"/>
                  </a:lnTo>
                  <a:lnTo>
                    <a:pt x="2790571" y="215899"/>
                  </a:lnTo>
                  <a:lnTo>
                    <a:pt x="2774315" y="177799"/>
                  </a:lnTo>
                  <a:lnTo>
                    <a:pt x="2751963" y="139699"/>
                  </a:lnTo>
                  <a:lnTo>
                    <a:pt x="2714879" y="88900"/>
                  </a:lnTo>
                  <a:lnTo>
                    <a:pt x="2693289" y="76200"/>
                  </a:lnTo>
                  <a:lnTo>
                    <a:pt x="2669921" y="50800"/>
                  </a:lnTo>
                  <a:lnTo>
                    <a:pt x="2645537" y="38100"/>
                  </a:lnTo>
                  <a:close/>
                </a:path>
                <a:path w="2804795" h="6426200">
                  <a:moveTo>
                    <a:pt x="2566162" y="6375399"/>
                  </a:moveTo>
                  <a:lnTo>
                    <a:pt x="237617" y="6375399"/>
                  </a:lnTo>
                  <a:lnTo>
                    <a:pt x="250062" y="6388099"/>
                  </a:lnTo>
                  <a:lnTo>
                    <a:pt x="2553716" y="6388099"/>
                  </a:lnTo>
                  <a:lnTo>
                    <a:pt x="2566162" y="6375399"/>
                  </a:lnTo>
                  <a:close/>
                </a:path>
                <a:path w="2804795" h="6426200">
                  <a:moveTo>
                    <a:pt x="228346" y="6362699"/>
                  </a:moveTo>
                  <a:lnTo>
                    <a:pt x="201549" y="6362699"/>
                  </a:lnTo>
                  <a:lnTo>
                    <a:pt x="213360" y="6375399"/>
                  </a:lnTo>
                  <a:lnTo>
                    <a:pt x="240030" y="6375399"/>
                  </a:lnTo>
                  <a:lnTo>
                    <a:pt x="228346" y="6362699"/>
                  </a:lnTo>
                  <a:close/>
                </a:path>
                <a:path w="2804795" h="6426200">
                  <a:moveTo>
                    <a:pt x="2602103" y="6362699"/>
                  </a:moveTo>
                  <a:lnTo>
                    <a:pt x="2574925" y="6362699"/>
                  </a:lnTo>
                  <a:lnTo>
                    <a:pt x="2563114" y="6375399"/>
                  </a:lnTo>
                  <a:lnTo>
                    <a:pt x="2590419" y="6375399"/>
                  </a:lnTo>
                  <a:lnTo>
                    <a:pt x="2602103" y="6362699"/>
                  </a:lnTo>
                  <a:close/>
                </a:path>
                <a:path w="2804795" h="6426200">
                  <a:moveTo>
                    <a:pt x="206883" y="76200"/>
                  </a:moveTo>
                  <a:lnTo>
                    <a:pt x="180086" y="76200"/>
                  </a:lnTo>
                  <a:lnTo>
                    <a:pt x="158750" y="88900"/>
                  </a:lnTo>
                  <a:lnTo>
                    <a:pt x="138811" y="101600"/>
                  </a:lnTo>
                  <a:lnTo>
                    <a:pt x="120269" y="127000"/>
                  </a:lnTo>
                  <a:lnTo>
                    <a:pt x="103505" y="139699"/>
                  </a:lnTo>
                  <a:lnTo>
                    <a:pt x="88646" y="165099"/>
                  </a:lnTo>
                  <a:lnTo>
                    <a:pt x="75437" y="177799"/>
                  </a:lnTo>
                  <a:lnTo>
                    <a:pt x="69723" y="190499"/>
                  </a:lnTo>
                  <a:lnTo>
                    <a:pt x="55752" y="228599"/>
                  </a:lnTo>
                  <a:lnTo>
                    <a:pt x="47117" y="266699"/>
                  </a:lnTo>
                  <a:lnTo>
                    <a:pt x="44069" y="304799"/>
                  </a:lnTo>
                  <a:lnTo>
                    <a:pt x="44069" y="6134099"/>
                  </a:lnTo>
                  <a:lnTo>
                    <a:pt x="46989" y="6172199"/>
                  </a:lnTo>
                  <a:lnTo>
                    <a:pt x="55625" y="6210299"/>
                  </a:lnTo>
                  <a:lnTo>
                    <a:pt x="64262" y="6235699"/>
                  </a:lnTo>
                  <a:lnTo>
                    <a:pt x="69342" y="6235699"/>
                  </a:lnTo>
                  <a:lnTo>
                    <a:pt x="74930" y="6248399"/>
                  </a:lnTo>
                  <a:lnTo>
                    <a:pt x="87757" y="6273799"/>
                  </a:lnTo>
                  <a:lnTo>
                    <a:pt x="102488" y="6299199"/>
                  </a:lnTo>
                  <a:lnTo>
                    <a:pt x="119252" y="6311899"/>
                  </a:lnTo>
                  <a:lnTo>
                    <a:pt x="137541" y="6324599"/>
                  </a:lnTo>
                  <a:lnTo>
                    <a:pt x="157352" y="6349999"/>
                  </a:lnTo>
                  <a:lnTo>
                    <a:pt x="178943" y="6362699"/>
                  </a:lnTo>
                  <a:lnTo>
                    <a:pt x="205612" y="6362699"/>
                  </a:lnTo>
                  <a:lnTo>
                    <a:pt x="194818" y="6349999"/>
                  </a:lnTo>
                  <a:lnTo>
                    <a:pt x="183896" y="6349999"/>
                  </a:lnTo>
                  <a:lnTo>
                    <a:pt x="163068" y="6337299"/>
                  </a:lnTo>
                  <a:lnTo>
                    <a:pt x="144145" y="6324599"/>
                  </a:lnTo>
                  <a:lnTo>
                    <a:pt x="126619" y="6299199"/>
                  </a:lnTo>
                  <a:lnTo>
                    <a:pt x="110617" y="6286499"/>
                  </a:lnTo>
                  <a:lnTo>
                    <a:pt x="96520" y="6261099"/>
                  </a:lnTo>
                  <a:lnTo>
                    <a:pt x="84327" y="6248399"/>
                  </a:lnTo>
                  <a:lnTo>
                    <a:pt x="79121" y="6235699"/>
                  </a:lnTo>
                  <a:lnTo>
                    <a:pt x="74168" y="6222999"/>
                  </a:lnTo>
                  <a:lnTo>
                    <a:pt x="69850" y="6210299"/>
                  </a:lnTo>
                  <a:lnTo>
                    <a:pt x="66039" y="6197599"/>
                  </a:lnTo>
                  <a:lnTo>
                    <a:pt x="62737" y="6197599"/>
                  </a:lnTo>
                  <a:lnTo>
                    <a:pt x="56261" y="6159499"/>
                  </a:lnTo>
                  <a:lnTo>
                    <a:pt x="54991" y="6134099"/>
                  </a:lnTo>
                  <a:lnTo>
                    <a:pt x="55118" y="304799"/>
                  </a:lnTo>
                  <a:lnTo>
                    <a:pt x="58038" y="266699"/>
                  </a:lnTo>
                  <a:lnTo>
                    <a:pt x="66421" y="228599"/>
                  </a:lnTo>
                  <a:lnTo>
                    <a:pt x="70358" y="215899"/>
                  </a:lnTo>
                  <a:lnTo>
                    <a:pt x="74802" y="215899"/>
                  </a:lnTo>
                  <a:lnTo>
                    <a:pt x="79756" y="203199"/>
                  </a:lnTo>
                  <a:lnTo>
                    <a:pt x="85217" y="190499"/>
                  </a:lnTo>
                  <a:lnTo>
                    <a:pt x="98044" y="165099"/>
                  </a:lnTo>
                  <a:lnTo>
                    <a:pt x="112395" y="152399"/>
                  </a:lnTo>
                  <a:lnTo>
                    <a:pt x="128397" y="127000"/>
                  </a:lnTo>
                  <a:lnTo>
                    <a:pt x="146176" y="114300"/>
                  </a:lnTo>
                  <a:lnTo>
                    <a:pt x="165226" y="101600"/>
                  </a:lnTo>
                  <a:lnTo>
                    <a:pt x="185674" y="88900"/>
                  </a:lnTo>
                  <a:lnTo>
                    <a:pt x="195961" y="88900"/>
                  </a:lnTo>
                  <a:lnTo>
                    <a:pt x="206883" y="76200"/>
                  </a:lnTo>
                  <a:close/>
                </a:path>
                <a:path w="2804795" h="6426200">
                  <a:moveTo>
                    <a:pt x="2625471" y="76200"/>
                  </a:moveTo>
                  <a:lnTo>
                    <a:pt x="2598801" y="76200"/>
                  </a:lnTo>
                  <a:lnTo>
                    <a:pt x="2609723" y="88900"/>
                  </a:lnTo>
                  <a:lnTo>
                    <a:pt x="2620518" y="88900"/>
                  </a:lnTo>
                  <a:lnTo>
                    <a:pt x="2641473" y="101600"/>
                  </a:lnTo>
                  <a:lnTo>
                    <a:pt x="2660396" y="114300"/>
                  </a:lnTo>
                  <a:lnTo>
                    <a:pt x="2677795" y="127000"/>
                  </a:lnTo>
                  <a:lnTo>
                    <a:pt x="2693670" y="152399"/>
                  </a:lnTo>
                  <a:lnTo>
                    <a:pt x="2707894" y="165099"/>
                  </a:lnTo>
                  <a:lnTo>
                    <a:pt x="2720213" y="190499"/>
                  </a:lnTo>
                  <a:lnTo>
                    <a:pt x="2725166" y="203199"/>
                  </a:lnTo>
                  <a:lnTo>
                    <a:pt x="2730246" y="215899"/>
                  </a:lnTo>
                  <a:lnTo>
                    <a:pt x="2734564" y="228599"/>
                  </a:lnTo>
                  <a:lnTo>
                    <a:pt x="2738374" y="228599"/>
                  </a:lnTo>
                  <a:lnTo>
                    <a:pt x="2741676" y="241299"/>
                  </a:lnTo>
                  <a:lnTo>
                    <a:pt x="2748153" y="279399"/>
                  </a:lnTo>
                  <a:lnTo>
                    <a:pt x="2749423" y="304799"/>
                  </a:lnTo>
                  <a:lnTo>
                    <a:pt x="2749296" y="6134099"/>
                  </a:lnTo>
                  <a:lnTo>
                    <a:pt x="2746375" y="6172199"/>
                  </a:lnTo>
                  <a:lnTo>
                    <a:pt x="2737993" y="6210299"/>
                  </a:lnTo>
                  <a:lnTo>
                    <a:pt x="2734055" y="6210299"/>
                  </a:lnTo>
                  <a:lnTo>
                    <a:pt x="2729611" y="6222999"/>
                  </a:lnTo>
                  <a:lnTo>
                    <a:pt x="2724657" y="6235699"/>
                  </a:lnTo>
                  <a:lnTo>
                    <a:pt x="2719197" y="6248399"/>
                  </a:lnTo>
                  <a:lnTo>
                    <a:pt x="2706370" y="6273799"/>
                  </a:lnTo>
                  <a:lnTo>
                    <a:pt x="2692019" y="6286499"/>
                  </a:lnTo>
                  <a:lnTo>
                    <a:pt x="2676017" y="6311899"/>
                  </a:lnTo>
                  <a:lnTo>
                    <a:pt x="2658364" y="6324599"/>
                  </a:lnTo>
                  <a:lnTo>
                    <a:pt x="2639187" y="6337299"/>
                  </a:lnTo>
                  <a:lnTo>
                    <a:pt x="2618740" y="6349999"/>
                  </a:lnTo>
                  <a:lnTo>
                    <a:pt x="2608706" y="6349999"/>
                  </a:lnTo>
                  <a:lnTo>
                    <a:pt x="2597530" y="6362699"/>
                  </a:lnTo>
                  <a:lnTo>
                    <a:pt x="2624454" y="6362699"/>
                  </a:lnTo>
                  <a:lnTo>
                    <a:pt x="2645791" y="6349999"/>
                  </a:lnTo>
                  <a:lnTo>
                    <a:pt x="2665729" y="6324599"/>
                  </a:lnTo>
                  <a:lnTo>
                    <a:pt x="2684145" y="6311899"/>
                  </a:lnTo>
                  <a:lnTo>
                    <a:pt x="2700908" y="6299199"/>
                  </a:lnTo>
                  <a:lnTo>
                    <a:pt x="2715768" y="6273799"/>
                  </a:lnTo>
                  <a:lnTo>
                    <a:pt x="2728976" y="6248399"/>
                  </a:lnTo>
                  <a:lnTo>
                    <a:pt x="2734691" y="6248399"/>
                  </a:lnTo>
                  <a:lnTo>
                    <a:pt x="2748661" y="6210299"/>
                  </a:lnTo>
                  <a:lnTo>
                    <a:pt x="2757297" y="6172199"/>
                  </a:lnTo>
                  <a:lnTo>
                    <a:pt x="2760345" y="6134099"/>
                  </a:lnTo>
                  <a:lnTo>
                    <a:pt x="2760345" y="304799"/>
                  </a:lnTo>
                  <a:lnTo>
                    <a:pt x="2757424" y="266699"/>
                  </a:lnTo>
                  <a:lnTo>
                    <a:pt x="2748788" y="228599"/>
                  </a:lnTo>
                  <a:lnTo>
                    <a:pt x="2734945" y="190499"/>
                  </a:lnTo>
                  <a:lnTo>
                    <a:pt x="2729611" y="190499"/>
                  </a:lnTo>
                  <a:lnTo>
                    <a:pt x="2716656" y="165099"/>
                  </a:lnTo>
                  <a:lnTo>
                    <a:pt x="2701925" y="139699"/>
                  </a:lnTo>
                  <a:lnTo>
                    <a:pt x="2685288" y="127000"/>
                  </a:lnTo>
                  <a:lnTo>
                    <a:pt x="2667000" y="101600"/>
                  </a:lnTo>
                  <a:lnTo>
                    <a:pt x="2647188" y="88900"/>
                  </a:lnTo>
                  <a:lnTo>
                    <a:pt x="2625471" y="76200"/>
                  </a:lnTo>
                  <a:close/>
                </a:path>
                <a:path w="2804795" h="6426200">
                  <a:moveTo>
                    <a:pt x="241426" y="63500"/>
                  </a:moveTo>
                  <a:lnTo>
                    <a:pt x="202311" y="63500"/>
                  </a:lnTo>
                  <a:lnTo>
                    <a:pt x="190881" y="76200"/>
                  </a:lnTo>
                  <a:lnTo>
                    <a:pt x="229616" y="76200"/>
                  </a:lnTo>
                  <a:lnTo>
                    <a:pt x="241426" y="63500"/>
                  </a:lnTo>
                  <a:close/>
                </a:path>
                <a:path w="2804795" h="6426200">
                  <a:moveTo>
                    <a:pt x="2602865" y="63500"/>
                  </a:moveTo>
                  <a:lnTo>
                    <a:pt x="2564511" y="63500"/>
                  </a:lnTo>
                  <a:lnTo>
                    <a:pt x="2576195" y="76200"/>
                  </a:lnTo>
                  <a:lnTo>
                    <a:pt x="2614295" y="76200"/>
                  </a:lnTo>
                  <a:lnTo>
                    <a:pt x="2602865" y="63500"/>
                  </a:lnTo>
                  <a:close/>
                </a:path>
                <a:path w="2804795" h="6426200">
                  <a:moveTo>
                    <a:pt x="2566924" y="50800"/>
                  </a:moveTo>
                  <a:lnTo>
                    <a:pt x="238379" y="50800"/>
                  </a:lnTo>
                  <a:lnTo>
                    <a:pt x="226060" y="63500"/>
                  </a:lnTo>
                  <a:lnTo>
                    <a:pt x="2579116" y="63500"/>
                  </a:lnTo>
                  <a:lnTo>
                    <a:pt x="2566924" y="50800"/>
                  </a:lnTo>
                  <a:close/>
                </a:path>
                <a:path w="2804795" h="6426200">
                  <a:moveTo>
                    <a:pt x="2619121" y="25400"/>
                  </a:moveTo>
                  <a:lnTo>
                    <a:pt x="184023" y="25400"/>
                  </a:lnTo>
                  <a:lnTo>
                    <a:pt x="170814" y="38100"/>
                  </a:lnTo>
                  <a:lnTo>
                    <a:pt x="2632455" y="38100"/>
                  </a:lnTo>
                  <a:lnTo>
                    <a:pt x="2619121" y="25400"/>
                  </a:lnTo>
                  <a:close/>
                </a:path>
                <a:path w="2804795" h="6426200">
                  <a:moveTo>
                    <a:pt x="2591180" y="12700"/>
                  </a:moveTo>
                  <a:lnTo>
                    <a:pt x="212089" y="12700"/>
                  </a:lnTo>
                  <a:lnTo>
                    <a:pt x="197993" y="25400"/>
                  </a:lnTo>
                  <a:lnTo>
                    <a:pt x="2605151" y="25400"/>
                  </a:lnTo>
                  <a:lnTo>
                    <a:pt x="2591180" y="12700"/>
                  </a:lnTo>
                  <a:close/>
                </a:path>
                <a:path w="2804795" h="6426200">
                  <a:moveTo>
                    <a:pt x="2532126" y="0"/>
                  </a:moveTo>
                  <a:lnTo>
                    <a:pt x="271018" y="0"/>
                  </a:lnTo>
                  <a:lnTo>
                    <a:pt x="255650" y="12700"/>
                  </a:lnTo>
                  <a:lnTo>
                    <a:pt x="2547239" y="12700"/>
                  </a:lnTo>
                  <a:lnTo>
                    <a:pt x="2532126" y="0"/>
                  </a:lnTo>
                  <a:close/>
                </a:path>
              </a:pathLst>
            </a:custGeom>
            <a:solidFill>
              <a:srgbClr val="FFFFFF"/>
            </a:solidFill>
          </p:spPr>
          <p:txBody>
            <a:bodyPr wrap="square" lIns="0" tIns="0" rIns="0" bIns="0" rtlCol="0"/>
            <a:lstStyle/>
            <a:p>
              <a:endParaRPr/>
            </a:p>
          </p:txBody>
        </p:sp>
      </p:grpSp>
      <p:sp>
        <p:nvSpPr>
          <p:cNvPr id="13" name="object 13"/>
          <p:cNvSpPr txBox="1"/>
          <p:nvPr/>
        </p:nvSpPr>
        <p:spPr>
          <a:xfrm>
            <a:off x="6360621" y="764750"/>
            <a:ext cx="2424430" cy="5616538"/>
          </a:xfrm>
          <a:prstGeom prst="rect">
            <a:avLst/>
          </a:prstGeom>
        </p:spPr>
        <p:txBody>
          <a:bodyPr vert="horz" wrap="square" lIns="0" tIns="34290" rIns="0" bIns="0" rtlCol="0">
            <a:spAutoFit/>
          </a:bodyPr>
          <a:lstStyle/>
          <a:p>
            <a:pPr marL="12065" marR="5080" algn="ctr">
              <a:lnSpc>
                <a:spcPct val="92000"/>
              </a:lnSpc>
              <a:spcBef>
                <a:spcPts val="270"/>
              </a:spcBef>
            </a:pPr>
            <a:r>
              <a:rPr lang="es-MX" spc="-20" dirty="0">
                <a:solidFill>
                  <a:srgbClr val="FFFFFF"/>
                </a:solidFill>
                <a:latin typeface="Verdana"/>
                <a:cs typeface="Verdana"/>
              </a:rPr>
              <a:t>L</a:t>
            </a:r>
            <a:r>
              <a:rPr lang="es-MX" sz="1800" spc="-20" dirty="0">
                <a:solidFill>
                  <a:srgbClr val="FFFFFF"/>
                </a:solidFill>
                <a:latin typeface="Verdana"/>
                <a:cs typeface="Verdana"/>
              </a:rPr>
              <a:t>a ética normativa, que establece las normas y los principios para determinar lo que está bien o mal.</a:t>
            </a:r>
          </a:p>
          <a:p>
            <a:pPr marL="12065" marR="5080" algn="ctr">
              <a:lnSpc>
                <a:spcPct val="92000"/>
              </a:lnSpc>
              <a:spcBef>
                <a:spcPts val="270"/>
              </a:spcBef>
            </a:pPr>
            <a:r>
              <a:rPr lang="es-MX" sz="1800" dirty="0">
                <a:latin typeface="Verdana"/>
                <a:cs typeface="Verdana"/>
              </a:rPr>
              <a:t>Se enfoca en establecer las normas, los principios y las reglas que deben guiar la conducta humana.</a:t>
            </a:r>
          </a:p>
          <a:p>
            <a:pPr marL="12065" marR="5080" algn="ctr">
              <a:lnSpc>
                <a:spcPct val="92000"/>
              </a:lnSpc>
              <a:spcBef>
                <a:spcPts val="270"/>
              </a:spcBef>
            </a:pPr>
            <a:r>
              <a:rPr lang="es-MX" sz="1800" dirty="0">
                <a:latin typeface="Verdana"/>
                <a:cs typeface="Verdana"/>
              </a:rPr>
              <a:t>Desarrolla teorías que nos dicen cómo debemos actuar, como el</a:t>
            </a:r>
          </a:p>
          <a:p>
            <a:pPr marL="12065" marR="5080" algn="ctr">
              <a:lnSpc>
                <a:spcPct val="92000"/>
              </a:lnSpc>
              <a:spcBef>
                <a:spcPts val="270"/>
              </a:spcBef>
            </a:pPr>
            <a:r>
              <a:rPr lang="es-MX" sz="1800" dirty="0" err="1">
                <a:latin typeface="Verdana"/>
                <a:cs typeface="Verdana"/>
              </a:rPr>
              <a:t>deontologismo</a:t>
            </a:r>
            <a:r>
              <a:rPr lang="es-MX" sz="1800" dirty="0">
                <a:latin typeface="Verdana"/>
                <a:cs typeface="Verdana"/>
              </a:rPr>
              <a:t>, el</a:t>
            </a:r>
          </a:p>
          <a:p>
            <a:pPr marL="12065" marR="5080" algn="ctr">
              <a:lnSpc>
                <a:spcPct val="92000"/>
              </a:lnSpc>
              <a:spcBef>
                <a:spcPts val="270"/>
              </a:spcBef>
            </a:pPr>
            <a:r>
              <a:rPr lang="es-MX" sz="1800" dirty="0">
                <a:latin typeface="Verdana"/>
                <a:cs typeface="Verdana"/>
              </a:rPr>
              <a:t>utilitarismo</a:t>
            </a:r>
          </a:p>
          <a:p>
            <a:pPr marL="12065" marR="5080" algn="ctr">
              <a:lnSpc>
                <a:spcPct val="92000"/>
              </a:lnSpc>
              <a:spcBef>
                <a:spcPts val="270"/>
              </a:spcBef>
            </a:pPr>
            <a:r>
              <a:rPr lang="es-MX" sz="1800" dirty="0">
                <a:latin typeface="Verdana"/>
                <a:cs typeface="Verdana"/>
              </a:rPr>
              <a:t>o la</a:t>
            </a:r>
          </a:p>
          <a:p>
            <a:pPr marL="12065" marR="5080" algn="ctr">
              <a:lnSpc>
                <a:spcPct val="92000"/>
              </a:lnSpc>
              <a:spcBef>
                <a:spcPts val="270"/>
              </a:spcBef>
            </a:pPr>
            <a:r>
              <a:rPr lang="es-MX" sz="1800" dirty="0">
                <a:latin typeface="Verdana"/>
                <a:cs typeface="Verdana"/>
              </a:rPr>
              <a:t>ética de la virtud.</a:t>
            </a:r>
          </a:p>
        </p:txBody>
      </p:sp>
      <p:grpSp>
        <p:nvGrpSpPr>
          <p:cNvPr id="14" name="object 14"/>
          <p:cNvGrpSpPr/>
          <p:nvPr/>
        </p:nvGrpSpPr>
        <p:grpSpPr>
          <a:xfrm>
            <a:off x="9246779" y="346010"/>
            <a:ext cx="2737926" cy="6426200"/>
            <a:chOff x="8285860" y="137795"/>
            <a:chExt cx="2207260" cy="6426200"/>
          </a:xfrm>
        </p:grpSpPr>
        <p:sp>
          <p:nvSpPr>
            <p:cNvPr id="15" name="object 15"/>
            <p:cNvSpPr/>
            <p:nvPr/>
          </p:nvSpPr>
          <p:spPr>
            <a:xfrm>
              <a:off x="8313419" y="163068"/>
              <a:ext cx="2152015" cy="6373495"/>
            </a:xfrm>
            <a:custGeom>
              <a:avLst/>
              <a:gdLst/>
              <a:ahLst/>
              <a:cxnLst/>
              <a:rect l="l" t="t" r="r" b="b"/>
              <a:pathLst>
                <a:path w="2152015" h="6373495">
                  <a:moveTo>
                    <a:pt x="1936750" y="0"/>
                  </a:moveTo>
                  <a:lnTo>
                    <a:pt x="215137" y="0"/>
                  </a:lnTo>
                  <a:lnTo>
                    <a:pt x="165831" y="5685"/>
                  </a:lnTo>
                  <a:lnTo>
                    <a:pt x="120557" y="21879"/>
                  </a:lnTo>
                  <a:lnTo>
                    <a:pt x="80610" y="47286"/>
                  </a:lnTo>
                  <a:lnTo>
                    <a:pt x="47286" y="80610"/>
                  </a:lnTo>
                  <a:lnTo>
                    <a:pt x="21879" y="120557"/>
                  </a:lnTo>
                  <a:lnTo>
                    <a:pt x="5685" y="165831"/>
                  </a:lnTo>
                  <a:lnTo>
                    <a:pt x="0" y="215137"/>
                  </a:lnTo>
                  <a:lnTo>
                    <a:pt x="0" y="6158179"/>
                  </a:lnTo>
                  <a:lnTo>
                    <a:pt x="5685" y="6207520"/>
                  </a:lnTo>
                  <a:lnTo>
                    <a:pt x="21879" y="6252814"/>
                  </a:lnTo>
                  <a:lnTo>
                    <a:pt x="47286" y="6292769"/>
                  </a:lnTo>
                  <a:lnTo>
                    <a:pt x="80610" y="6326093"/>
                  </a:lnTo>
                  <a:lnTo>
                    <a:pt x="120557" y="6351496"/>
                  </a:lnTo>
                  <a:lnTo>
                    <a:pt x="165831" y="6367684"/>
                  </a:lnTo>
                  <a:lnTo>
                    <a:pt x="215137" y="6373368"/>
                  </a:lnTo>
                  <a:lnTo>
                    <a:pt x="1936750" y="6373368"/>
                  </a:lnTo>
                  <a:lnTo>
                    <a:pt x="1986056" y="6367684"/>
                  </a:lnTo>
                  <a:lnTo>
                    <a:pt x="2031330" y="6351496"/>
                  </a:lnTo>
                  <a:lnTo>
                    <a:pt x="2071277" y="6326093"/>
                  </a:lnTo>
                  <a:lnTo>
                    <a:pt x="2104601" y="6292769"/>
                  </a:lnTo>
                  <a:lnTo>
                    <a:pt x="2130008" y="6252814"/>
                  </a:lnTo>
                  <a:lnTo>
                    <a:pt x="2146202" y="6207520"/>
                  </a:lnTo>
                  <a:lnTo>
                    <a:pt x="2151887" y="6158179"/>
                  </a:lnTo>
                  <a:lnTo>
                    <a:pt x="2151887" y="215137"/>
                  </a:lnTo>
                  <a:lnTo>
                    <a:pt x="2146202" y="165831"/>
                  </a:lnTo>
                  <a:lnTo>
                    <a:pt x="2130008" y="120557"/>
                  </a:lnTo>
                  <a:lnTo>
                    <a:pt x="2104601" y="80610"/>
                  </a:lnTo>
                  <a:lnTo>
                    <a:pt x="2071277" y="47286"/>
                  </a:lnTo>
                  <a:lnTo>
                    <a:pt x="2031330" y="21879"/>
                  </a:lnTo>
                  <a:lnTo>
                    <a:pt x="1986056" y="5685"/>
                  </a:lnTo>
                  <a:lnTo>
                    <a:pt x="1936750" y="0"/>
                  </a:lnTo>
                  <a:close/>
                </a:path>
              </a:pathLst>
            </a:custGeom>
            <a:solidFill>
              <a:srgbClr val="4F81BC"/>
            </a:solidFill>
          </p:spPr>
          <p:txBody>
            <a:bodyPr wrap="square" lIns="0" tIns="0" rIns="0" bIns="0" rtlCol="0"/>
            <a:lstStyle/>
            <a:p>
              <a:endParaRPr/>
            </a:p>
          </p:txBody>
        </p:sp>
        <p:sp>
          <p:nvSpPr>
            <p:cNvPr id="16" name="object 16"/>
            <p:cNvSpPr/>
            <p:nvPr/>
          </p:nvSpPr>
          <p:spPr>
            <a:xfrm>
              <a:off x="8285860" y="137795"/>
              <a:ext cx="2207260" cy="6426200"/>
            </a:xfrm>
            <a:custGeom>
              <a:avLst/>
              <a:gdLst/>
              <a:ahLst/>
              <a:cxnLst/>
              <a:rect l="l" t="t" r="r" b="b"/>
              <a:pathLst>
                <a:path w="2207259" h="6426200">
                  <a:moveTo>
                    <a:pt x="2035175" y="12700"/>
                  </a:moveTo>
                  <a:lnTo>
                    <a:pt x="169418" y="12700"/>
                  </a:lnTo>
                  <a:lnTo>
                    <a:pt x="147066" y="25400"/>
                  </a:lnTo>
                  <a:lnTo>
                    <a:pt x="105918" y="50800"/>
                  </a:lnTo>
                  <a:lnTo>
                    <a:pt x="70358" y="76200"/>
                  </a:lnTo>
                  <a:lnTo>
                    <a:pt x="40767" y="114300"/>
                  </a:lnTo>
                  <a:lnTo>
                    <a:pt x="28829" y="127000"/>
                  </a:lnTo>
                  <a:lnTo>
                    <a:pt x="10668" y="177800"/>
                  </a:lnTo>
                  <a:lnTo>
                    <a:pt x="1270" y="228600"/>
                  </a:lnTo>
                  <a:lnTo>
                    <a:pt x="0" y="241300"/>
                  </a:lnTo>
                  <a:lnTo>
                    <a:pt x="0" y="254000"/>
                  </a:lnTo>
                  <a:lnTo>
                    <a:pt x="127" y="6184900"/>
                  </a:lnTo>
                  <a:lnTo>
                    <a:pt x="5334" y="6235700"/>
                  </a:lnTo>
                  <a:lnTo>
                    <a:pt x="19685" y="6286500"/>
                  </a:lnTo>
                  <a:lnTo>
                    <a:pt x="42291" y="6324600"/>
                  </a:lnTo>
                  <a:lnTo>
                    <a:pt x="56388" y="6350000"/>
                  </a:lnTo>
                  <a:lnTo>
                    <a:pt x="89408" y="6375400"/>
                  </a:lnTo>
                  <a:lnTo>
                    <a:pt x="128143" y="6400800"/>
                  </a:lnTo>
                  <a:lnTo>
                    <a:pt x="171958" y="6426200"/>
                  </a:lnTo>
                  <a:lnTo>
                    <a:pt x="2037715" y="6426200"/>
                  </a:lnTo>
                  <a:lnTo>
                    <a:pt x="2059940" y="6413500"/>
                  </a:lnTo>
                  <a:lnTo>
                    <a:pt x="2081149" y="6400800"/>
                  </a:lnTo>
                  <a:lnTo>
                    <a:pt x="200279" y="6400800"/>
                  </a:lnTo>
                  <a:lnTo>
                    <a:pt x="180213" y="6388100"/>
                  </a:lnTo>
                  <a:lnTo>
                    <a:pt x="160909" y="6388100"/>
                  </a:lnTo>
                  <a:lnTo>
                    <a:pt x="142621" y="6375400"/>
                  </a:lnTo>
                  <a:lnTo>
                    <a:pt x="109093" y="6350000"/>
                  </a:lnTo>
                  <a:lnTo>
                    <a:pt x="68707" y="6311900"/>
                  </a:lnTo>
                  <a:lnTo>
                    <a:pt x="58293" y="6286500"/>
                  </a:lnTo>
                  <a:lnTo>
                    <a:pt x="49530" y="6273800"/>
                  </a:lnTo>
                  <a:lnTo>
                    <a:pt x="42418" y="6248400"/>
                  </a:lnTo>
                  <a:lnTo>
                    <a:pt x="37211" y="6235700"/>
                  </a:lnTo>
                  <a:lnTo>
                    <a:pt x="34163" y="6210300"/>
                  </a:lnTo>
                  <a:lnTo>
                    <a:pt x="33020" y="6184900"/>
                  </a:lnTo>
                  <a:lnTo>
                    <a:pt x="33020" y="241300"/>
                  </a:lnTo>
                  <a:lnTo>
                    <a:pt x="34163" y="228600"/>
                  </a:lnTo>
                  <a:lnTo>
                    <a:pt x="37338" y="203200"/>
                  </a:lnTo>
                  <a:lnTo>
                    <a:pt x="42545" y="190500"/>
                  </a:lnTo>
                  <a:lnTo>
                    <a:pt x="49657" y="165100"/>
                  </a:lnTo>
                  <a:lnTo>
                    <a:pt x="58547" y="152400"/>
                  </a:lnTo>
                  <a:lnTo>
                    <a:pt x="69088" y="127000"/>
                  </a:lnTo>
                  <a:lnTo>
                    <a:pt x="81153" y="114300"/>
                  </a:lnTo>
                  <a:lnTo>
                    <a:pt x="109600" y="88900"/>
                  </a:lnTo>
                  <a:lnTo>
                    <a:pt x="143129" y="63500"/>
                  </a:lnTo>
                  <a:lnTo>
                    <a:pt x="161417" y="50800"/>
                  </a:lnTo>
                  <a:lnTo>
                    <a:pt x="180721" y="50800"/>
                  </a:lnTo>
                  <a:lnTo>
                    <a:pt x="200914" y="38100"/>
                  </a:lnTo>
                  <a:lnTo>
                    <a:pt x="2078863" y="38100"/>
                  </a:lnTo>
                  <a:lnTo>
                    <a:pt x="2057527" y="25400"/>
                  </a:lnTo>
                  <a:lnTo>
                    <a:pt x="2035175" y="12700"/>
                  </a:lnTo>
                  <a:close/>
                </a:path>
                <a:path w="2207259" h="6426200">
                  <a:moveTo>
                    <a:pt x="2078863" y="38100"/>
                  </a:moveTo>
                  <a:lnTo>
                    <a:pt x="2006727" y="38100"/>
                  </a:lnTo>
                  <a:lnTo>
                    <a:pt x="2026920" y="50800"/>
                  </a:lnTo>
                  <a:lnTo>
                    <a:pt x="2046224" y="50800"/>
                  </a:lnTo>
                  <a:lnTo>
                    <a:pt x="2064512" y="63500"/>
                  </a:lnTo>
                  <a:lnTo>
                    <a:pt x="2097913" y="88900"/>
                  </a:lnTo>
                  <a:lnTo>
                    <a:pt x="2126361" y="114300"/>
                  </a:lnTo>
                  <a:lnTo>
                    <a:pt x="2148840" y="152400"/>
                  </a:lnTo>
                  <a:lnTo>
                    <a:pt x="2157603" y="165100"/>
                  </a:lnTo>
                  <a:lnTo>
                    <a:pt x="2164715" y="190500"/>
                  </a:lnTo>
                  <a:lnTo>
                    <a:pt x="2169795" y="203200"/>
                  </a:lnTo>
                  <a:lnTo>
                    <a:pt x="2172970" y="228600"/>
                  </a:lnTo>
                  <a:lnTo>
                    <a:pt x="2173986" y="241300"/>
                  </a:lnTo>
                  <a:lnTo>
                    <a:pt x="2173986" y="6184900"/>
                  </a:lnTo>
                  <a:lnTo>
                    <a:pt x="2172843" y="6210300"/>
                  </a:lnTo>
                  <a:lnTo>
                    <a:pt x="2169668" y="6235700"/>
                  </a:lnTo>
                  <a:lnTo>
                    <a:pt x="2164461" y="6248400"/>
                  </a:lnTo>
                  <a:lnTo>
                    <a:pt x="2157349" y="6273800"/>
                  </a:lnTo>
                  <a:lnTo>
                    <a:pt x="2148459" y="6286500"/>
                  </a:lnTo>
                  <a:lnTo>
                    <a:pt x="2137918" y="6311900"/>
                  </a:lnTo>
                  <a:lnTo>
                    <a:pt x="2125853" y="6324600"/>
                  </a:lnTo>
                  <a:lnTo>
                    <a:pt x="2097405" y="6350000"/>
                  </a:lnTo>
                  <a:lnTo>
                    <a:pt x="2064004" y="6375400"/>
                  </a:lnTo>
                  <a:lnTo>
                    <a:pt x="2045589" y="6388100"/>
                  </a:lnTo>
                  <a:lnTo>
                    <a:pt x="2026412" y="6388100"/>
                  </a:lnTo>
                  <a:lnTo>
                    <a:pt x="2006219" y="6400800"/>
                  </a:lnTo>
                  <a:lnTo>
                    <a:pt x="2081149" y="6400800"/>
                  </a:lnTo>
                  <a:lnTo>
                    <a:pt x="2101088" y="6388100"/>
                  </a:lnTo>
                  <a:lnTo>
                    <a:pt x="2119630" y="6375400"/>
                  </a:lnTo>
                  <a:lnTo>
                    <a:pt x="2136648" y="6362700"/>
                  </a:lnTo>
                  <a:lnTo>
                    <a:pt x="2152269" y="6337300"/>
                  </a:lnTo>
                  <a:lnTo>
                    <a:pt x="2166239" y="6324600"/>
                  </a:lnTo>
                  <a:lnTo>
                    <a:pt x="2178177" y="6299200"/>
                  </a:lnTo>
                  <a:lnTo>
                    <a:pt x="2188464" y="6286500"/>
                  </a:lnTo>
                  <a:lnTo>
                    <a:pt x="2196338" y="6261100"/>
                  </a:lnTo>
                  <a:lnTo>
                    <a:pt x="2202307" y="6235700"/>
                  </a:lnTo>
                  <a:lnTo>
                    <a:pt x="2205736" y="6210300"/>
                  </a:lnTo>
                  <a:lnTo>
                    <a:pt x="2207006" y="6184900"/>
                  </a:lnTo>
                  <a:lnTo>
                    <a:pt x="2207006" y="241300"/>
                  </a:lnTo>
                  <a:lnTo>
                    <a:pt x="2205609" y="215900"/>
                  </a:lnTo>
                  <a:lnTo>
                    <a:pt x="2201799" y="190500"/>
                  </a:lnTo>
                  <a:lnTo>
                    <a:pt x="2195703" y="177800"/>
                  </a:lnTo>
                  <a:lnTo>
                    <a:pt x="2187321" y="152400"/>
                  </a:lnTo>
                  <a:lnTo>
                    <a:pt x="2177034" y="127000"/>
                  </a:lnTo>
                  <a:lnTo>
                    <a:pt x="2164842" y="114300"/>
                  </a:lnTo>
                  <a:lnTo>
                    <a:pt x="2150745" y="88900"/>
                  </a:lnTo>
                  <a:lnTo>
                    <a:pt x="2134997" y="76200"/>
                  </a:lnTo>
                  <a:lnTo>
                    <a:pt x="2117725" y="63500"/>
                  </a:lnTo>
                  <a:lnTo>
                    <a:pt x="2098929" y="50800"/>
                  </a:lnTo>
                  <a:lnTo>
                    <a:pt x="2078863" y="38100"/>
                  </a:lnTo>
                  <a:close/>
                </a:path>
                <a:path w="2207259" h="6426200">
                  <a:moveTo>
                    <a:pt x="2022602" y="6375400"/>
                  </a:moveTo>
                  <a:lnTo>
                    <a:pt x="182880" y="6375400"/>
                  </a:lnTo>
                  <a:lnTo>
                    <a:pt x="201930" y="6388100"/>
                  </a:lnTo>
                  <a:lnTo>
                    <a:pt x="2003552" y="6388100"/>
                  </a:lnTo>
                  <a:lnTo>
                    <a:pt x="2022602" y="6375400"/>
                  </a:lnTo>
                  <a:close/>
                </a:path>
                <a:path w="2207259" h="6426200">
                  <a:moveTo>
                    <a:pt x="154432" y="76200"/>
                  </a:moveTo>
                  <a:lnTo>
                    <a:pt x="132334" y="76200"/>
                  </a:lnTo>
                  <a:lnTo>
                    <a:pt x="116967" y="88900"/>
                  </a:lnTo>
                  <a:lnTo>
                    <a:pt x="102743" y="101600"/>
                  </a:lnTo>
                  <a:lnTo>
                    <a:pt x="89916" y="114300"/>
                  </a:lnTo>
                  <a:lnTo>
                    <a:pt x="78486" y="139700"/>
                  </a:lnTo>
                  <a:lnTo>
                    <a:pt x="68453" y="152400"/>
                  </a:lnTo>
                  <a:lnTo>
                    <a:pt x="60071" y="165100"/>
                  </a:lnTo>
                  <a:lnTo>
                    <a:pt x="53213" y="190500"/>
                  </a:lnTo>
                  <a:lnTo>
                    <a:pt x="48260" y="203200"/>
                  </a:lnTo>
                  <a:lnTo>
                    <a:pt x="45212" y="228600"/>
                  </a:lnTo>
                  <a:lnTo>
                    <a:pt x="44069" y="241300"/>
                  </a:lnTo>
                  <a:lnTo>
                    <a:pt x="44069" y="6184900"/>
                  </a:lnTo>
                  <a:lnTo>
                    <a:pt x="44958" y="6210300"/>
                  </a:lnTo>
                  <a:lnTo>
                    <a:pt x="47879" y="6223000"/>
                  </a:lnTo>
                  <a:lnTo>
                    <a:pt x="52705" y="6248400"/>
                  </a:lnTo>
                  <a:lnTo>
                    <a:pt x="59436" y="6261100"/>
                  </a:lnTo>
                  <a:lnTo>
                    <a:pt x="67691" y="6286500"/>
                  </a:lnTo>
                  <a:lnTo>
                    <a:pt x="77597" y="6299200"/>
                  </a:lnTo>
                  <a:lnTo>
                    <a:pt x="115697" y="6337300"/>
                  </a:lnTo>
                  <a:lnTo>
                    <a:pt x="147447" y="6362700"/>
                  </a:lnTo>
                  <a:lnTo>
                    <a:pt x="164592" y="6375400"/>
                  </a:lnTo>
                  <a:lnTo>
                    <a:pt x="203581" y="6375400"/>
                  </a:lnTo>
                  <a:lnTo>
                    <a:pt x="185674" y="6362700"/>
                  </a:lnTo>
                  <a:lnTo>
                    <a:pt x="168275" y="6362700"/>
                  </a:lnTo>
                  <a:lnTo>
                    <a:pt x="152273" y="6350000"/>
                  </a:lnTo>
                  <a:lnTo>
                    <a:pt x="136652" y="6350000"/>
                  </a:lnTo>
                  <a:lnTo>
                    <a:pt x="122300" y="6337300"/>
                  </a:lnTo>
                  <a:lnTo>
                    <a:pt x="109093" y="6324600"/>
                  </a:lnTo>
                  <a:lnTo>
                    <a:pt x="97028" y="6311900"/>
                  </a:lnTo>
                  <a:lnTo>
                    <a:pt x="86360" y="6299200"/>
                  </a:lnTo>
                  <a:lnTo>
                    <a:pt x="77089" y="6273800"/>
                  </a:lnTo>
                  <a:lnTo>
                    <a:pt x="69342" y="6261100"/>
                  </a:lnTo>
                  <a:lnTo>
                    <a:pt x="63119" y="6248400"/>
                  </a:lnTo>
                  <a:lnTo>
                    <a:pt x="58547" y="6223000"/>
                  </a:lnTo>
                  <a:lnTo>
                    <a:pt x="55880" y="6210300"/>
                  </a:lnTo>
                  <a:lnTo>
                    <a:pt x="54991" y="6184900"/>
                  </a:lnTo>
                  <a:lnTo>
                    <a:pt x="55118" y="241300"/>
                  </a:lnTo>
                  <a:lnTo>
                    <a:pt x="56134" y="228600"/>
                  </a:lnTo>
                  <a:lnTo>
                    <a:pt x="59182" y="203200"/>
                  </a:lnTo>
                  <a:lnTo>
                    <a:pt x="63881" y="190500"/>
                  </a:lnTo>
                  <a:lnTo>
                    <a:pt x="70358" y="177800"/>
                  </a:lnTo>
                  <a:lnTo>
                    <a:pt x="78359" y="152400"/>
                  </a:lnTo>
                  <a:lnTo>
                    <a:pt x="110871" y="114300"/>
                  </a:lnTo>
                  <a:lnTo>
                    <a:pt x="138938" y="88900"/>
                  </a:lnTo>
                  <a:lnTo>
                    <a:pt x="154432" y="76200"/>
                  </a:lnTo>
                  <a:close/>
                </a:path>
                <a:path w="2207259" h="6426200">
                  <a:moveTo>
                    <a:pt x="2074672" y="6350000"/>
                  </a:moveTo>
                  <a:lnTo>
                    <a:pt x="2052574" y="6350000"/>
                  </a:lnTo>
                  <a:lnTo>
                    <a:pt x="2036064" y="6362700"/>
                  </a:lnTo>
                  <a:lnTo>
                    <a:pt x="2018792" y="6375400"/>
                  </a:lnTo>
                  <a:lnTo>
                    <a:pt x="2040890" y="6375400"/>
                  </a:lnTo>
                  <a:lnTo>
                    <a:pt x="2058289" y="6362700"/>
                  </a:lnTo>
                  <a:lnTo>
                    <a:pt x="2074672" y="6350000"/>
                  </a:lnTo>
                  <a:close/>
                </a:path>
                <a:path w="2207259" h="6426200">
                  <a:moveTo>
                    <a:pt x="2076196" y="76200"/>
                  </a:moveTo>
                  <a:lnTo>
                    <a:pt x="2054860" y="76200"/>
                  </a:lnTo>
                  <a:lnTo>
                    <a:pt x="2070481" y="88900"/>
                  </a:lnTo>
                  <a:lnTo>
                    <a:pt x="2084832" y="101600"/>
                  </a:lnTo>
                  <a:lnTo>
                    <a:pt x="2120773" y="139700"/>
                  </a:lnTo>
                  <a:lnTo>
                    <a:pt x="2137791" y="177800"/>
                  </a:lnTo>
                  <a:lnTo>
                    <a:pt x="2144014" y="190500"/>
                  </a:lnTo>
                  <a:lnTo>
                    <a:pt x="2148586" y="215900"/>
                  </a:lnTo>
                  <a:lnTo>
                    <a:pt x="2151253" y="228600"/>
                  </a:lnTo>
                  <a:lnTo>
                    <a:pt x="2152142" y="254000"/>
                  </a:lnTo>
                  <a:lnTo>
                    <a:pt x="2151888" y="6184900"/>
                  </a:lnTo>
                  <a:lnTo>
                    <a:pt x="2150872" y="6210300"/>
                  </a:lnTo>
                  <a:lnTo>
                    <a:pt x="2147824" y="6223000"/>
                  </a:lnTo>
                  <a:lnTo>
                    <a:pt x="2143125" y="6248400"/>
                  </a:lnTo>
                  <a:lnTo>
                    <a:pt x="2136775" y="6261100"/>
                  </a:lnTo>
                  <a:lnTo>
                    <a:pt x="2128774" y="6286500"/>
                  </a:lnTo>
                  <a:lnTo>
                    <a:pt x="2119122" y="6299200"/>
                  </a:lnTo>
                  <a:lnTo>
                    <a:pt x="2108327" y="6311900"/>
                  </a:lnTo>
                  <a:lnTo>
                    <a:pt x="2096135" y="6324600"/>
                  </a:lnTo>
                  <a:lnTo>
                    <a:pt x="2082673" y="6337300"/>
                  </a:lnTo>
                  <a:lnTo>
                    <a:pt x="2068068" y="6350000"/>
                  </a:lnTo>
                  <a:lnTo>
                    <a:pt x="2090039" y="6350000"/>
                  </a:lnTo>
                  <a:lnTo>
                    <a:pt x="2104263" y="6324600"/>
                  </a:lnTo>
                  <a:lnTo>
                    <a:pt x="2117090" y="6311900"/>
                  </a:lnTo>
                  <a:lnTo>
                    <a:pt x="2128520" y="6299200"/>
                  </a:lnTo>
                  <a:lnTo>
                    <a:pt x="2138553" y="6286500"/>
                  </a:lnTo>
                  <a:lnTo>
                    <a:pt x="2147062" y="6273800"/>
                  </a:lnTo>
                  <a:lnTo>
                    <a:pt x="2153793" y="6248400"/>
                  </a:lnTo>
                  <a:lnTo>
                    <a:pt x="2158746" y="6235700"/>
                  </a:lnTo>
                  <a:lnTo>
                    <a:pt x="2161794" y="6210300"/>
                  </a:lnTo>
                  <a:lnTo>
                    <a:pt x="2162937" y="6184900"/>
                  </a:lnTo>
                  <a:lnTo>
                    <a:pt x="2163064" y="254000"/>
                  </a:lnTo>
                  <a:lnTo>
                    <a:pt x="2162048" y="228600"/>
                  </a:lnTo>
                  <a:lnTo>
                    <a:pt x="2159127" y="203200"/>
                  </a:lnTo>
                  <a:lnTo>
                    <a:pt x="2154301" y="190500"/>
                  </a:lnTo>
                  <a:lnTo>
                    <a:pt x="2147697" y="165100"/>
                  </a:lnTo>
                  <a:lnTo>
                    <a:pt x="2139442" y="152400"/>
                  </a:lnTo>
                  <a:lnTo>
                    <a:pt x="2129536" y="139700"/>
                  </a:lnTo>
                  <a:lnTo>
                    <a:pt x="2118233" y="127000"/>
                  </a:lnTo>
                  <a:lnTo>
                    <a:pt x="2105406" y="101600"/>
                  </a:lnTo>
                  <a:lnTo>
                    <a:pt x="2091309" y="88900"/>
                  </a:lnTo>
                  <a:lnTo>
                    <a:pt x="2076196" y="76200"/>
                  </a:lnTo>
                  <a:close/>
                </a:path>
                <a:path w="2207259" h="6426200">
                  <a:moveTo>
                    <a:pt x="2005203" y="50800"/>
                  </a:moveTo>
                  <a:lnTo>
                    <a:pt x="184531" y="50800"/>
                  </a:lnTo>
                  <a:lnTo>
                    <a:pt x="166116" y="63500"/>
                  </a:lnTo>
                  <a:lnTo>
                    <a:pt x="148717" y="76200"/>
                  </a:lnTo>
                  <a:lnTo>
                    <a:pt x="170942" y="76200"/>
                  </a:lnTo>
                  <a:lnTo>
                    <a:pt x="188214" y="63500"/>
                  </a:lnTo>
                  <a:lnTo>
                    <a:pt x="2024126" y="63500"/>
                  </a:lnTo>
                  <a:lnTo>
                    <a:pt x="2005203" y="50800"/>
                  </a:lnTo>
                  <a:close/>
                </a:path>
                <a:path w="2207259" h="6426200">
                  <a:moveTo>
                    <a:pt x="2042414" y="63500"/>
                  </a:moveTo>
                  <a:lnTo>
                    <a:pt x="2021459" y="63500"/>
                  </a:lnTo>
                  <a:lnTo>
                    <a:pt x="2038604" y="76200"/>
                  </a:lnTo>
                  <a:lnTo>
                    <a:pt x="2059686" y="76200"/>
                  </a:lnTo>
                  <a:lnTo>
                    <a:pt x="2042414" y="63500"/>
                  </a:lnTo>
                  <a:close/>
                </a:path>
                <a:path w="2207259" h="6426200">
                  <a:moveTo>
                    <a:pt x="1987677" y="0"/>
                  </a:moveTo>
                  <a:lnTo>
                    <a:pt x="216662" y="0"/>
                  </a:lnTo>
                  <a:lnTo>
                    <a:pt x="192659" y="12700"/>
                  </a:lnTo>
                  <a:lnTo>
                    <a:pt x="2011680" y="12700"/>
                  </a:lnTo>
                  <a:lnTo>
                    <a:pt x="1987677" y="0"/>
                  </a:lnTo>
                  <a:close/>
                </a:path>
              </a:pathLst>
            </a:custGeom>
            <a:solidFill>
              <a:srgbClr val="FFFFFF"/>
            </a:solidFill>
          </p:spPr>
          <p:txBody>
            <a:bodyPr wrap="square" lIns="0" tIns="0" rIns="0" bIns="0" rtlCol="0"/>
            <a:lstStyle/>
            <a:p>
              <a:endParaRPr/>
            </a:p>
          </p:txBody>
        </p:sp>
      </p:grpSp>
      <p:sp>
        <p:nvSpPr>
          <p:cNvPr id="17" name="object 17"/>
          <p:cNvSpPr txBox="1"/>
          <p:nvPr/>
        </p:nvSpPr>
        <p:spPr>
          <a:xfrm>
            <a:off x="9389319" y="812357"/>
            <a:ext cx="2452688" cy="5718104"/>
          </a:xfrm>
          <a:prstGeom prst="rect">
            <a:avLst/>
          </a:prstGeom>
        </p:spPr>
        <p:txBody>
          <a:bodyPr vert="horz" wrap="square" lIns="0" tIns="34925" rIns="0" bIns="0" rtlCol="0">
            <a:spAutoFit/>
          </a:bodyPr>
          <a:lstStyle/>
          <a:p>
            <a:pPr marL="18415" marR="10160" indent="1270" algn="ctr">
              <a:lnSpc>
                <a:spcPct val="91900"/>
              </a:lnSpc>
              <a:spcBef>
                <a:spcPts val="275"/>
              </a:spcBef>
            </a:pPr>
            <a:r>
              <a:rPr lang="es-MX" sz="1800" spc="-20" dirty="0">
                <a:solidFill>
                  <a:srgbClr val="FFFFFF"/>
                </a:solidFill>
                <a:latin typeface="Verdana"/>
                <a:cs typeface="Verdana"/>
              </a:rPr>
              <a:t>la ética aplicada, que se enfoca en la aplicación de principios éticos a problemas y dilemas concretos en la vida real, como en la medicina o los negocios.</a:t>
            </a:r>
          </a:p>
          <a:p>
            <a:pPr marL="18415" marR="10160" indent="1270" algn="ctr">
              <a:lnSpc>
                <a:spcPct val="91900"/>
              </a:lnSpc>
              <a:spcBef>
                <a:spcPts val="275"/>
              </a:spcBef>
            </a:pPr>
            <a:r>
              <a:rPr lang="es-MX" sz="1800" spc="-20" dirty="0">
                <a:solidFill>
                  <a:srgbClr val="FFFFFF"/>
                </a:solidFill>
                <a:latin typeface="Verdana"/>
                <a:cs typeface="Verdana"/>
              </a:rPr>
              <a:t>Examina cuestiones </a:t>
            </a:r>
            <a:r>
              <a:rPr lang="es-MX" sz="1800" spc="-20">
                <a:solidFill>
                  <a:srgbClr val="FFFFFF"/>
                </a:solidFill>
                <a:latin typeface="Verdana"/>
                <a:cs typeface="Verdana"/>
              </a:rPr>
              <a:t>éticas específicas </a:t>
            </a:r>
            <a:r>
              <a:rPr lang="es-MX" sz="1800" spc="-20" dirty="0">
                <a:solidFill>
                  <a:srgbClr val="FFFFFF"/>
                </a:solidFill>
                <a:latin typeface="Verdana"/>
                <a:cs typeface="Verdana"/>
              </a:rPr>
              <a:t>y dilemas morales en campos prácticos de la vida.</a:t>
            </a:r>
          </a:p>
          <a:p>
            <a:pPr marL="18415" marR="10160" indent="1270" algn="ctr">
              <a:lnSpc>
                <a:spcPct val="91900"/>
              </a:lnSpc>
              <a:spcBef>
                <a:spcPts val="275"/>
              </a:spcBef>
            </a:pPr>
            <a:r>
              <a:rPr lang="es-MX" sz="1800" dirty="0">
                <a:latin typeface="Verdana"/>
                <a:cs typeface="Verdana"/>
              </a:rPr>
              <a:t>Busca aplicar los principios y teorías éticas a situaciones concretas, como los dilemas en la medicina, los negocios o el medio ambiente.</a:t>
            </a:r>
            <a:endParaRPr sz="1800" dirty="0">
              <a:latin typeface="Verdana"/>
              <a:cs typeface="Verdan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796191" y="4363663"/>
            <a:ext cx="10861745" cy="2382520"/>
          </a:xfrm>
          <a:custGeom>
            <a:avLst/>
            <a:gdLst/>
            <a:ahLst/>
            <a:cxnLst/>
            <a:rect l="l" t="t" r="r" b="b"/>
            <a:pathLst>
              <a:path w="8509000" h="2382520">
                <a:moveTo>
                  <a:pt x="7317485" y="0"/>
                </a:moveTo>
                <a:lnTo>
                  <a:pt x="0" y="0"/>
                </a:lnTo>
                <a:lnTo>
                  <a:pt x="0" y="2382010"/>
                </a:lnTo>
                <a:lnTo>
                  <a:pt x="7317485" y="2382010"/>
                </a:lnTo>
                <a:lnTo>
                  <a:pt x="8508492" y="1191005"/>
                </a:lnTo>
                <a:lnTo>
                  <a:pt x="7317485" y="0"/>
                </a:lnTo>
                <a:close/>
              </a:path>
            </a:pathLst>
          </a:custGeom>
          <a:solidFill>
            <a:srgbClr val="4F81BC"/>
          </a:solidFill>
        </p:spPr>
        <p:txBody>
          <a:bodyPr wrap="square" lIns="0" tIns="0" rIns="0" bIns="0" rtlCol="0"/>
          <a:lstStyle/>
          <a:p>
            <a:endParaRPr dirty="0"/>
          </a:p>
        </p:txBody>
      </p:sp>
      <p:sp>
        <p:nvSpPr>
          <p:cNvPr id="5" name="object 5"/>
          <p:cNvSpPr txBox="1">
            <a:spLocks noGrp="1"/>
          </p:cNvSpPr>
          <p:nvPr>
            <p:ph type="title"/>
          </p:nvPr>
        </p:nvSpPr>
        <p:spPr>
          <a:xfrm>
            <a:off x="3831336" y="317486"/>
            <a:ext cx="4529328" cy="1114672"/>
          </a:xfrm>
          <a:prstGeom prst="rect">
            <a:avLst/>
          </a:prstGeom>
        </p:spPr>
        <p:txBody>
          <a:bodyPr vert="horz" wrap="square" lIns="0" tIns="519861" rIns="0" bIns="0" rtlCol="0">
            <a:spAutoFit/>
          </a:bodyPr>
          <a:lstStyle/>
          <a:p>
            <a:pPr marL="317500" algn="l">
              <a:lnSpc>
                <a:spcPct val="100000"/>
              </a:lnSpc>
              <a:spcBef>
                <a:spcPts val="105"/>
              </a:spcBef>
            </a:pPr>
            <a:r>
              <a:rPr sz="3800" spc="-35" dirty="0" err="1"/>
              <a:t>Valores</a:t>
            </a:r>
            <a:r>
              <a:rPr lang="es-MX" sz="3800" spc="-35" dirty="0"/>
              <a:t> </a:t>
            </a:r>
            <a:r>
              <a:rPr sz="3800" spc="-30" dirty="0" err="1"/>
              <a:t>éticos</a:t>
            </a:r>
            <a:endParaRPr sz="3800" dirty="0"/>
          </a:p>
        </p:txBody>
      </p:sp>
      <p:sp>
        <p:nvSpPr>
          <p:cNvPr id="6" name="object 6"/>
          <p:cNvSpPr txBox="1"/>
          <p:nvPr/>
        </p:nvSpPr>
        <p:spPr>
          <a:xfrm>
            <a:off x="2362200" y="4569333"/>
            <a:ext cx="7729728" cy="1971181"/>
          </a:xfrm>
          <a:prstGeom prst="rect">
            <a:avLst/>
          </a:prstGeom>
        </p:spPr>
        <p:txBody>
          <a:bodyPr vert="horz" wrap="square" lIns="0" tIns="12700" rIns="0" bIns="0" rtlCol="0">
            <a:spAutoFit/>
          </a:bodyPr>
          <a:lstStyle/>
          <a:p>
            <a:pPr marL="12700" marR="5080">
              <a:lnSpc>
                <a:spcPct val="107100"/>
              </a:lnSpc>
              <a:spcBef>
                <a:spcPts val="100"/>
              </a:spcBef>
            </a:pPr>
            <a:r>
              <a:rPr sz="2400" dirty="0">
                <a:solidFill>
                  <a:srgbClr val="FFFFFF"/>
                </a:solidFill>
                <a:latin typeface="Calibri"/>
                <a:cs typeface="Calibri"/>
              </a:rPr>
              <a:t>En</a:t>
            </a:r>
            <a:r>
              <a:rPr sz="2400" spc="-40" dirty="0">
                <a:solidFill>
                  <a:srgbClr val="FFFFFF"/>
                </a:solidFill>
                <a:latin typeface="Calibri"/>
                <a:cs typeface="Calibri"/>
              </a:rPr>
              <a:t> </a:t>
            </a:r>
            <a:r>
              <a:rPr sz="2400" dirty="0">
                <a:solidFill>
                  <a:srgbClr val="FFFFFF"/>
                </a:solidFill>
                <a:latin typeface="Calibri"/>
                <a:cs typeface="Calibri"/>
              </a:rPr>
              <a:t>el</a:t>
            </a:r>
            <a:r>
              <a:rPr sz="2400" spc="-25" dirty="0">
                <a:solidFill>
                  <a:srgbClr val="FFFFFF"/>
                </a:solidFill>
                <a:latin typeface="Calibri"/>
                <a:cs typeface="Calibri"/>
              </a:rPr>
              <a:t> </a:t>
            </a:r>
            <a:r>
              <a:rPr sz="2400" dirty="0">
                <a:solidFill>
                  <a:srgbClr val="FFFFFF"/>
                </a:solidFill>
                <a:latin typeface="Calibri"/>
                <a:cs typeface="Calibri"/>
              </a:rPr>
              <a:t>ámbito</a:t>
            </a:r>
            <a:r>
              <a:rPr sz="2400" spc="-40" dirty="0">
                <a:solidFill>
                  <a:srgbClr val="FFFFFF"/>
                </a:solidFill>
                <a:latin typeface="Calibri"/>
                <a:cs typeface="Calibri"/>
              </a:rPr>
              <a:t> </a:t>
            </a:r>
            <a:r>
              <a:rPr sz="2400" dirty="0">
                <a:solidFill>
                  <a:srgbClr val="FFFFFF"/>
                </a:solidFill>
                <a:latin typeface="Calibri"/>
                <a:cs typeface="Calibri"/>
              </a:rPr>
              <a:t>de</a:t>
            </a:r>
            <a:r>
              <a:rPr sz="2400" spc="-15" dirty="0">
                <a:solidFill>
                  <a:srgbClr val="FFFFFF"/>
                </a:solidFill>
                <a:latin typeface="Calibri"/>
                <a:cs typeface="Calibri"/>
              </a:rPr>
              <a:t> </a:t>
            </a:r>
            <a:r>
              <a:rPr sz="2400" dirty="0">
                <a:solidFill>
                  <a:srgbClr val="FFFFFF"/>
                </a:solidFill>
                <a:latin typeface="Calibri"/>
                <a:cs typeface="Calibri"/>
              </a:rPr>
              <a:t>la</a:t>
            </a:r>
            <a:r>
              <a:rPr sz="2400" spc="-25" dirty="0">
                <a:solidFill>
                  <a:srgbClr val="FFFFFF"/>
                </a:solidFill>
                <a:latin typeface="Calibri"/>
                <a:cs typeface="Calibri"/>
              </a:rPr>
              <a:t> </a:t>
            </a:r>
            <a:r>
              <a:rPr sz="2400" dirty="0">
                <a:solidFill>
                  <a:srgbClr val="FFFFFF"/>
                </a:solidFill>
                <a:latin typeface="Calibri"/>
                <a:cs typeface="Calibri"/>
              </a:rPr>
              <a:t>ética,</a:t>
            </a:r>
            <a:r>
              <a:rPr sz="2400" spc="-25" dirty="0">
                <a:solidFill>
                  <a:srgbClr val="FFFFFF"/>
                </a:solidFill>
                <a:latin typeface="Calibri"/>
                <a:cs typeface="Calibri"/>
              </a:rPr>
              <a:t> </a:t>
            </a:r>
            <a:r>
              <a:rPr sz="2400" dirty="0">
                <a:solidFill>
                  <a:srgbClr val="FFFFFF"/>
                </a:solidFill>
                <a:latin typeface="Calibri"/>
                <a:cs typeface="Calibri"/>
              </a:rPr>
              <a:t>el</a:t>
            </a:r>
            <a:r>
              <a:rPr sz="2400" spc="-30" dirty="0">
                <a:solidFill>
                  <a:srgbClr val="FFFFFF"/>
                </a:solidFill>
                <a:latin typeface="Calibri"/>
                <a:cs typeface="Calibri"/>
              </a:rPr>
              <a:t> </a:t>
            </a:r>
            <a:r>
              <a:rPr sz="2400" dirty="0">
                <a:solidFill>
                  <a:srgbClr val="FFFFFF"/>
                </a:solidFill>
                <a:latin typeface="Calibri"/>
                <a:cs typeface="Calibri"/>
              </a:rPr>
              <a:t>valor</a:t>
            </a:r>
            <a:r>
              <a:rPr sz="2400" spc="-40" dirty="0">
                <a:solidFill>
                  <a:srgbClr val="FFFFFF"/>
                </a:solidFill>
                <a:latin typeface="Calibri"/>
                <a:cs typeface="Calibri"/>
              </a:rPr>
              <a:t> </a:t>
            </a:r>
            <a:r>
              <a:rPr sz="2400" dirty="0">
                <a:solidFill>
                  <a:srgbClr val="FFFFFF"/>
                </a:solidFill>
                <a:latin typeface="Calibri"/>
                <a:cs typeface="Calibri"/>
              </a:rPr>
              <a:t>es</a:t>
            </a:r>
            <a:r>
              <a:rPr sz="2400" spc="-30" dirty="0">
                <a:solidFill>
                  <a:srgbClr val="FFFFFF"/>
                </a:solidFill>
                <a:latin typeface="Calibri"/>
                <a:cs typeface="Calibri"/>
              </a:rPr>
              <a:t> </a:t>
            </a:r>
            <a:r>
              <a:rPr sz="2400" dirty="0">
                <a:solidFill>
                  <a:srgbClr val="FFFFFF"/>
                </a:solidFill>
                <a:latin typeface="Calibri"/>
                <a:cs typeface="Calibri"/>
              </a:rPr>
              <a:t>una</a:t>
            </a:r>
            <a:r>
              <a:rPr sz="2400" spc="-20" dirty="0">
                <a:solidFill>
                  <a:srgbClr val="FFFFFF"/>
                </a:solidFill>
                <a:latin typeface="Calibri"/>
                <a:cs typeface="Calibri"/>
              </a:rPr>
              <a:t> </a:t>
            </a:r>
            <a:r>
              <a:rPr sz="2400" spc="-10" dirty="0">
                <a:solidFill>
                  <a:srgbClr val="FFFFFF"/>
                </a:solidFill>
                <a:latin typeface="Calibri"/>
                <a:cs typeface="Calibri"/>
              </a:rPr>
              <a:t>propiedad</a:t>
            </a:r>
            <a:r>
              <a:rPr sz="2400" spc="-20" dirty="0">
                <a:solidFill>
                  <a:srgbClr val="FFFFFF"/>
                </a:solidFill>
                <a:latin typeface="Calibri"/>
                <a:cs typeface="Calibri"/>
              </a:rPr>
              <a:t> </a:t>
            </a:r>
            <a:r>
              <a:rPr sz="2400" dirty="0">
                <a:solidFill>
                  <a:srgbClr val="FFFFFF"/>
                </a:solidFill>
                <a:latin typeface="Calibri"/>
                <a:cs typeface="Calibri"/>
              </a:rPr>
              <a:t>de</a:t>
            </a:r>
            <a:r>
              <a:rPr sz="2400" spc="-30" dirty="0">
                <a:solidFill>
                  <a:srgbClr val="FFFFFF"/>
                </a:solidFill>
                <a:latin typeface="Calibri"/>
                <a:cs typeface="Calibri"/>
              </a:rPr>
              <a:t> </a:t>
            </a:r>
            <a:r>
              <a:rPr sz="2400" dirty="0">
                <a:solidFill>
                  <a:srgbClr val="FFFFFF"/>
                </a:solidFill>
                <a:latin typeface="Calibri"/>
                <a:cs typeface="Calibri"/>
              </a:rPr>
              <a:t>todos</a:t>
            </a:r>
            <a:r>
              <a:rPr sz="2400" spc="-30" dirty="0">
                <a:solidFill>
                  <a:srgbClr val="FFFFFF"/>
                </a:solidFill>
                <a:latin typeface="Calibri"/>
                <a:cs typeface="Calibri"/>
              </a:rPr>
              <a:t> </a:t>
            </a:r>
            <a:r>
              <a:rPr sz="2400" spc="-25" dirty="0">
                <a:solidFill>
                  <a:srgbClr val="FFFFFF"/>
                </a:solidFill>
                <a:latin typeface="Calibri"/>
                <a:cs typeface="Calibri"/>
              </a:rPr>
              <a:t>los </a:t>
            </a:r>
            <a:r>
              <a:rPr sz="2400" dirty="0">
                <a:solidFill>
                  <a:srgbClr val="FFFFFF"/>
                </a:solidFill>
                <a:latin typeface="Calibri"/>
                <a:cs typeface="Calibri"/>
              </a:rPr>
              <a:t>objetos</a:t>
            </a:r>
            <a:r>
              <a:rPr sz="2400" spc="-65" dirty="0">
                <a:solidFill>
                  <a:srgbClr val="FFFFFF"/>
                </a:solidFill>
                <a:latin typeface="Calibri"/>
                <a:cs typeface="Calibri"/>
              </a:rPr>
              <a:t> </a:t>
            </a:r>
            <a:r>
              <a:rPr sz="2400" dirty="0">
                <a:solidFill>
                  <a:srgbClr val="FFFFFF"/>
                </a:solidFill>
                <a:latin typeface="Calibri"/>
                <a:cs typeface="Calibri"/>
              </a:rPr>
              <a:t>incluidos</a:t>
            </a:r>
            <a:r>
              <a:rPr sz="2400" spc="-35" dirty="0">
                <a:solidFill>
                  <a:srgbClr val="FFFFFF"/>
                </a:solidFill>
                <a:latin typeface="Calibri"/>
                <a:cs typeface="Calibri"/>
              </a:rPr>
              <a:t> </a:t>
            </a:r>
            <a:r>
              <a:rPr sz="2400" dirty="0">
                <a:solidFill>
                  <a:srgbClr val="FFFFFF"/>
                </a:solidFill>
                <a:latin typeface="Calibri"/>
                <a:cs typeface="Calibri"/>
              </a:rPr>
              <a:t>los</a:t>
            </a:r>
            <a:r>
              <a:rPr sz="2400" spc="-45" dirty="0">
                <a:solidFill>
                  <a:srgbClr val="FFFFFF"/>
                </a:solidFill>
                <a:latin typeface="Calibri"/>
                <a:cs typeface="Calibri"/>
              </a:rPr>
              <a:t> </a:t>
            </a:r>
            <a:r>
              <a:rPr sz="2400" dirty="0">
                <a:solidFill>
                  <a:srgbClr val="FFFFFF"/>
                </a:solidFill>
                <a:latin typeface="Calibri"/>
                <a:cs typeface="Calibri"/>
              </a:rPr>
              <a:t>objetos</a:t>
            </a:r>
            <a:r>
              <a:rPr sz="2400" spc="-65" dirty="0">
                <a:solidFill>
                  <a:srgbClr val="FFFFFF"/>
                </a:solidFill>
                <a:latin typeface="Calibri"/>
                <a:cs typeface="Calibri"/>
              </a:rPr>
              <a:t> </a:t>
            </a:r>
            <a:r>
              <a:rPr sz="2400" dirty="0">
                <a:solidFill>
                  <a:srgbClr val="FFFFFF"/>
                </a:solidFill>
                <a:latin typeface="Calibri"/>
                <a:cs typeface="Calibri"/>
              </a:rPr>
              <a:t>físicos</a:t>
            </a:r>
            <a:r>
              <a:rPr sz="2400" spc="-60" dirty="0">
                <a:solidFill>
                  <a:srgbClr val="FFFFFF"/>
                </a:solidFill>
                <a:latin typeface="Calibri"/>
                <a:cs typeface="Calibri"/>
              </a:rPr>
              <a:t> </a:t>
            </a:r>
            <a:r>
              <a:rPr sz="2400" dirty="0">
                <a:solidFill>
                  <a:srgbClr val="FFFFFF"/>
                </a:solidFill>
                <a:latin typeface="Calibri"/>
                <a:cs typeface="Calibri"/>
              </a:rPr>
              <a:t>como</a:t>
            </a:r>
            <a:r>
              <a:rPr sz="2400" spc="-45" dirty="0">
                <a:solidFill>
                  <a:srgbClr val="FFFFFF"/>
                </a:solidFill>
                <a:latin typeface="Calibri"/>
                <a:cs typeface="Calibri"/>
              </a:rPr>
              <a:t> </a:t>
            </a:r>
            <a:r>
              <a:rPr sz="2400" dirty="0">
                <a:solidFill>
                  <a:srgbClr val="FFFFFF"/>
                </a:solidFill>
                <a:latin typeface="Calibri"/>
                <a:cs typeface="Calibri"/>
              </a:rPr>
              <a:t>también</a:t>
            </a:r>
            <a:r>
              <a:rPr sz="2400" spc="-45" dirty="0">
                <a:solidFill>
                  <a:srgbClr val="FFFFFF"/>
                </a:solidFill>
                <a:latin typeface="Calibri"/>
                <a:cs typeface="Calibri"/>
              </a:rPr>
              <a:t> </a:t>
            </a:r>
            <a:r>
              <a:rPr sz="2400" dirty="0">
                <a:solidFill>
                  <a:srgbClr val="FFFFFF"/>
                </a:solidFill>
                <a:latin typeface="Calibri"/>
                <a:cs typeface="Calibri"/>
              </a:rPr>
              <a:t>de</a:t>
            </a:r>
            <a:r>
              <a:rPr sz="2400" spc="-50" dirty="0">
                <a:solidFill>
                  <a:srgbClr val="FFFFFF"/>
                </a:solidFill>
                <a:latin typeface="Calibri"/>
                <a:cs typeface="Calibri"/>
              </a:rPr>
              <a:t> </a:t>
            </a:r>
            <a:r>
              <a:rPr sz="2400" spc="-25" dirty="0">
                <a:solidFill>
                  <a:srgbClr val="FFFFFF"/>
                </a:solidFill>
                <a:latin typeface="Calibri"/>
                <a:cs typeface="Calibri"/>
              </a:rPr>
              <a:t>los </a:t>
            </a:r>
            <a:r>
              <a:rPr sz="2400" dirty="0">
                <a:solidFill>
                  <a:srgbClr val="FFFFFF"/>
                </a:solidFill>
                <a:latin typeface="Calibri"/>
                <a:cs typeface="Calibri"/>
              </a:rPr>
              <a:t>objetos</a:t>
            </a:r>
            <a:r>
              <a:rPr sz="2400" spc="-55" dirty="0">
                <a:solidFill>
                  <a:srgbClr val="FFFFFF"/>
                </a:solidFill>
                <a:latin typeface="Calibri"/>
                <a:cs typeface="Calibri"/>
              </a:rPr>
              <a:t> </a:t>
            </a:r>
            <a:r>
              <a:rPr sz="2400" spc="-10" dirty="0">
                <a:solidFill>
                  <a:srgbClr val="FFFFFF"/>
                </a:solidFill>
                <a:latin typeface="Calibri"/>
                <a:cs typeface="Calibri"/>
              </a:rPr>
              <a:t>abstractos</a:t>
            </a:r>
            <a:r>
              <a:rPr sz="2400" spc="-50" dirty="0">
                <a:solidFill>
                  <a:srgbClr val="FFFFFF"/>
                </a:solidFill>
                <a:latin typeface="Calibri"/>
                <a:cs typeface="Calibri"/>
              </a:rPr>
              <a:t> </a:t>
            </a:r>
            <a:r>
              <a:rPr sz="2400" dirty="0">
                <a:solidFill>
                  <a:srgbClr val="FFFFFF"/>
                </a:solidFill>
                <a:latin typeface="Calibri"/>
                <a:cs typeface="Calibri"/>
              </a:rPr>
              <a:t>de</a:t>
            </a:r>
            <a:r>
              <a:rPr sz="2400" spc="-35" dirty="0">
                <a:solidFill>
                  <a:srgbClr val="FFFFFF"/>
                </a:solidFill>
                <a:latin typeface="Calibri"/>
                <a:cs typeface="Calibri"/>
              </a:rPr>
              <a:t> </a:t>
            </a:r>
            <a:r>
              <a:rPr sz="2400" dirty="0">
                <a:solidFill>
                  <a:srgbClr val="FFFFFF"/>
                </a:solidFill>
                <a:latin typeface="Calibri"/>
                <a:cs typeface="Calibri"/>
              </a:rPr>
              <a:t>poseer</a:t>
            </a:r>
            <a:r>
              <a:rPr sz="2400" spc="-45" dirty="0">
                <a:solidFill>
                  <a:srgbClr val="FFFFFF"/>
                </a:solidFill>
                <a:latin typeface="Calibri"/>
                <a:cs typeface="Calibri"/>
              </a:rPr>
              <a:t> </a:t>
            </a:r>
            <a:r>
              <a:rPr sz="2400" dirty="0">
                <a:solidFill>
                  <a:srgbClr val="FFFFFF"/>
                </a:solidFill>
                <a:latin typeface="Calibri"/>
                <a:cs typeface="Calibri"/>
              </a:rPr>
              <a:t>un</a:t>
            </a:r>
            <a:r>
              <a:rPr sz="2400" spc="-35" dirty="0">
                <a:solidFill>
                  <a:srgbClr val="FFFFFF"/>
                </a:solidFill>
                <a:latin typeface="Calibri"/>
                <a:cs typeface="Calibri"/>
              </a:rPr>
              <a:t> </a:t>
            </a:r>
            <a:r>
              <a:rPr sz="2400" dirty="0">
                <a:solidFill>
                  <a:srgbClr val="FFFFFF"/>
                </a:solidFill>
                <a:latin typeface="Calibri"/>
                <a:cs typeface="Calibri"/>
              </a:rPr>
              <a:t>grado</a:t>
            </a:r>
            <a:r>
              <a:rPr sz="2400" spc="-45" dirty="0">
                <a:solidFill>
                  <a:srgbClr val="FFFFFF"/>
                </a:solidFill>
                <a:latin typeface="Calibri"/>
                <a:cs typeface="Calibri"/>
              </a:rPr>
              <a:t> </a:t>
            </a:r>
            <a:r>
              <a:rPr sz="2400" dirty="0">
                <a:solidFill>
                  <a:srgbClr val="FFFFFF"/>
                </a:solidFill>
                <a:latin typeface="Calibri"/>
                <a:cs typeface="Calibri"/>
              </a:rPr>
              <a:t>de</a:t>
            </a:r>
            <a:r>
              <a:rPr sz="2400" spc="-35" dirty="0">
                <a:solidFill>
                  <a:srgbClr val="FFFFFF"/>
                </a:solidFill>
                <a:latin typeface="Calibri"/>
                <a:cs typeface="Calibri"/>
              </a:rPr>
              <a:t> </a:t>
            </a:r>
            <a:r>
              <a:rPr sz="2400" dirty="0">
                <a:solidFill>
                  <a:srgbClr val="FFFFFF"/>
                </a:solidFill>
                <a:latin typeface="Calibri"/>
                <a:cs typeface="Calibri"/>
              </a:rPr>
              <a:t>importancia</a:t>
            </a:r>
            <a:r>
              <a:rPr sz="2400" spc="-35" dirty="0">
                <a:solidFill>
                  <a:srgbClr val="FFFFFF"/>
                </a:solidFill>
                <a:latin typeface="Calibri"/>
                <a:cs typeface="Calibri"/>
              </a:rPr>
              <a:t> </a:t>
            </a:r>
            <a:r>
              <a:rPr sz="2400" spc="-50" dirty="0">
                <a:solidFill>
                  <a:srgbClr val="FFFFFF"/>
                </a:solidFill>
                <a:latin typeface="Calibri"/>
                <a:cs typeface="Calibri"/>
              </a:rPr>
              <a:t>o </a:t>
            </a:r>
            <a:r>
              <a:rPr sz="2400" spc="-10" dirty="0">
                <a:solidFill>
                  <a:srgbClr val="FFFFFF"/>
                </a:solidFill>
                <a:latin typeface="Calibri"/>
                <a:cs typeface="Calibri"/>
              </a:rPr>
              <a:t>relevancia</a:t>
            </a:r>
            <a:r>
              <a:rPr sz="2400" spc="-30" dirty="0">
                <a:solidFill>
                  <a:srgbClr val="FFFFFF"/>
                </a:solidFill>
                <a:latin typeface="Calibri"/>
                <a:cs typeface="Calibri"/>
              </a:rPr>
              <a:t> </a:t>
            </a:r>
            <a:r>
              <a:rPr sz="2400" dirty="0">
                <a:solidFill>
                  <a:srgbClr val="FFFFFF"/>
                </a:solidFill>
                <a:latin typeface="Calibri"/>
                <a:cs typeface="Calibri"/>
              </a:rPr>
              <a:t>y</a:t>
            </a:r>
            <a:r>
              <a:rPr sz="2400" spc="-30" dirty="0">
                <a:solidFill>
                  <a:srgbClr val="FFFFFF"/>
                </a:solidFill>
                <a:latin typeface="Calibri"/>
                <a:cs typeface="Calibri"/>
              </a:rPr>
              <a:t> </a:t>
            </a:r>
            <a:r>
              <a:rPr sz="2400" dirty="0">
                <a:solidFill>
                  <a:srgbClr val="FFFFFF"/>
                </a:solidFill>
                <a:latin typeface="Calibri"/>
                <a:cs typeface="Calibri"/>
              </a:rPr>
              <a:t>en</a:t>
            </a:r>
            <a:r>
              <a:rPr sz="2400" spc="-35" dirty="0">
                <a:solidFill>
                  <a:srgbClr val="FFFFFF"/>
                </a:solidFill>
                <a:latin typeface="Calibri"/>
                <a:cs typeface="Calibri"/>
              </a:rPr>
              <a:t> </a:t>
            </a:r>
            <a:r>
              <a:rPr sz="2400" dirty="0">
                <a:solidFill>
                  <a:srgbClr val="FFFFFF"/>
                </a:solidFill>
                <a:latin typeface="Calibri"/>
                <a:cs typeface="Calibri"/>
              </a:rPr>
              <a:t>este</a:t>
            </a:r>
            <a:r>
              <a:rPr sz="2400" spc="-25" dirty="0">
                <a:solidFill>
                  <a:srgbClr val="FFFFFF"/>
                </a:solidFill>
                <a:latin typeface="Calibri"/>
                <a:cs typeface="Calibri"/>
              </a:rPr>
              <a:t> </a:t>
            </a:r>
            <a:r>
              <a:rPr sz="2400" dirty="0">
                <a:solidFill>
                  <a:srgbClr val="FFFFFF"/>
                </a:solidFill>
                <a:latin typeface="Calibri"/>
                <a:cs typeface="Calibri"/>
              </a:rPr>
              <a:t>sentido</a:t>
            </a:r>
            <a:r>
              <a:rPr sz="2400" spc="-40" dirty="0">
                <a:solidFill>
                  <a:srgbClr val="FFFFFF"/>
                </a:solidFill>
                <a:latin typeface="Calibri"/>
                <a:cs typeface="Calibri"/>
              </a:rPr>
              <a:t> </a:t>
            </a:r>
            <a:r>
              <a:rPr sz="2400" dirty="0">
                <a:solidFill>
                  <a:srgbClr val="FFFFFF"/>
                </a:solidFill>
                <a:latin typeface="Calibri"/>
                <a:cs typeface="Calibri"/>
              </a:rPr>
              <a:t>son</a:t>
            </a:r>
            <a:r>
              <a:rPr sz="2400" spc="-40" dirty="0">
                <a:solidFill>
                  <a:srgbClr val="FFFFFF"/>
                </a:solidFill>
                <a:latin typeface="Calibri"/>
                <a:cs typeface="Calibri"/>
              </a:rPr>
              <a:t> </a:t>
            </a:r>
            <a:r>
              <a:rPr sz="2400" spc="-10" dirty="0">
                <a:solidFill>
                  <a:srgbClr val="FFFFFF"/>
                </a:solidFill>
                <a:latin typeface="Calibri"/>
                <a:cs typeface="Calibri"/>
              </a:rPr>
              <a:t>estimables,</a:t>
            </a:r>
            <a:r>
              <a:rPr sz="2400" spc="-45" dirty="0">
                <a:solidFill>
                  <a:srgbClr val="FFFFFF"/>
                </a:solidFill>
                <a:latin typeface="Calibri"/>
                <a:cs typeface="Calibri"/>
              </a:rPr>
              <a:t> </a:t>
            </a:r>
            <a:r>
              <a:rPr sz="2400" dirty="0">
                <a:solidFill>
                  <a:srgbClr val="FFFFFF"/>
                </a:solidFill>
                <a:latin typeface="Calibri"/>
                <a:cs typeface="Calibri"/>
              </a:rPr>
              <a:t>por</a:t>
            </a:r>
            <a:r>
              <a:rPr sz="2400" spc="-25" dirty="0">
                <a:solidFill>
                  <a:srgbClr val="FFFFFF"/>
                </a:solidFill>
                <a:latin typeface="Calibri"/>
                <a:cs typeface="Calibri"/>
              </a:rPr>
              <a:t> </a:t>
            </a:r>
            <a:r>
              <a:rPr sz="2400" dirty="0">
                <a:solidFill>
                  <a:srgbClr val="FFFFFF"/>
                </a:solidFill>
                <a:latin typeface="Calibri"/>
                <a:cs typeface="Calibri"/>
              </a:rPr>
              <a:t>ejemplo,</a:t>
            </a:r>
            <a:r>
              <a:rPr sz="2400" spc="-35" dirty="0">
                <a:solidFill>
                  <a:srgbClr val="FFFFFF"/>
                </a:solidFill>
                <a:latin typeface="Calibri"/>
                <a:cs typeface="Calibri"/>
              </a:rPr>
              <a:t> </a:t>
            </a:r>
            <a:r>
              <a:rPr sz="2400" spc="-25" dirty="0">
                <a:solidFill>
                  <a:srgbClr val="FFFFFF"/>
                </a:solidFill>
                <a:latin typeface="Calibri"/>
                <a:cs typeface="Calibri"/>
              </a:rPr>
              <a:t>la </a:t>
            </a:r>
            <a:r>
              <a:rPr sz="2400" dirty="0">
                <a:solidFill>
                  <a:srgbClr val="FFFFFF"/>
                </a:solidFill>
                <a:latin typeface="Calibri"/>
                <a:cs typeface="Calibri"/>
              </a:rPr>
              <a:t>amistad,</a:t>
            </a:r>
            <a:r>
              <a:rPr sz="2400" spc="-45" dirty="0">
                <a:solidFill>
                  <a:srgbClr val="FFFFFF"/>
                </a:solidFill>
                <a:latin typeface="Calibri"/>
                <a:cs typeface="Calibri"/>
              </a:rPr>
              <a:t> </a:t>
            </a:r>
            <a:r>
              <a:rPr sz="2400" dirty="0">
                <a:solidFill>
                  <a:srgbClr val="FFFFFF"/>
                </a:solidFill>
                <a:latin typeface="Calibri"/>
                <a:cs typeface="Calibri"/>
              </a:rPr>
              <a:t>la</a:t>
            </a:r>
            <a:r>
              <a:rPr sz="2400" spc="-50" dirty="0">
                <a:solidFill>
                  <a:srgbClr val="FFFFFF"/>
                </a:solidFill>
                <a:latin typeface="Calibri"/>
                <a:cs typeface="Calibri"/>
              </a:rPr>
              <a:t> </a:t>
            </a:r>
            <a:r>
              <a:rPr sz="2400" spc="-10" dirty="0">
                <a:solidFill>
                  <a:srgbClr val="FFFFFF"/>
                </a:solidFill>
                <a:latin typeface="Calibri"/>
                <a:cs typeface="Calibri"/>
              </a:rPr>
              <a:t>tolerancia,</a:t>
            </a:r>
            <a:r>
              <a:rPr sz="2400" spc="-35" dirty="0">
                <a:solidFill>
                  <a:srgbClr val="FFFFFF"/>
                </a:solidFill>
                <a:latin typeface="Calibri"/>
                <a:cs typeface="Calibri"/>
              </a:rPr>
              <a:t> </a:t>
            </a:r>
            <a:r>
              <a:rPr sz="2400" spc="-10" dirty="0">
                <a:solidFill>
                  <a:srgbClr val="FFFFFF"/>
                </a:solidFill>
                <a:latin typeface="Calibri"/>
                <a:cs typeface="Calibri"/>
              </a:rPr>
              <a:t>respeto,</a:t>
            </a:r>
            <a:r>
              <a:rPr sz="2400" spc="-45" dirty="0">
                <a:solidFill>
                  <a:srgbClr val="FFFFFF"/>
                </a:solidFill>
                <a:latin typeface="Calibri"/>
                <a:cs typeface="Calibri"/>
              </a:rPr>
              <a:t> </a:t>
            </a:r>
            <a:r>
              <a:rPr sz="2400" spc="-20" dirty="0">
                <a:solidFill>
                  <a:srgbClr val="FFFFFF"/>
                </a:solidFill>
                <a:latin typeface="Calibri"/>
                <a:cs typeface="Calibri"/>
              </a:rPr>
              <a:t>etc.</a:t>
            </a:r>
            <a:endParaRPr sz="2400" dirty="0">
              <a:latin typeface="Calibri"/>
              <a:cs typeface="Calibri"/>
            </a:endParaRPr>
          </a:p>
        </p:txBody>
      </p:sp>
      <p:pic>
        <p:nvPicPr>
          <p:cNvPr id="7" name="object 7"/>
          <p:cNvPicPr/>
          <p:nvPr/>
        </p:nvPicPr>
        <p:blipFill>
          <a:blip r:embed="rId2" cstate="print"/>
          <a:stretch>
            <a:fillRect/>
          </a:stretch>
        </p:blipFill>
        <p:spPr>
          <a:xfrm>
            <a:off x="2231136" y="1569903"/>
            <a:ext cx="7729728" cy="265601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CEE351-200A-E841-DE3D-638BE9D902BF}"/>
              </a:ext>
            </a:extLst>
          </p:cNvPr>
          <p:cNvSpPr>
            <a:spLocks noGrp="1"/>
          </p:cNvSpPr>
          <p:nvPr>
            <p:ph idx="1"/>
          </p:nvPr>
        </p:nvSpPr>
        <p:spPr>
          <a:xfrm>
            <a:off x="533400" y="609600"/>
            <a:ext cx="11125200" cy="5638800"/>
          </a:xfrm>
        </p:spPr>
        <p:txBody>
          <a:bodyPr>
            <a:noAutofit/>
          </a:bodyPr>
          <a:lstStyle/>
          <a:p>
            <a:pPr algn="just"/>
            <a:r>
              <a:rPr lang="es-MX" b="1" dirty="0">
                <a:latin typeface="Verdana" panose="020B0604030504040204" pitchFamily="34" charset="0"/>
                <a:ea typeface="Verdana" panose="020B0604030504040204" pitchFamily="34" charset="0"/>
              </a:rPr>
              <a:t>Respeto</a:t>
            </a:r>
            <a:r>
              <a:rPr lang="es-MX" dirty="0">
                <a:latin typeface="Verdana" panose="020B0604030504040204" pitchFamily="34" charset="0"/>
                <a:ea typeface="Verdana" panose="020B0604030504040204" pitchFamily="34" charset="0"/>
              </a:rPr>
              <a:t>.</a:t>
            </a:r>
          </a:p>
          <a:p>
            <a:pPr marL="0" indent="0" algn="just">
              <a:buNone/>
            </a:pPr>
            <a:r>
              <a:rPr lang="es-MX" dirty="0">
                <a:latin typeface="Verdana" panose="020B0604030504040204" pitchFamily="34" charset="0"/>
                <a:ea typeface="Verdana" panose="020B0604030504040204" pitchFamily="34" charset="0"/>
              </a:rPr>
              <a:t>Valorar a los demás, sean estudiantes, colaboradores de la universidad u otras personas, reconociendo sus cualidades, sin transgredirles, tratándoles como quisiera ser tratado, tomando como válido para los demás lo que ellos piensan, valorando lo que hacen, dando paso a sus creencias.</a:t>
            </a:r>
          </a:p>
          <a:p>
            <a:pPr algn="just"/>
            <a:r>
              <a:rPr lang="es-MX" b="1" dirty="0">
                <a:latin typeface="Verdana" panose="020B0604030504040204" pitchFamily="34" charset="0"/>
                <a:ea typeface="Verdana" panose="020B0604030504040204" pitchFamily="34" charset="0"/>
              </a:rPr>
              <a:t>Compromiso.</a:t>
            </a:r>
          </a:p>
          <a:p>
            <a:pPr marL="0" indent="0" algn="just">
              <a:buNone/>
            </a:pPr>
            <a:r>
              <a:rPr lang="es-MX" dirty="0">
                <a:latin typeface="Verdana" panose="020B0604030504040204" pitchFamily="34" charset="0"/>
                <a:ea typeface="Verdana" panose="020B0604030504040204" pitchFamily="34" charset="0"/>
              </a:rPr>
              <a:t>Trabajar sobre los logros alcanzados y hacia las metas propuestas, creer en lo que se hace y realizarlo con la normatividad establecida.</a:t>
            </a:r>
          </a:p>
          <a:p>
            <a:pPr algn="just"/>
            <a:r>
              <a:rPr lang="es-MX" b="1" dirty="0">
                <a:latin typeface="Verdana" panose="020B0604030504040204" pitchFamily="34" charset="0"/>
                <a:ea typeface="Verdana" panose="020B0604030504040204" pitchFamily="34" charset="0"/>
              </a:rPr>
              <a:t>Tolerancia.</a:t>
            </a:r>
          </a:p>
          <a:p>
            <a:pPr marL="0" indent="0" algn="just">
              <a:buNone/>
            </a:pPr>
            <a:r>
              <a:rPr lang="es-MX" dirty="0">
                <a:latin typeface="Verdana" panose="020B0604030504040204" pitchFamily="34" charset="0"/>
                <a:ea typeface="Verdana" panose="020B0604030504040204" pitchFamily="34" charset="0"/>
              </a:rPr>
              <a:t>Comprensión y flexibilidad ante situaciones adversas, frente a las posiciones y limitaciones de los demás.</a:t>
            </a:r>
          </a:p>
          <a:p>
            <a:pPr algn="just"/>
            <a:r>
              <a:rPr lang="es-MX" b="1" dirty="0">
                <a:latin typeface="Verdana" panose="020B0604030504040204" pitchFamily="34" charset="0"/>
                <a:ea typeface="Verdana" panose="020B0604030504040204" pitchFamily="34" charset="0"/>
              </a:rPr>
              <a:t>Profesionalismo</a:t>
            </a:r>
            <a:r>
              <a:rPr lang="es-MX" dirty="0">
                <a:latin typeface="Verdana" panose="020B0604030504040204" pitchFamily="34" charset="0"/>
                <a:ea typeface="Verdana" panose="020B0604030504040204" pitchFamily="34" charset="0"/>
              </a:rPr>
              <a:t>.</a:t>
            </a:r>
          </a:p>
          <a:p>
            <a:pPr marL="0" indent="0" algn="just">
              <a:buNone/>
            </a:pPr>
            <a:r>
              <a:rPr lang="es-MX" dirty="0">
                <a:latin typeface="Verdana" panose="020B0604030504040204" pitchFamily="34" charset="0"/>
                <a:ea typeface="Verdana" panose="020B0604030504040204" pitchFamily="34" charset="0"/>
              </a:rPr>
              <a:t>Ejercer el trabajo con honestidad, calidad y métodos adecuados en el tiempo esperado.</a:t>
            </a:r>
          </a:p>
          <a:p>
            <a:pPr algn="just"/>
            <a:r>
              <a:rPr lang="es-MX" b="1" dirty="0">
                <a:latin typeface="Verdana" panose="020B0604030504040204" pitchFamily="34" charset="0"/>
                <a:ea typeface="Verdana" panose="020B0604030504040204" pitchFamily="34" charset="0"/>
              </a:rPr>
              <a:t>Responsabilidad</a:t>
            </a:r>
            <a:r>
              <a:rPr lang="es-MX" dirty="0">
                <a:latin typeface="Verdana" panose="020B0604030504040204" pitchFamily="34" charset="0"/>
                <a:ea typeface="Verdana" panose="020B0604030504040204" pitchFamily="34" charset="0"/>
              </a:rPr>
              <a:t>.</a:t>
            </a:r>
          </a:p>
          <a:p>
            <a:pPr marL="0" indent="0" algn="just">
              <a:buNone/>
            </a:pPr>
            <a:r>
              <a:rPr lang="es-MX" spc="-10" dirty="0">
                <a:solidFill>
                  <a:srgbClr val="FFFFFF"/>
                </a:solidFill>
                <a:latin typeface="Verdana" panose="020B0604030504040204" pitchFamily="34" charset="0"/>
                <a:ea typeface="Verdana" panose="020B0604030504040204" pitchFamily="34" charset="0"/>
                <a:cs typeface="Calibri"/>
              </a:rPr>
              <a:t>Comprometerse</a:t>
            </a:r>
            <a:r>
              <a:rPr lang="es-MX" spc="-35" dirty="0">
                <a:solidFill>
                  <a:srgbClr val="FFFFFF"/>
                </a:solidFill>
                <a:latin typeface="Verdana" panose="020B0604030504040204" pitchFamily="34" charset="0"/>
                <a:ea typeface="Verdana" panose="020B0604030504040204" pitchFamily="34" charset="0"/>
                <a:cs typeface="Calibri"/>
              </a:rPr>
              <a:t> </a:t>
            </a:r>
            <a:r>
              <a:rPr lang="es-MX" dirty="0">
                <a:solidFill>
                  <a:srgbClr val="FFFFFF"/>
                </a:solidFill>
                <a:latin typeface="Verdana" panose="020B0604030504040204" pitchFamily="34" charset="0"/>
                <a:ea typeface="Verdana" panose="020B0604030504040204" pitchFamily="34" charset="0"/>
                <a:cs typeface="Calibri"/>
              </a:rPr>
              <a:t>de</a:t>
            </a:r>
            <a:r>
              <a:rPr lang="es-MX" spc="-30" dirty="0">
                <a:solidFill>
                  <a:srgbClr val="FFFFFF"/>
                </a:solidFill>
                <a:latin typeface="Verdana" panose="020B0604030504040204" pitchFamily="34" charset="0"/>
                <a:ea typeface="Verdana" panose="020B0604030504040204" pitchFamily="34" charset="0"/>
                <a:cs typeface="Calibri"/>
              </a:rPr>
              <a:t> </a:t>
            </a:r>
            <a:r>
              <a:rPr lang="es-MX" spc="-10" dirty="0">
                <a:solidFill>
                  <a:srgbClr val="FFFFFF"/>
                </a:solidFill>
                <a:latin typeface="Verdana" panose="020B0604030504040204" pitchFamily="34" charset="0"/>
                <a:ea typeface="Verdana" panose="020B0604030504040204" pitchFamily="34" charset="0"/>
                <a:cs typeface="Calibri"/>
              </a:rPr>
              <a:t>manera</a:t>
            </a:r>
            <a:r>
              <a:rPr lang="es-MX" spc="-40" dirty="0">
                <a:solidFill>
                  <a:srgbClr val="FFFFFF"/>
                </a:solidFill>
                <a:latin typeface="Verdana" panose="020B0604030504040204" pitchFamily="34" charset="0"/>
                <a:ea typeface="Verdana" panose="020B0604030504040204" pitchFamily="34" charset="0"/>
                <a:cs typeface="Calibri"/>
              </a:rPr>
              <a:t> </a:t>
            </a:r>
            <a:r>
              <a:rPr lang="es-MX" spc="-10" dirty="0">
                <a:solidFill>
                  <a:srgbClr val="FFFFFF"/>
                </a:solidFill>
                <a:latin typeface="Verdana" panose="020B0604030504040204" pitchFamily="34" charset="0"/>
                <a:ea typeface="Verdana" panose="020B0604030504040204" pitchFamily="34" charset="0"/>
                <a:cs typeface="Calibri"/>
              </a:rPr>
              <a:t>consciente</a:t>
            </a:r>
            <a:r>
              <a:rPr lang="es-MX" spc="-15" dirty="0">
                <a:solidFill>
                  <a:srgbClr val="FFFFFF"/>
                </a:solidFill>
                <a:latin typeface="Verdana" panose="020B0604030504040204" pitchFamily="34" charset="0"/>
                <a:ea typeface="Verdana" panose="020B0604030504040204" pitchFamily="34" charset="0"/>
                <a:cs typeface="Calibri"/>
              </a:rPr>
              <a:t> </a:t>
            </a:r>
            <a:r>
              <a:rPr lang="es-MX" dirty="0">
                <a:solidFill>
                  <a:srgbClr val="FFFFFF"/>
                </a:solidFill>
                <a:latin typeface="Verdana" panose="020B0604030504040204" pitchFamily="34" charset="0"/>
                <a:ea typeface="Verdana" panose="020B0604030504040204" pitchFamily="34" charset="0"/>
                <a:cs typeface="Calibri"/>
              </a:rPr>
              <a:t>con</a:t>
            </a:r>
            <a:r>
              <a:rPr lang="es-MX" spc="-25" dirty="0">
                <a:solidFill>
                  <a:srgbClr val="FFFFFF"/>
                </a:solidFill>
                <a:latin typeface="Verdana" panose="020B0604030504040204" pitchFamily="34" charset="0"/>
                <a:ea typeface="Verdana" panose="020B0604030504040204" pitchFamily="34" charset="0"/>
                <a:cs typeface="Calibri"/>
              </a:rPr>
              <a:t> </a:t>
            </a:r>
            <a:r>
              <a:rPr lang="es-MX" dirty="0">
                <a:solidFill>
                  <a:srgbClr val="FFFFFF"/>
                </a:solidFill>
                <a:latin typeface="Verdana" panose="020B0604030504040204" pitchFamily="34" charset="0"/>
                <a:ea typeface="Verdana" panose="020B0604030504040204" pitchFamily="34" charset="0"/>
                <a:cs typeface="Calibri"/>
              </a:rPr>
              <a:t>los</a:t>
            </a:r>
            <a:r>
              <a:rPr lang="es-MX" spc="-40" dirty="0">
                <a:solidFill>
                  <a:srgbClr val="FFFFFF"/>
                </a:solidFill>
                <a:latin typeface="Verdana" panose="020B0604030504040204" pitchFamily="34" charset="0"/>
                <a:ea typeface="Verdana" panose="020B0604030504040204" pitchFamily="34" charset="0"/>
                <a:cs typeface="Calibri"/>
              </a:rPr>
              <a:t> </a:t>
            </a:r>
            <a:r>
              <a:rPr lang="es-MX" spc="-10" dirty="0">
                <a:solidFill>
                  <a:srgbClr val="FFFFFF"/>
                </a:solidFill>
                <a:latin typeface="Verdana" panose="020B0604030504040204" pitchFamily="34" charset="0"/>
                <a:ea typeface="Verdana" panose="020B0604030504040204" pitchFamily="34" charset="0"/>
                <a:cs typeface="Calibri"/>
              </a:rPr>
              <a:t>resultados</a:t>
            </a:r>
            <a:r>
              <a:rPr lang="es-MX" spc="-35" dirty="0">
                <a:solidFill>
                  <a:srgbClr val="FFFFFF"/>
                </a:solidFill>
                <a:latin typeface="Verdana" panose="020B0604030504040204" pitchFamily="34" charset="0"/>
                <a:ea typeface="Verdana" panose="020B0604030504040204" pitchFamily="34" charset="0"/>
                <a:cs typeface="Calibri"/>
              </a:rPr>
              <a:t> </a:t>
            </a:r>
            <a:r>
              <a:rPr lang="es-MX" spc="-10" dirty="0">
                <a:solidFill>
                  <a:srgbClr val="FFFFFF"/>
                </a:solidFill>
                <a:latin typeface="Verdana" panose="020B0604030504040204" pitchFamily="34" charset="0"/>
                <a:ea typeface="Verdana" panose="020B0604030504040204" pitchFamily="34" charset="0"/>
                <a:cs typeface="Calibri"/>
              </a:rPr>
              <a:t>obtenidos </a:t>
            </a:r>
            <a:r>
              <a:rPr lang="es-MX" dirty="0">
                <a:solidFill>
                  <a:srgbClr val="FFFFFF"/>
                </a:solidFill>
                <a:latin typeface="Verdana" panose="020B0604030504040204" pitchFamily="34" charset="0"/>
                <a:ea typeface="Verdana" panose="020B0604030504040204" pitchFamily="34" charset="0"/>
                <a:cs typeface="Calibri"/>
              </a:rPr>
              <a:t>en</a:t>
            </a:r>
            <a:r>
              <a:rPr lang="es-MX" spc="-35" dirty="0">
                <a:solidFill>
                  <a:srgbClr val="FFFFFF"/>
                </a:solidFill>
                <a:latin typeface="Verdana" panose="020B0604030504040204" pitchFamily="34" charset="0"/>
                <a:ea typeface="Verdana" panose="020B0604030504040204" pitchFamily="34" charset="0"/>
                <a:cs typeface="Calibri"/>
              </a:rPr>
              <a:t> </a:t>
            </a:r>
            <a:r>
              <a:rPr lang="es-MX" dirty="0">
                <a:solidFill>
                  <a:srgbClr val="FFFFFF"/>
                </a:solidFill>
                <a:latin typeface="Verdana" panose="020B0604030504040204" pitchFamily="34" charset="0"/>
                <a:ea typeface="Verdana" panose="020B0604030504040204" pitchFamily="34" charset="0"/>
                <a:cs typeface="Calibri"/>
              </a:rPr>
              <a:t>el </a:t>
            </a:r>
            <a:r>
              <a:rPr lang="es-MX" spc="-10" dirty="0">
                <a:solidFill>
                  <a:srgbClr val="FFFFFF"/>
                </a:solidFill>
                <a:latin typeface="Verdana" panose="020B0604030504040204" pitchFamily="34" charset="0"/>
                <a:ea typeface="Verdana" panose="020B0604030504040204" pitchFamily="34" charset="0"/>
                <a:cs typeface="Calibri"/>
              </a:rPr>
              <a:t>cumplimiento</a:t>
            </a:r>
            <a:r>
              <a:rPr lang="es-MX" spc="-15" dirty="0">
                <a:solidFill>
                  <a:srgbClr val="FFFFFF"/>
                </a:solidFill>
                <a:latin typeface="Verdana" panose="020B0604030504040204" pitchFamily="34" charset="0"/>
                <a:ea typeface="Verdana" panose="020B0604030504040204" pitchFamily="34" charset="0"/>
                <a:cs typeface="Calibri"/>
              </a:rPr>
              <a:t> </a:t>
            </a:r>
            <a:r>
              <a:rPr lang="es-MX" dirty="0">
                <a:solidFill>
                  <a:srgbClr val="FFFFFF"/>
                </a:solidFill>
                <a:latin typeface="Verdana" panose="020B0604030504040204" pitchFamily="34" charset="0"/>
                <a:ea typeface="Verdana" panose="020B0604030504040204" pitchFamily="34" charset="0"/>
                <a:cs typeface="Calibri"/>
              </a:rPr>
              <a:t>de</a:t>
            </a:r>
            <a:r>
              <a:rPr lang="es-MX" spc="-30" dirty="0">
                <a:solidFill>
                  <a:srgbClr val="FFFFFF"/>
                </a:solidFill>
                <a:latin typeface="Verdana" panose="020B0604030504040204" pitchFamily="34" charset="0"/>
                <a:ea typeface="Verdana" panose="020B0604030504040204" pitchFamily="34" charset="0"/>
                <a:cs typeface="Calibri"/>
              </a:rPr>
              <a:t> </a:t>
            </a:r>
            <a:r>
              <a:rPr lang="es-MX" spc="-25" dirty="0">
                <a:solidFill>
                  <a:srgbClr val="FFFFFF"/>
                </a:solidFill>
                <a:latin typeface="Verdana" panose="020B0604030504040204" pitchFamily="34" charset="0"/>
                <a:ea typeface="Verdana" panose="020B0604030504040204" pitchFamily="34" charset="0"/>
                <a:cs typeface="Calibri"/>
              </a:rPr>
              <a:t>los </a:t>
            </a:r>
            <a:r>
              <a:rPr lang="es-MX" spc="-10" dirty="0">
                <a:solidFill>
                  <a:srgbClr val="FFFFFF"/>
                </a:solidFill>
                <a:latin typeface="Verdana" panose="020B0604030504040204" pitchFamily="34" charset="0"/>
                <a:ea typeface="Verdana" panose="020B0604030504040204" pitchFamily="34" charset="0"/>
                <a:cs typeface="Calibri"/>
              </a:rPr>
              <a:t>propósitos</a:t>
            </a:r>
            <a:r>
              <a:rPr lang="es-MX" spc="-40" dirty="0">
                <a:solidFill>
                  <a:srgbClr val="FFFFFF"/>
                </a:solidFill>
                <a:latin typeface="Verdana" panose="020B0604030504040204" pitchFamily="34" charset="0"/>
                <a:ea typeface="Verdana" panose="020B0604030504040204" pitchFamily="34" charset="0"/>
                <a:cs typeface="Calibri"/>
              </a:rPr>
              <a:t> </a:t>
            </a:r>
            <a:r>
              <a:rPr lang="es-MX" dirty="0">
                <a:solidFill>
                  <a:srgbClr val="FFFFFF"/>
                </a:solidFill>
                <a:latin typeface="Verdana" panose="020B0604030504040204" pitchFamily="34" charset="0"/>
                <a:ea typeface="Verdana" panose="020B0604030504040204" pitchFamily="34" charset="0"/>
                <a:cs typeface="Calibri"/>
              </a:rPr>
              <a:t>misionales</a:t>
            </a:r>
            <a:r>
              <a:rPr lang="es-MX" spc="-20" dirty="0">
                <a:solidFill>
                  <a:srgbClr val="FFFFFF"/>
                </a:solidFill>
                <a:latin typeface="Verdana" panose="020B0604030504040204" pitchFamily="34" charset="0"/>
                <a:ea typeface="Verdana" panose="020B0604030504040204" pitchFamily="34" charset="0"/>
                <a:cs typeface="Calibri"/>
              </a:rPr>
              <a:t> </a:t>
            </a:r>
            <a:r>
              <a:rPr lang="es-MX" dirty="0">
                <a:solidFill>
                  <a:srgbClr val="FFFFFF"/>
                </a:solidFill>
                <a:latin typeface="Verdana" panose="020B0604030504040204" pitchFamily="34" charset="0"/>
                <a:ea typeface="Verdana" panose="020B0604030504040204" pitchFamily="34" charset="0"/>
                <a:cs typeface="Calibri"/>
              </a:rPr>
              <a:t>de</a:t>
            </a:r>
            <a:r>
              <a:rPr lang="es-MX" spc="-20" dirty="0">
                <a:solidFill>
                  <a:srgbClr val="FFFFFF"/>
                </a:solidFill>
                <a:latin typeface="Verdana" panose="020B0604030504040204" pitchFamily="34" charset="0"/>
                <a:ea typeface="Verdana" panose="020B0604030504040204" pitchFamily="34" charset="0"/>
                <a:cs typeface="Calibri"/>
              </a:rPr>
              <a:t> </a:t>
            </a:r>
            <a:r>
              <a:rPr lang="es-MX" dirty="0">
                <a:solidFill>
                  <a:srgbClr val="FFFFFF"/>
                </a:solidFill>
                <a:latin typeface="Verdana" panose="020B0604030504040204" pitchFamily="34" charset="0"/>
                <a:ea typeface="Verdana" panose="020B0604030504040204" pitchFamily="34" charset="0"/>
                <a:cs typeface="Calibri"/>
              </a:rPr>
              <a:t>la</a:t>
            </a:r>
            <a:r>
              <a:rPr lang="es-MX" spc="-25" dirty="0">
                <a:solidFill>
                  <a:srgbClr val="FFFFFF"/>
                </a:solidFill>
                <a:latin typeface="Verdana" panose="020B0604030504040204" pitchFamily="34" charset="0"/>
                <a:ea typeface="Verdana" panose="020B0604030504040204" pitchFamily="34" charset="0"/>
                <a:cs typeface="Calibri"/>
              </a:rPr>
              <a:t> </a:t>
            </a:r>
            <a:r>
              <a:rPr lang="es-MX" spc="-10" dirty="0">
                <a:solidFill>
                  <a:srgbClr val="FFFFFF"/>
                </a:solidFill>
                <a:latin typeface="Verdana" panose="020B0604030504040204" pitchFamily="34" charset="0"/>
                <a:ea typeface="Verdana" panose="020B0604030504040204" pitchFamily="34" charset="0"/>
                <a:cs typeface="Calibri"/>
              </a:rPr>
              <a:t>institución.</a:t>
            </a:r>
            <a:endParaRPr lang="es-MX"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2791527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C6C754A-B12E-3EE0-131C-E485F83AC1A3}"/>
              </a:ext>
            </a:extLst>
          </p:cNvPr>
          <p:cNvSpPr txBox="1"/>
          <p:nvPr/>
        </p:nvSpPr>
        <p:spPr>
          <a:xfrm>
            <a:off x="762000" y="612844"/>
            <a:ext cx="10668000" cy="5632311"/>
          </a:xfrm>
          <a:prstGeom prst="rect">
            <a:avLst/>
          </a:prstGeom>
          <a:noFill/>
        </p:spPr>
        <p:txBody>
          <a:bodyPr wrap="square" rtlCol="0">
            <a:spAutoFit/>
          </a:bodyPr>
          <a:lstStyle/>
          <a:p>
            <a:pPr marL="285750" indent="-285750" algn="just">
              <a:buFont typeface="Arial" panose="020B0604020202020204" pitchFamily="34" charset="0"/>
              <a:buChar char="•"/>
            </a:pPr>
            <a:r>
              <a:rPr lang="es-MX" b="1" dirty="0">
                <a:latin typeface="Verdana" panose="020B0604030504040204" pitchFamily="34" charset="0"/>
                <a:ea typeface="Verdana" panose="020B0604030504040204" pitchFamily="34" charset="0"/>
              </a:rPr>
              <a:t>Sentido de pertenencia.</a:t>
            </a:r>
          </a:p>
          <a:p>
            <a:pPr algn="just"/>
            <a:r>
              <a:rPr lang="es-MX" dirty="0">
                <a:latin typeface="Verdana" panose="020B0604030504040204" pitchFamily="34" charset="0"/>
                <a:ea typeface="Verdana" panose="020B0604030504040204" pitchFamily="34" charset="0"/>
              </a:rPr>
              <a:t>Sentirse parte de la Escuela, seguir sus normas de convivencia, trabajar por el alcance de sus objetivos y compromisos. Sentir orgullo y satisfacción de los logros alcanzados.</a:t>
            </a:r>
          </a:p>
          <a:p>
            <a:pPr algn="just"/>
            <a:endParaRPr lang="es-MX" dirty="0">
              <a:latin typeface="Verdana" panose="020B0604030504040204" pitchFamily="34" charset="0"/>
              <a:ea typeface="Verdana" panose="020B0604030504040204" pitchFamily="34" charset="0"/>
            </a:endParaRPr>
          </a:p>
          <a:p>
            <a:pPr marL="285750" indent="-285750" algn="just">
              <a:buFont typeface="Arial" panose="020B0604020202020204" pitchFamily="34" charset="0"/>
              <a:buChar char="•"/>
            </a:pPr>
            <a:r>
              <a:rPr lang="es-MX" b="1" dirty="0">
                <a:latin typeface="Verdana" panose="020B0604030504040204" pitchFamily="34" charset="0"/>
                <a:ea typeface="Verdana" panose="020B0604030504040204" pitchFamily="34" charset="0"/>
              </a:rPr>
              <a:t>Confianza</a:t>
            </a:r>
            <a:r>
              <a:rPr lang="es-MX" dirty="0">
                <a:latin typeface="Verdana" panose="020B0604030504040204" pitchFamily="34" charset="0"/>
                <a:ea typeface="Verdana" panose="020B0604030504040204" pitchFamily="34" charset="0"/>
              </a:rPr>
              <a:t>.</a:t>
            </a:r>
          </a:p>
          <a:p>
            <a:pPr algn="just"/>
            <a:r>
              <a:rPr lang="es-MX" dirty="0">
                <a:latin typeface="Verdana" panose="020B0604030504040204" pitchFamily="34" charset="0"/>
                <a:ea typeface="Verdana" panose="020B0604030504040204" pitchFamily="34" charset="0"/>
              </a:rPr>
              <a:t>Nivel de conocimiento y seguridad sobre sí mismo y los demás, que le permita desarrollar sus actividades interpersonales y laborales con un alto grado de regularidad y predictibilidad en las acciones sociales.</a:t>
            </a:r>
          </a:p>
          <a:p>
            <a:pPr marL="285750" indent="-285750" algn="just">
              <a:buFont typeface="Arial" panose="020B0604020202020204" pitchFamily="34" charset="0"/>
              <a:buChar char="•"/>
            </a:pPr>
            <a:r>
              <a:rPr lang="es-MX" b="1" dirty="0">
                <a:latin typeface="Verdana" panose="020B0604030504040204" pitchFamily="34" charset="0"/>
                <a:ea typeface="Verdana" panose="020B0604030504040204" pitchFamily="34" charset="0"/>
              </a:rPr>
              <a:t>Equidad</a:t>
            </a:r>
            <a:r>
              <a:rPr lang="es-MX" dirty="0">
                <a:latin typeface="Verdana" panose="020B0604030504040204" pitchFamily="34" charset="0"/>
                <a:ea typeface="Verdana" panose="020B0604030504040204" pitchFamily="34" charset="0"/>
              </a:rPr>
              <a:t>.</a:t>
            </a:r>
          </a:p>
          <a:p>
            <a:pPr marL="285750" indent="-285750" algn="just">
              <a:buFont typeface="Arial" panose="020B0604020202020204" pitchFamily="34" charset="0"/>
              <a:buChar char="•"/>
            </a:pPr>
            <a:endParaRPr lang="es-MX" dirty="0">
              <a:latin typeface="Verdana" panose="020B0604030504040204" pitchFamily="34" charset="0"/>
              <a:ea typeface="Verdana" panose="020B0604030504040204" pitchFamily="34" charset="0"/>
            </a:endParaRPr>
          </a:p>
          <a:p>
            <a:pPr algn="just"/>
            <a:r>
              <a:rPr lang="es-MX" dirty="0">
                <a:latin typeface="Verdana" panose="020B0604030504040204" pitchFamily="34" charset="0"/>
                <a:ea typeface="Verdana" panose="020B0604030504040204" pitchFamily="34" charset="0"/>
              </a:rPr>
              <a:t>Asignación y realización de las funciones misionales sin distinción de raza, credo o procedencia social, como un aporte a la construcción de una sociedad más democrática.</a:t>
            </a:r>
          </a:p>
          <a:p>
            <a:pPr marL="285750" indent="-285750" algn="just">
              <a:buFont typeface="Arial" panose="020B0604020202020204" pitchFamily="34" charset="0"/>
              <a:buChar char="•"/>
            </a:pPr>
            <a:r>
              <a:rPr lang="es-MX" b="1" dirty="0">
                <a:latin typeface="Verdana" panose="020B0604030504040204" pitchFamily="34" charset="0"/>
                <a:ea typeface="Verdana" panose="020B0604030504040204" pitchFamily="34" charset="0"/>
              </a:rPr>
              <a:t>Solidaridad.</a:t>
            </a:r>
          </a:p>
          <a:p>
            <a:pPr marL="285750" indent="-285750" algn="just">
              <a:buFont typeface="Arial" panose="020B0604020202020204" pitchFamily="34" charset="0"/>
              <a:buChar char="•"/>
            </a:pPr>
            <a:endParaRPr lang="es-MX" b="1" dirty="0">
              <a:latin typeface="Verdana" panose="020B0604030504040204" pitchFamily="34" charset="0"/>
              <a:ea typeface="Verdana" panose="020B0604030504040204" pitchFamily="34" charset="0"/>
            </a:endParaRPr>
          </a:p>
          <a:p>
            <a:pPr algn="just"/>
            <a:r>
              <a:rPr lang="es-MX" dirty="0">
                <a:latin typeface="Verdana" panose="020B0604030504040204" pitchFamily="34" charset="0"/>
                <a:ea typeface="Verdana" panose="020B0604030504040204" pitchFamily="34" charset="0"/>
              </a:rPr>
              <a:t>Compartir las causas propias e identificarse con las ajenas para desarrollar nuestras funciones misiones con responsabilidad social y ambiental.</a:t>
            </a:r>
          </a:p>
          <a:p>
            <a:pPr marL="285750" indent="-285750" algn="just">
              <a:buFont typeface="Arial" panose="020B0604020202020204" pitchFamily="34" charset="0"/>
              <a:buChar char="•"/>
            </a:pPr>
            <a:r>
              <a:rPr lang="es-MX" b="1" dirty="0">
                <a:latin typeface="Verdana" panose="020B0604030504040204" pitchFamily="34" charset="0"/>
                <a:ea typeface="Verdana" panose="020B0604030504040204" pitchFamily="34" charset="0"/>
              </a:rPr>
              <a:t>Honestidad.</a:t>
            </a:r>
          </a:p>
          <a:p>
            <a:pPr marL="285750" indent="-285750" algn="just">
              <a:buFont typeface="Arial" panose="020B0604020202020204" pitchFamily="34" charset="0"/>
              <a:buChar char="•"/>
            </a:pPr>
            <a:endParaRPr lang="es-MX" b="1" dirty="0">
              <a:latin typeface="Verdana" panose="020B0604030504040204" pitchFamily="34" charset="0"/>
              <a:ea typeface="Verdana" panose="020B0604030504040204" pitchFamily="34" charset="0"/>
            </a:endParaRPr>
          </a:p>
          <a:p>
            <a:pPr algn="just"/>
            <a:r>
              <a:rPr lang="es-MX" dirty="0">
                <a:latin typeface="Verdana" panose="020B0604030504040204" pitchFamily="34" charset="0"/>
                <a:ea typeface="Verdana" panose="020B0604030504040204" pitchFamily="34" charset="0"/>
              </a:rPr>
              <a:t>Caracterizarnos por un comportamiento decente y coherente entre el actuar, el pensar y decir. Es expresar siempre la verdad.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4881E-E529-5C25-B708-EF5CACD43867}"/>
              </a:ext>
            </a:extLst>
          </p:cNvPr>
          <p:cNvSpPr>
            <a:spLocks noGrp="1"/>
          </p:cNvSpPr>
          <p:nvPr>
            <p:ph type="title"/>
          </p:nvPr>
        </p:nvSpPr>
        <p:spPr>
          <a:xfrm>
            <a:off x="2231136" y="381000"/>
            <a:ext cx="7729728" cy="1188720"/>
          </a:xfrm>
        </p:spPr>
        <p:txBody>
          <a:bodyPr/>
          <a:lstStyle/>
          <a:p>
            <a:r>
              <a:rPr lang="es-MX" b="1" dirty="0">
                <a:latin typeface="Verdana" panose="020B0604030504040204" pitchFamily="34" charset="0"/>
                <a:ea typeface="Verdana" panose="020B0604030504040204" pitchFamily="34" charset="0"/>
              </a:rPr>
              <a:t>RESPETO Y RESPONSABILIDAD</a:t>
            </a:r>
          </a:p>
        </p:txBody>
      </p:sp>
      <p:sp>
        <p:nvSpPr>
          <p:cNvPr id="3" name="Content Placeholder 2">
            <a:extLst>
              <a:ext uri="{FF2B5EF4-FFF2-40B4-BE49-F238E27FC236}">
                <a16:creationId xmlns:a16="http://schemas.microsoft.com/office/drawing/2014/main" id="{77BB3DCF-C1D7-24A6-3087-EB2C2503BA80}"/>
              </a:ext>
            </a:extLst>
          </p:cNvPr>
          <p:cNvSpPr>
            <a:spLocks noGrp="1"/>
          </p:cNvSpPr>
          <p:nvPr>
            <p:ph idx="1"/>
          </p:nvPr>
        </p:nvSpPr>
        <p:spPr>
          <a:xfrm>
            <a:off x="762000" y="2133600"/>
            <a:ext cx="10515600" cy="4114800"/>
          </a:xfrm>
        </p:spPr>
        <p:txBody>
          <a:bodyPr>
            <a:normAutofit/>
          </a:bodyPr>
          <a:lstStyle/>
          <a:p>
            <a:pPr marL="0" indent="0" algn="just">
              <a:buNone/>
            </a:pPr>
            <a:r>
              <a:rPr lang="es-MX" dirty="0">
                <a:latin typeface="Verdana" panose="020B0604030504040204" pitchFamily="34" charset="0"/>
                <a:ea typeface="Verdana" panose="020B0604030504040204" pitchFamily="34" charset="0"/>
              </a:rPr>
              <a:t>El respeto como la honestidad y la responsabilidad son valores fundamentales para hacer posibles las relaciones de convivencia y comunicación eficaz entre las personas ya que son condición indispensable para el surgimiento de la confianza en las comunidades sociales. En efecto la responsabilidad está en el poder que yo tengo de causar un daño, o un beneficio de todo aquello que se halla en el campo de mi acción. La palabra responsabilidad significa que yo puedo responder por mis acciones y solamente se entiende en el sentido de interpretar la libertad como poder respetar o no respetar aquello que es valioso.</a:t>
            </a:r>
          </a:p>
          <a:p>
            <a:pPr marL="0" indent="0" algn="just">
              <a:buNone/>
            </a:pPr>
            <a:endParaRPr lang="es-MX"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5411651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1905000" y="914400"/>
            <a:ext cx="8610600" cy="4496103"/>
          </a:xfrm>
          <a:prstGeom prst="rect">
            <a:avLst/>
          </a:prstGeom>
        </p:spPr>
        <p:txBody>
          <a:bodyPr vert="horz" wrap="square" lIns="0" tIns="12700" rIns="0" bIns="0" rtlCol="0">
            <a:spAutoFit/>
          </a:bodyPr>
          <a:lstStyle/>
          <a:p>
            <a:pPr marL="683260">
              <a:spcBef>
                <a:spcPts val="100"/>
              </a:spcBef>
            </a:pPr>
            <a:r>
              <a:rPr sz="2400" b="1" spc="-155" dirty="0">
                <a:latin typeface="Tahoma"/>
                <a:cs typeface="Tahoma"/>
              </a:rPr>
              <a:t>13</a:t>
            </a:r>
            <a:r>
              <a:rPr sz="2400" b="1" spc="-25" dirty="0">
                <a:latin typeface="Tahoma"/>
                <a:cs typeface="Tahoma"/>
              </a:rPr>
              <a:t> ejemplos</a:t>
            </a:r>
            <a:r>
              <a:rPr sz="2400" b="1" spc="-45" dirty="0">
                <a:latin typeface="Tahoma"/>
                <a:cs typeface="Tahoma"/>
              </a:rPr>
              <a:t> </a:t>
            </a:r>
            <a:r>
              <a:rPr sz="2400" b="1" spc="50" dirty="0">
                <a:latin typeface="Tahoma"/>
                <a:cs typeface="Tahoma"/>
              </a:rPr>
              <a:t>de</a:t>
            </a:r>
            <a:r>
              <a:rPr sz="2400" b="1" spc="-30" dirty="0">
                <a:latin typeface="Tahoma"/>
                <a:cs typeface="Tahoma"/>
              </a:rPr>
              <a:t> </a:t>
            </a:r>
            <a:r>
              <a:rPr sz="2400" b="1" spc="-35" dirty="0">
                <a:latin typeface="Tahoma"/>
                <a:cs typeface="Tahoma"/>
              </a:rPr>
              <a:t>responsabilidad </a:t>
            </a:r>
            <a:r>
              <a:rPr sz="2400" b="1" spc="50" dirty="0">
                <a:latin typeface="Tahoma"/>
                <a:cs typeface="Tahoma"/>
              </a:rPr>
              <a:t>de</a:t>
            </a:r>
            <a:r>
              <a:rPr sz="2400" b="1" spc="-30" dirty="0">
                <a:latin typeface="Tahoma"/>
                <a:cs typeface="Tahoma"/>
              </a:rPr>
              <a:t> </a:t>
            </a:r>
            <a:r>
              <a:rPr sz="2400" b="1" dirty="0">
                <a:latin typeface="Tahoma"/>
                <a:cs typeface="Tahoma"/>
              </a:rPr>
              <a:t>una</a:t>
            </a:r>
            <a:r>
              <a:rPr sz="2400" b="1" spc="-35" dirty="0">
                <a:latin typeface="Tahoma"/>
                <a:cs typeface="Tahoma"/>
              </a:rPr>
              <a:t> </a:t>
            </a:r>
            <a:r>
              <a:rPr sz="2400" b="1" spc="-10" dirty="0">
                <a:latin typeface="Tahoma"/>
                <a:cs typeface="Tahoma"/>
              </a:rPr>
              <a:t>persona</a:t>
            </a:r>
            <a:endParaRPr sz="2400" dirty="0">
              <a:latin typeface="Tahoma"/>
              <a:cs typeface="Tahoma"/>
            </a:endParaRPr>
          </a:p>
          <a:p>
            <a:pPr marL="184785" indent="-172085">
              <a:spcBef>
                <a:spcPts val="1595"/>
              </a:spcBef>
              <a:buChar char="•"/>
              <a:tabLst>
                <a:tab pos="184785" algn="l"/>
              </a:tabLst>
            </a:pPr>
            <a:r>
              <a:rPr sz="1800" spc="-10" dirty="0">
                <a:latin typeface="Verdana"/>
                <a:cs typeface="Verdana"/>
              </a:rPr>
              <a:t>Compromiso.</a:t>
            </a:r>
            <a:endParaRPr sz="1800" dirty="0">
              <a:latin typeface="Verdana"/>
              <a:cs typeface="Verdana"/>
            </a:endParaRPr>
          </a:p>
          <a:p>
            <a:pPr marL="184785" indent="-172085">
              <a:spcBef>
                <a:spcPts val="155"/>
              </a:spcBef>
              <a:buChar char="•"/>
              <a:tabLst>
                <a:tab pos="184785" algn="l"/>
              </a:tabLst>
            </a:pPr>
            <a:r>
              <a:rPr sz="1800" dirty="0">
                <a:latin typeface="Verdana"/>
                <a:cs typeface="Verdana"/>
              </a:rPr>
              <a:t>Excelencia</a:t>
            </a:r>
            <a:r>
              <a:rPr sz="1800" spc="-114" dirty="0">
                <a:latin typeface="Verdana"/>
                <a:cs typeface="Verdana"/>
              </a:rPr>
              <a:t> </a:t>
            </a:r>
            <a:r>
              <a:rPr sz="1800" dirty="0">
                <a:latin typeface="Verdana"/>
                <a:cs typeface="Verdana"/>
              </a:rPr>
              <a:t>en</a:t>
            </a:r>
            <a:r>
              <a:rPr sz="1800" spc="-90" dirty="0">
                <a:latin typeface="Verdana"/>
                <a:cs typeface="Verdana"/>
              </a:rPr>
              <a:t> </a:t>
            </a:r>
            <a:r>
              <a:rPr sz="1800" spc="-35" dirty="0">
                <a:latin typeface="Verdana"/>
                <a:cs typeface="Verdana"/>
              </a:rPr>
              <a:t>el</a:t>
            </a:r>
            <a:r>
              <a:rPr sz="1800" spc="-95" dirty="0">
                <a:latin typeface="Verdana"/>
                <a:cs typeface="Verdana"/>
              </a:rPr>
              <a:t> </a:t>
            </a:r>
            <a:r>
              <a:rPr sz="1800" spc="-35" dirty="0">
                <a:latin typeface="Verdana"/>
                <a:cs typeface="Verdana"/>
              </a:rPr>
              <a:t>cumplimiento</a:t>
            </a:r>
            <a:r>
              <a:rPr sz="1800" spc="-130" dirty="0">
                <a:latin typeface="Verdana"/>
                <a:cs typeface="Verdana"/>
              </a:rPr>
              <a:t> </a:t>
            </a:r>
            <a:r>
              <a:rPr sz="1800" spc="95" dirty="0">
                <a:latin typeface="Verdana"/>
                <a:cs typeface="Verdana"/>
              </a:rPr>
              <a:t>de</a:t>
            </a:r>
            <a:r>
              <a:rPr sz="1800" spc="-95" dirty="0">
                <a:latin typeface="Verdana"/>
                <a:cs typeface="Verdana"/>
              </a:rPr>
              <a:t> </a:t>
            </a:r>
            <a:r>
              <a:rPr sz="1800" spc="-80" dirty="0">
                <a:latin typeface="Verdana"/>
                <a:cs typeface="Verdana"/>
              </a:rPr>
              <a:t>las</a:t>
            </a:r>
            <a:r>
              <a:rPr sz="1800" spc="-110" dirty="0">
                <a:latin typeface="Verdana"/>
                <a:cs typeface="Verdana"/>
              </a:rPr>
              <a:t> </a:t>
            </a:r>
            <a:r>
              <a:rPr sz="1800" spc="-10" dirty="0">
                <a:latin typeface="Verdana"/>
                <a:cs typeface="Verdana"/>
              </a:rPr>
              <a:t>obligaciones.</a:t>
            </a:r>
            <a:endParaRPr sz="1800" dirty="0">
              <a:latin typeface="Verdana"/>
              <a:cs typeface="Verdana"/>
            </a:endParaRPr>
          </a:p>
          <a:p>
            <a:pPr marL="184785" indent="-172085">
              <a:spcBef>
                <a:spcPts val="155"/>
              </a:spcBef>
              <a:buChar char="•"/>
              <a:tabLst>
                <a:tab pos="184785" algn="l"/>
              </a:tabLst>
            </a:pPr>
            <a:r>
              <a:rPr sz="1800" spc="65" dirty="0">
                <a:latin typeface="Verdana"/>
                <a:cs typeface="Verdana"/>
              </a:rPr>
              <a:t>Aceptación</a:t>
            </a:r>
            <a:r>
              <a:rPr sz="1800" spc="-160" dirty="0">
                <a:latin typeface="Verdana"/>
                <a:cs typeface="Verdana"/>
              </a:rPr>
              <a:t> </a:t>
            </a:r>
            <a:r>
              <a:rPr sz="1800" spc="95" dirty="0">
                <a:latin typeface="Verdana"/>
                <a:cs typeface="Verdana"/>
              </a:rPr>
              <a:t>de</a:t>
            </a:r>
            <a:r>
              <a:rPr sz="1800" spc="-125" dirty="0">
                <a:latin typeface="Verdana"/>
                <a:cs typeface="Verdana"/>
              </a:rPr>
              <a:t> </a:t>
            </a:r>
            <a:r>
              <a:rPr sz="1800" spc="-105" dirty="0">
                <a:latin typeface="Verdana"/>
                <a:cs typeface="Verdana"/>
              </a:rPr>
              <a:t>los</a:t>
            </a:r>
            <a:r>
              <a:rPr sz="1800" spc="-135" dirty="0">
                <a:latin typeface="Verdana"/>
                <a:cs typeface="Verdana"/>
              </a:rPr>
              <a:t> </a:t>
            </a:r>
            <a:r>
              <a:rPr sz="1800" spc="-100" dirty="0">
                <a:latin typeface="Verdana"/>
                <a:cs typeface="Verdana"/>
              </a:rPr>
              <a:t>errores</a:t>
            </a:r>
            <a:r>
              <a:rPr sz="1800" spc="-95" dirty="0">
                <a:latin typeface="Verdana"/>
                <a:cs typeface="Verdana"/>
              </a:rPr>
              <a:t> </a:t>
            </a:r>
            <a:r>
              <a:rPr sz="1800" spc="-114" dirty="0">
                <a:latin typeface="Verdana"/>
                <a:cs typeface="Verdana"/>
              </a:rPr>
              <a:t>y</a:t>
            </a:r>
            <a:r>
              <a:rPr sz="1800" spc="-125" dirty="0">
                <a:latin typeface="Verdana"/>
                <a:cs typeface="Verdana"/>
              </a:rPr>
              <a:t> </a:t>
            </a:r>
            <a:r>
              <a:rPr sz="1800" spc="-185" dirty="0">
                <a:latin typeface="Verdana"/>
                <a:cs typeface="Verdana"/>
              </a:rPr>
              <a:t>sus</a:t>
            </a:r>
            <a:r>
              <a:rPr sz="1800" spc="-125" dirty="0">
                <a:latin typeface="Verdana"/>
                <a:cs typeface="Verdana"/>
              </a:rPr>
              <a:t> </a:t>
            </a:r>
            <a:r>
              <a:rPr sz="1800" spc="-10" dirty="0">
                <a:latin typeface="Verdana"/>
                <a:cs typeface="Verdana"/>
              </a:rPr>
              <a:t>consecuencias.</a:t>
            </a:r>
            <a:endParaRPr sz="1800" dirty="0">
              <a:latin typeface="Verdana"/>
              <a:cs typeface="Verdana"/>
            </a:endParaRPr>
          </a:p>
          <a:p>
            <a:pPr marL="184785" indent="-172085">
              <a:spcBef>
                <a:spcPts val="155"/>
              </a:spcBef>
              <a:buChar char="•"/>
              <a:tabLst>
                <a:tab pos="184785" algn="l"/>
              </a:tabLst>
            </a:pPr>
            <a:r>
              <a:rPr sz="1800" spc="-10" dirty="0">
                <a:latin typeface="Verdana"/>
                <a:cs typeface="Verdana"/>
              </a:rPr>
              <a:t>Prevención</a:t>
            </a:r>
            <a:r>
              <a:rPr sz="1800" spc="-150" dirty="0">
                <a:latin typeface="Verdana"/>
                <a:cs typeface="Verdana"/>
              </a:rPr>
              <a:t> </a:t>
            </a:r>
            <a:r>
              <a:rPr sz="1800" spc="-114" dirty="0">
                <a:latin typeface="Verdana"/>
                <a:cs typeface="Verdana"/>
              </a:rPr>
              <a:t>y </a:t>
            </a:r>
            <a:r>
              <a:rPr sz="1800" spc="-10" dirty="0">
                <a:latin typeface="Verdana"/>
                <a:cs typeface="Verdana"/>
              </a:rPr>
              <a:t>preparación.</a:t>
            </a:r>
            <a:endParaRPr sz="1800" dirty="0">
              <a:latin typeface="Verdana"/>
              <a:cs typeface="Verdana"/>
            </a:endParaRPr>
          </a:p>
          <a:p>
            <a:pPr marL="184785" indent="-172085">
              <a:spcBef>
                <a:spcPts val="160"/>
              </a:spcBef>
              <a:buChar char="•"/>
              <a:tabLst>
                <a:tab pos="184785" algn="l"/>
              </a:tabLst>
            </a:pPr>
            <a:r>
              <a:rPr sz="1800" spc="-10" dirty="0">
                <a:latin typeface="Verdana"/>
                <a:cs typeface="Verdana"/>
              </a:rPr>
              <a:t>Diligencia.</a:t>
            </a:r>
            <a:endParaRPr sz="1800" dirty="0">
              <a:latin typeface="Verdana"/>
              <a:cs typeface="Verdana"/>
            </a:endParaRPr>
          </a:p>
          <a:p>
            <a:pPr marL="184785" indent="-172085">
              <a:spcBef>
                <a:spcPts val="155"/>
              </a:spcBef>
              <a:buChar char="•"/>
              <a:tabLst>
                <a:tab pos="184785" algn="l"/>
              </a:tabLst>
            </a:pPr>
            <a:r>
              <a:rPr sz="1800" spc="-10" dirty="0">
                <a:latin typeface="Verdana"/>
                <a:cs typeface="Verdana"/>
              </a:rPr>
              <a:t>Proactividad.</a:t>
            </a:r>
            <a:endParaRPr sz="1800" dirty="0">
              <a:latin typeface="Verdana"/>
              <a:cs typeface="Verdana"/>
            </a:endParaRPr>
          </a:p>
          <a:p>
            <a:pPr marL="184785" indent="-172085">
              <a:spcBef>
                <a:spcPts val="155"/>
              </a:spcBef>
              <a:buChar char="•"/>
              <a:tabLst>
                <a:tab pos="184785" algn="l"/>
              </a:tabLst>
            </a:pPr>
            <a:r>
              <a:rPr sz="1800" spc="-25" dirty="0">
                <a:latin typeface="Verdana"/>
                <a:cs typeface="Verdana"/>
              </a:rPr>
              <a:t>Decir</a:t>
            </a:r>
            <a:r>
              <a:rPr sz="1800" spc="-114" dirty="0">
                <a:latin typeface="Verdana"/>
                <a:cs typeface="Verdana"/>
              </a:rPr>
              <a:t> </a:t>
            </a:r>
            <a:r>
              <a:rPr sz="1800" dirty="0">
                <a:latin typeface="Verdana"/>
                <a:cs typeface="Verdana"/>
              </a:rPr>
              <a:t>que</a:t>
            </a:r>
            <a:r>
              <a:rPr sz="1800" spc="-95" dirty="0">
                <a:latin typeface="Verdana"/>
                <a:cs typeface="Verdana"/>
              </a:rPr>
              <a:t> </a:t>
            </a:r>
            <a:r>
              <a:rPr sz="1800" dirty="0">
                <a:latin typeface="Verdana"/>
                <a:cs typeface="Verdana"/>
              </a:rPr>
              <a:t>no</a:t>
            </a:r>
            <a:r>
              <a:rPr sz="1800" spc="-85" dirty="0">
                <a:latin typeface="Verdana"/>
                <a:cs typeface="Verdana"/>
              </a:rPr>
              <a:t> </a:t>
            </a:r>
            <a:r>
              <a:rPr sz="1800" spc="70" dirty="0">
                <a:latin typeface="Verdana"/>
                <a:cs typeface="Verdana"/>
              </a:rPr>
              <a:t>cuando</a:t>
            </a:r>
            <a:r>
              <a:rPr sz="1800" spc="-90" dirty="0">
                <a:latin typeface="Verdana"/>
                <a:cs typeface="Verdana"/>
              </a:rPr>
              <a:t> es</a:t>
            </a:r>
            <a:r>
              <a:rPr sz="1800" spc="-80" dirty="0">
                <a:latin typeface="Verdana"/>
                <a:cs typeface="Verdana"/>
              </a:rPr>
              <a:t> </a:t>
            </a:r>
            <a:r>
              <a:rPr sz="1800" spc="-10" dirty="0">
                <a:latin typeface="Verdana"/>
                <a:cs typeface="Verdana"/>
              </a:rPr>
              <a:t>necesario.</a:t>
            </a:r>
            <a:endParaRPr sz="1800" dirty="0">
              <a:latin typeface="Verdana"/>
              <a:cs typeface="Verdana"/>
            </a:endParaRPr>
          </a:p>
          <a:p>
            <a:pPr marL="184785" indent="-172085">
              <a:spcBef>
                <a:spcPts val="155"/>
              </a:spcBef>
              <a:buChar char="•"/>
              <a:tabLst>
                <a:tab pos="184785" algn="l"/>
              </a:tabLst>
            </a:pPr>
            <a:r>
              <a:rPr sz="1800" spc="-10" dirty="0">
                <a:latin typeface="Verdana"/>
                <a:cs typeface="Verdana"/>
              </a:rPr>
              <a:t>Ayudar</a:t>
            </a:r>
            <a:r>
              <a:rPr sz="1800" spc="-145" dirty="0">
                <a:latin typeface="Verdana"/>
                <a:cs typeface="Verdana"/>
              </a:rPr>
              <a:t> </a:t>
            </a:r>
            <a:r>
              <a:rPr sz="1800" spc="150" dirty="0">
                <a:latin typeface="Verdana"/>
                <a:cs typeface="Verdana"/>
              </a:rPr>
              <a:t>a</a:t>
            </a:r>
            <a:r>
              <a:rPr sz="1800" spc="-125" dirty="0">
                <a:latin typeface="Verdana"/>
                <a:cs typeface="Verdana"/>
              </a:rPr>
              <a:t> </a:t>
            </a:r>
            <a:r>
              <a:rPr sz="1800" spc="-95" dirty="0">
                <a:latin typeface="Verdana"/>
                <a:cs typeface="Verdana"/>
              </a:rPr>
              <a:t>otros</a:t>
            </a:r>
            <a:r>
              <a:rPr sz="1800" spc="-100" dirty="0">
                <a:latin typeface="Verdana"/>
                <a:cs typeface="Verdana"/>
              </a:rPr>
              <a:t> </a:t>
            </a:r>
            <a:r>
              <a:rPr sz="1800" spc="150" dirty="0">
                <a:latin typeface="Verdana"/>
                <a:cs typeface="Verdana"/>
              </a:rPr>
              <a:t>a</a:t>
            </a:r>
            <a:r>
              <a:rPr sz="1800" spc="-125" dirty="0">
                <a:latin typeface="Verdana"/>
                <a:cs typeface="Verdana"/>
              </a:rPr>
              <a:t> </a:t>
            </a:r>
            <a:r>
              <a:rPr sz="1800" spc="-130" dirty="0">
                <a:latin typeface="Verdana"/>
                <a:cs typeface="Verdana"/>
              </a:rPr>
              <a:t>ser</a:t>
            </a:r>
            <a:r>
              <a:rPr sz="1800" spc="-114" dirty="0">
                <a:latin typeface="Verdana"/>
                <a:cs typeface="Verdana"/>
              </a:rPr>
              <a:t> </a:t>
            </a:r>
            <a:r>
              <a:rPr sz="1800" spc="-55" dirty="0">
                <a:latin typeface="Verdana"/>
                <a:cs typeface="Verdana"/>
              </a:rPr>
              <a:t>más</a:t>
            </a:r>
            <a:r>
              <a:rPr sz="1800" spc="-120" dirty="0">
                <a:latin typeface="Verdana"/>
                <a:cs typeface="Verdana"/>
              </a:rPr>
              <a:t> </a:t>
            </a:r>
            <a:r>
              <a:rPr sz="1800" spc="-10" dirty="0">
                <a:latin typeface="Verdana"/>
                <a:cs typeface="Verdana"/>
              </a:rPr>
              <a:t>responsables.</a:t>
            </a:r>
            <a:endParaRPr sz="1800" dirty="0">
              <a:latin typeface="Verdana"/>
              <a:cs typeface="Verdana"/>
            </a:endParaRPr>
          </a:p>
          <a:p>
            <a:pPr marL="184785" indent="-172085">
              <a:spcBef>
                <a:spcPts val="170"/>
              </a:spcBef>
              <a:buChar char="•"/>
              <a:tabLst>
                <a:tab pos="184785" algn="l"/>
              </a:tabLst>
            </a:pPr>
            <a:r>
              <a:rPr sz="1800" dirty="0">
                <a:latin typeface="Verdana"/>
                <a:cs typeface="Verdana"/>
              </a:rPr>
              <a:t>Participacion</a:t>
            </a:r>
            <a:r>
              <a:rPr sz="1800" spc="-70" dirty="0">
                <a:latin typeface="Verdana"/>
                <a:cs typeface="Verdana"/>
              </a:rPr>
              <a:t> </a:t>
            </a:r>
            <a:r>
              <a:rPr sz="1800" spc="-10" dirty="0">
                <a:latin typeface="Verdana"/>
                <a:cs typeface="Verdana"/>
              </a:rPr>
              <a:t>ciudadana.</a:t>
            </a:r>
            <a:endParaRPr sz="1800" dirty="0">
              <a:latin typeface="Verdana"/>
              <a:cs typeface="Verdana"/>
            </a:endParaRPr>
          </a:p>
          <a:p>
            <a:pPr marL="184785" indent="-172085">
              <a:spcBef>
                <a:spcPts val="155"/>
              </a:spcBef>
              <a:buChar char="•"/>
              <a:tabLst>
                <a:tab pos="184785" algn="l"/>
              </a:tabLst>
            </a:pPr>
            <a:r>
              <a:rPr sz="1800" spc="60" dirty="0">
                <a:latin typeface="Verdana"/>
                <a:cs typeface="Verdana"/>
              </a:rPr>
              <a:t>Cuidado</a:t>
            </a:r>
            <a:r>
              <a:rPr sz="1800" spc="-130" dirty="0">
                <a:latin typeface="Verdana"/>
                <a:cs typeface="Verdana"/>
              </a:rPr>
              <a:t> </a:t>
            </a:r>
            <a:r>
              <a:rPr sz="1800" dirty="0">
                <a:latin typeface="Verdana"/>
                <a:cs typeface="Verdana"/>
              </a:rPr>
              <a:t>del</a:t>
            </a:r>
            <a:r>
              <a:rPr sz="1800" spc="-95" dirty="0">
                <a:latin typeface="Verdana"/>
                <a:cs typeface="Verdana"/>
              </a:rPr>
              <a:t> </a:t>
            </a:r>
            <a:r>
              <a:rPr sz="1800" spc="-10" dirty="0">
                <a:latin typeface="Verdana"/>
                <a:cs typeface="Verdana"/>
              </a:rPr>
              <a:t>ambiente.</a:t>
            </a:r>
            <a:endParaRPr sz="1800" dirty="0">
              <a:latin typeface="Verdana"/>
              <a:cs typeface="Verdana"/>
            </a:endParaRPr>
          </a:p>
          <a:p>
            <a:pPr marL="184785" indent="-172085">
              <a:spcBef>
                <a:spcPts val="160"/>
              </a:spcBef>
              <a:buChar char="•"/>
              <a:tabLst>
                <a:tab pos="184785" algn="l"/>
              </a:tabLst>
            </a:pPr>
            <a:r>
              <a:rPr sz="1800" spc="-20" dirty="0">
                <a:latin typeface="Verdana"/>
                <a:cs typeface="Verdana"/>
              </a:rPr>
              <a:t>Mantenimiento</a:t>
            </a:r>
            <a:r>
              <a:rPr sz="1800" spc="-110" dirty="0">
                <a:latin typeface="Verdana"/>
                <a:cs typeface="Verdana"/>
              </a:rPr>
              <a:t> </a:t>
            </a:r>
            <a:r>
              <a:rPr sz="1800" dirty="0">
                <a:latin typeface="Verdana"/>
                <a:cs typeface="Verdana"/>
              </a:rPr>
              <a:t>del</a:t>
            </a:r>
            <a:r>
              <a:rPr sz="1800" spc="-100" dirty="0">
                <a:latin typeface="Verdana"/>
                <a:cs typeface="Verdana"/>
              </a:rPr>
              <a:t> </a:t>
            </a:r>
            <a:r>
              <a:rPr sz="1800" dirty="0">
                <a:latin typeface="Verdana"/>
                <a:cs typeface="Verdana"/>
              </a:rPr>
              <a:t>orden</a:t>
            </a:r>
            <a:r>
              <a:rPr sz="1800" spc="-105" dirty="0">
                <a:latin typeface="Verdana"/>
                <a:cs typeface="Verdana"/>
              </a:rPr>
              <a:t> </a:t>
            </a:r>
            <a:r>
              <a:rPr sz="1800" spc="-114" dirty="0">
                <a:latin typeface="Verdana"/>
                <a:cs typeface="Verdana"/>
              </a:rPr>
              <a:t>y</a:t>
            </a:r>
            <a:r>
              <a:rPr sz="1800" spc="-100" dirty="0">
                <a:latin typeface="Verdana"/>
                <a:cs typeface="Verdana"/>
              </a:rPr>
              <a:t> </a:t>
            </a:r>
            <a:r>
              <a:rPr sz="1800" dirty="0">
                <a:latin typeface="Verdana"/>
                <a:cs typeface="Verdana"/>
              </a:rPr>
              <a:t>la</a:t>
            </a:r>
            <a:r>
              <a:rPr sz="1800" spc="-114" dirty="0">
                <a:latin typeface="Verdana"/>
                <a:cs typeface="Verdana"/>
              </a:rPr>
              <a:t> </a:t>
            </a:r>
            <a:r>
              <a:rPr sz="1800" spc="-50" dirty="0">
                <a:latin typeface="Verdana"/>
                <a:cs typeface="Verdana"/>
              </a:rPr>
              <a:t>limpieza</a:t>
            </a:r>
            <a:r>
              <a:rPr sz="1800" spc="-135" dirty="0">
                <a:latin typeface="Verdana"/>
                <a:cs typeface="Verdana"/>
              </a:rPr>
              <a:t> </a:t>
            </a:r>
            <a:r>
              <a:rPr sz="1800" dirty="0">
                <a:latin typeface="Verdana"/>
                <a:cs typeface="Verdana"/>
              </a:rPr>
              <a:t>del</a:t>
            </a:r>
            <a:r>
              <a:rPr sz="1800" spc="-100" dirty="0">
                <a:latin typeface="Verdana"/>
                <a:cs typeface="Verdana"/>
              </a:rPr>
              <a:t> </a:t>
            </a:r>
            <a:r>
              <a:rPr sz="1800" spc="-10" dirty="0">
                <a:latin typeface="Verdana"/>
                <a:cs typeface="Verdana"/>
              </a:rPr>
              <a:t>hogar.</a:t>
            </a:r>
            <a:endParaRPr sz="1800" dirty="0">
              <a:latin typeface="Verdana"/>
              <a:cs typeface="Verdana"/>
            </a:endParaRPr>
          </a:p>
          <a:p>
            <a:pPr marL="184785" indent="-172085">
              <a:spcBef>
                <a:spcPts val="155"/>
              </a:spcBef>
              <a:buChar char="•"/>
              <a:tabLst>
                <a:tab pos="184785" algn="l"/>
              </a:tabLst>
            </a:pPr>
            <a:r>
              <a:rPr sz="1800" spc="-35" dirty="0">
                <a:latin typeface="Verdana"/>
                <a:cs typeface="Verdana"/>
              </a:rPr>
              <a:t>Facturas</a:t>
            </a:r>
            <a:r>
              <a:rPr sz="1800" spc="-114" dirty="0">
                <a:latin typeface="Verdana"/>
                <a:cs typeface="Verdana"/>
              </a:rPr>
              <a:t> </a:t>
            </a:r>
            <a:r>
              <a:rPr sz="1800" dirty="0">
                <a:latin typeface="Verdana"/>
                <a:cs typeface="Verdana"/>
              </a:rPr>
              <a:t>al</a:t>
            </a:r>
            <a:r>
              <a:rPr sz="1800" spc="-130" dirty="0">
                <a:latin typeface="Verdana"/>
                <a:cs typeface="Verdana"/>
              </a:rPr>
              <a:t> </a:t>
            </a:r>
            <a:r>
              <a:rPr sz="1800" spc="-20" dirty="0">
                <a:latin typeface="Verdana"/>
                <a:cs typeface="Verdana"/>
              </a:rPr>
              <a:t>dia.</a:t>
            </a:r>
            <a:endParaRPr sz="1800" dirty="0">
              <a:latin typeface="Verdana"/>
              <a:cs typeface="Verdana"/>
            </a:endParaRPr>
          </a:p>
          <a:p>
            <a:pPr marL="184785" indent="-172085">
              <a:spcBef>
                <a:spcPts val="155"/>
              </a:spcBef>
              <a:buChar char="•"/>
              <a:tabLst>
                <a:tab pos="184785" algn="l"/>
              </a:tabLst>
            </a:pPr>
            <a:r>
              <a:rPr sz="1800" spc="-10" dirty="0">
                <a:latin typeface="Verdana"/>
                <a:cs typeface="Verdana"/>
              </a:rPr>
              <a:t>Puntualidad.</a:t>
            </a:r>
            <a:endParaRPr sz="1800" dirty="0">
              <a:latin typeface="Verdana"/>
              <a:cs typeface="Verdan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4B94A-1D9A-E307-0AAF-89377CDB8DDD}"/>
              </a:ext>
            </a:extLst>
          </p:cNvPr>
          <p:cNvSpPr>
            <a:spLocks noGrp="1"/>
          </p:cNvSpPr>
          <p:nvPr>
            <p:ph type="title"/>
          </p:nvPr>
        </p:nvSpPr>
        <p:spPr>
          <a:xfrm>
            <a:off x="2133600" y="457200"/>
            <a:ext cx="7729728" cy="1188720"/>
          </a:xfrm>
        </p:spPr>
        <p:txBody>
          <a:bodyPr/>
          <a:lstStyle/>
          <a:p>
            <a:r>
              <a:rPr lang="es-MX" b="1" dirty="0">
                <a:latin typeface="Verdana" panose="020B0604030504040204" pitchFamily="34" charset="0"/>
                <a:ea typeface="Verdana" panose="020B0604030504040204" pitchFamily="34" charset="0"/>
              </a:rPr>
              <a:t>RESPETO A LA VIDA</a:t>
            </a:r>
          </a:p>
        </p:txBody>
      </p:sp>
      <p:sp>
        <p:nvSpPr>
          <p:cNvPr id="3" name="Content Placeholder 2">
            <a:extLst>
              <a:ext uri="{FF2B5EF4-FFF2-40B4-BE49-F238E27FC236}">
                <a16:creationId xmlns:a16="http://schemas.microsoft.com/office/drawing/2014/main" id="{179FEB5A-64B6-3DAC-072A-C7E5B2164F9F}"/>
              </a:ext>
            </a:extLst>
          </p:cNvPr>
          <p:cNvSpPr>
            <a:spLocks noGrp="1"/>
          </p:cNvSpPr>
          <p:nvPr>
            <p:ph idx="1"/>
          </p:nvPr>
        </p:nvSpPr>
        <p:spPr>
          <a:xfrm>
            <a:off x="685800" y="1905000"/>
            <a:ext cx="10896600" cy="4495800"/>
          </a:xfrm>
        </p:spPr>
        <p:txBody>
          <a:bodyPr>
            <a:normAutofit/>
          </a:bodyPr>
          <a:lstStyle/>
          <a:p>
            <a:pPr marL="0" indent="0" algn="just">
              <a:buNone/>
            </a:pPr>
            <a:r>
              <a:rPr lang="es-MX" dirty="0">
                <a:latin typeface="Verdana" panose="020B0604030504040204" pitchFamily="34" charset="0"/>
                <a:ea typeface="Verdana" panose="020B0604030504040204" pitchFamily="34" charset="0"/>
              </a:rPr>
              <a:t>El respeto a la vida es el mayor de los respetos, parte del hecho de valorarla, de saber lo que representa como parte de nuestras aspiraciones y de las aspiraciones de terceros, se define también por las acciones y conductas que asumimos para preservar la nuestra y la de otras personas.</a:t>
            </a:r>
          </a:p>
          <a:p>
            <a:pPr marL="0" indent="0" algn="just">
              <a:buNone/>
            </a:pPr>
            <a:r>
              <a:rPr lang="es-MX" dirty="0" err="1">
                <a:latin typeface="Verdana" panose="020B0604030504040204" pitchFamily="34" charset="0"/>
                <a:ea typeface="Verdana" panose="020B0604030504040204" pitchFamily="34" charset="0"/>
              </a:rPr>
              <a:t>Caracteristicas</a:t>
            </a:r>
            <a:endParaRPr lang="es-MX" dirty="0">
              <a:latin typeface="Verdana" panose="020B0604030504040204" pitchFamily="34" charset="0"/>
              <a:ea typeface="Verdana" panose="020B0604030504040204" pitchFamily="34" charset="0"/>
            </a:endParaRPr>
          </a:p>
          <a:p>
            <a:pPr algn="just"/>
            <a:r>
              <a:rPr lang="es-MX" dirty="0">
                <a:latin typeface="Verdana" panose="020B0604030504040204" pitchFamily="34" charset="0"/>
                <a:ea typeface="Verdana" panose="020B0604030504040204" pitchFamily="34" charset="0"/>
              </a:rPr>
              <a:t>Es parte del respeto a uno mismo.</a:t>
            </a:r>
          </a:p>
          <a:p>
            <a:pPr algn="just"/>
            <a:r>
              <a:rPr lang="es-MX" dirty="0">
                <a:latin typeface="Verdana" panose="020B0604030504040204" pitchFamily="34" charset="0"/>
                <a:ea typeface="Verdana" panose="020B0604030504040204" pitchFamily="34" charset="0"/>
              </a:rPr>
              <a:t>Es garantía para la existencia humana.</a:t>
            </a:r>
          </a:p>
          <a:p>
            <a:pPr algn="just"/>
            <a:r>
              <a:rPr lang="es-MX" dirty="0">
                <a:latin typeface="Verdana" panose="020B0604030504040204" pitchFamily="34" charset="0"/>
                <a:ea typeface="Verdana" panose="020B0604030504040204" pitchFamily="34" charset="0"/>
              </a:rPr>
              <a:t>Se expresa a través de las conductas personales.</a:t>
            </a:r>
          </a:p>
          <a:p>
            <a:pPr algn="just"/>
            <a:r>
              <a:rPr lang="es-MX" dirty="0">
                <a:latin typeface="Verdana" panose="020B0604030504040204" pitchFamily="34" charset="0"/>
                <a:ea typeface="Verdana" panose="020B0604030504040204" pitchFamily="34" charset="0"/>
              </a:rPr>
              <a:t>Está influenciado también por el estado emocional de los individuos.</a:t>
            </a:r>
          </a:p>
          <a:p>
            <a:pPr algn="just"/>
            <a:r>
              <a:rPr lang="es-MX" dirty="0">
                <a:latin typeface="Verdana" panose="020B0604030504040204" pitchFamily="34" charset="0"/>
                <a:ea typeface="Verdana" panose="020B0604030504040204" pitchFamily="34" charset="0"/>
              </a:rPr>
              <a:t>Es parte de las normas esenciales para la convivencia en sociedad.</a:t>
            </a:r>
          </a:p>
          <a:p>
            <a:pPr algn="just"/>
            <a:r>
              <a:rPr lang="es-MX" dirty="0">
                <a:latin typeface="Verdana" panose="020B0604030504040204" pitchFamily="34" charset="0"/>
                <a:ea typeface="Verdana" panose="020B0604030504040204" pitchFamily="34" charset="0"/>
              </a:rPr>
              <a:t>Contempla también una valoración subjetiva de cada persona.</a:t>
            </a:r>
          </a:p>
          <a:p>
            <a:pPr algn="just"/>
            <a:r>
              <a:rPr lang="es-MX" dirty="0">
                <a:latin typeface="Verdana" panose="020B0604030504040204" pitchFamily="34" charset="0"/>
                <a:ea typeface="Verdana" panose="020B0604030504040204" pitchFamily="34" charset="0"/>
              </a:rPr>
              <a:t>Implica limitaciones en el actuar personal.</a:t>
            </a:r>
          </a:p>
          <a:p>
            <a:pPr marL="0" indent="0">
              <a:buNone/>
            </a:pPr>
            <a:endParaRPr lang="es-MX" dirty="0"/>
          </a:p>
        </p:txBody>
      </p:sp>
      <p:pic>
        <p:nvPicPr>
          <p:cNvPr id="4" name="object 4"/>
          <p:cNvPicPr/>
          <p:nvPr/>
        </p:nvPicPr>
        <p:blipFill>
          <a:blip r:embed="rId2" cstate="print"/>
          <a:stretch>
            <a:fillRect/>
          </a:stretch>
        </p:blipFill>
        <p:spPr>
          <a:xfrm>
            <a:off x="8915400" y="3124200"/>
            <a:ext cx="2997707" cy="2903220"/>
          </a:xfrm>
          <a:prstGeom prst="rect">
            <a:avLst/>
          </a:prstGeom>
        </p:spPr>
      </p:pic>
    </p:spTree>
    <p:extLst>
      <p:ext uri="{BB962C8B-B14F-4D97-AF65-F5344CB8AC3E}">
        <p14:creationId xmlns:p14="http://schemas.microsoft.com/office/powerpoint/2010/main" val="42163159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D83FA-205D-2ABA-5EF5-3EF6DD2110A9}"/>
              </a:ext>
            </a:extLst>
          </p:cNvPr>
          <p:cNvSpPr>
            <a:spLocks noGrp="1"/>
          </p:cNvSpPr>
          <p:nvPr>
            <p:ph type="title"/>
          </p:nvPr>
        </p:nvSpPr>
        <p:spPr/>
        <p:txBody>
          <a:bodyPr/>
          <a:lstStyle/>
          <a:p>
            <a:r>
              <a:rPr lang="es-MX" b="1" dirty="0">
                <a:latin typeface="Verdana" panose="020B0604030504040204" pitchFamily="34" charset="0"/>
                <a:ea typeface="Verdana" panose="020B0604030504040204" pitchFamily="34" charset="0"/>
              </a:rPr>
              <a:t>RESPETO A LA DIVERSIDAD</a:t>
            </a:r>
          </a:p>
        </p:txBody>
      </p:sp>
      <p:sp>
        <p:nvSpPr>
          <p:cNvPr id="3" name="Content Placeholder 2">
            <a:extLst>
              <a:ext uri="{FF2B5EF4-FFF2-40B4-BE49-F238E27FC236}">
                <a16:creationId xmlns:a16="http://schemas.microsoft.com/office/drawing/2014/main" id="{D7B619A3-D813-BA70-9867-B2AB4698A96D}"/>
              </a:ext>
            </a:extLst>
          </p:cNvPr>
          <p:cNvSpPr>
            <a:spLocks noGrp="1"/>
          </p:cNvSpPr>
          <p:nvPr>
            <p:ph idx="1"/>
          </p:nvPr>
        </p:nvSpPr>
        <p:spPr>
          <a:xfrm>
            <a:off x="533400" y="2638044"/>
            <a:ext cx="5562600" cy="3915156"/>
          </a:xfrm>
        </p:spPr>
        <p:txBody>
          <a:bodyPr>
            <a:normAutofit/>
          </a:bodyPr>
          <a:lstStyle/>
          <a:p>
            <a:pPr marL="0" indent="0" algn="just">
              <a:buNone/>
            </a:pPr>
            <a:r>
              <a:rPr lang="es-MX" dirty="0">
                <a:latin typeface="Verdana" panose="020B0604030504040204" pitchFamily="34" charset="0"/>
                <a:ea typeface="Verdana" panose="020B0604030504040204" pitchFamily="34" charset="0"/>
              </a:rPr>
              <a:t>El respeto a la diversidad es una habilidad profundamente interpersonal, y se puede definir como el entendimiento de que las personas participan paritariamente en un mundo ético común, en virtud de su condición humana, al tiempo que se reconoce la singularidad y diferencias de cada individuo. El respeto por la diversidad va más allá de la tolerancia y la comprensión, pues implica reconocer y promover activamente el valor igualitario de todas las personas, sin condescendencia.</a:t>
            </a:r>
          </a:p>
        </p:txBody>
      </p:sp>
      <p:pic>
        <p:nvPicPr>
          <p:cNvPr id="6" name="object 4"/>
          <p:cNvPicPr/>
          <p:nvPr/>
        </p:nvPicPr>
        <p:blipFill>
          <a:blip r:embed="rId2" cstate="print"/>
          <a:stretch>
            <a:fillRect/>
          </a:stretch>
        </p:blipFill>
        <p:spPr>
          <a:xfrm>
            <a:off x="6400800" y="2638044"/>
            <a:ext cx="4495800" cy="3255264"/>
          </a:xfrm>
          <a:prstGeom prst="rect">
            <a:avLst/>
          </a:prstGeom>
        </p:spPr>
      </p:pic>
    </p:spTree>
    <p:extLst>
      <p:ext uri="{BB962C8B-B14F-4D97-AF65-F5344CB8AC3E}">
        <p14:creationId xmlns:p14="http://schemas.microsoft.com/office/powerpoint/2010/main" val="39698433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78CAD-2D62-F9F5-75BB-745A85C49CC9}"/>
              </a:ext>
            </a:extLst>
          </p:cNvPr>
          <p:cNvSpPr>
            <a:spLocks noGrp="1"/>
          </p:cNvSpPr>
          <p:nvPr>
            <p:ph type="title"/>
          </p:nvPr>
        </p:nvSpPr>
        <p:spPr>
          <a:xfrm>
            <a:off x="2231136" y="523613"/>
            <a:ext cx="7729728" cy="1188720"/>
          </a:xfrm>
        </p:spPr>
        <p:txBody>
          <a:bodyPr/>
          <a:lstStyle/>
          <a:p>
            <a:r>
              <a:rPr lang="es-MX" b="1" dirty="0">
                <a:latin typeface="Verdana" panose="020B0604030504040204" pitchFamily="34" charset="0"/>
                <a:ea typeface="Verdana" panose="020B0604030504040204" pitchFamily="34" charset="0"/>
              </a:rPr>
              <a:t>RESPETO A LA NATURALEZA</a:t>
            </a:r>
          </a:p>
        </p:txBody>
      </p:sp>
      <p:sp>
        <p:nvSpPr>
          <p:cNvPr id="3" name="Content Placeholder 2">
            <a:extLst>
              <a:ext uri="{FF2B5EF4-FFF2-40B4-BE49-F238E27FC236}">
                <a16:creationId xmlns:a16="http://schemas.microsoft.com/office/drawing/2014/main" id="{6A93B42F-8FDD-5BF1-F4CF-FB95BDD09ED7}"/>
              </a:ext>
            </a:extLst>
          </p:cNvPr>
          <p:cNvSpPr>
            <a:spLocks noGrp="1"/>
          </p:cNvSpPr>
          <p:nvPr>
            <p:ph idx="1"/>
          </p:nvPr>
        </p:nvSpPr>
        <p:spPr>
          <a:xfrm>
            <a:off x="685800" y="1878009"/>
            <a:ext cx="11125200" cy="1931992"/>
          </a:xfrm>
        </p:spPr>
        <p:txBody>
          <a:bodyPr/>
          <a:lstStyle/>
          <a:p>
            <a:pPr marL="0" indent="0" algn="just">
              <a:buNone/>
            </a:pPr>
            <a:r>
              <a:rPr lang="es-MX" dirty="0">
                <a:latin typeface="Verdana" panose="020B0604030504040204" pitchFamily="34" charset="0"/>
                <a:ea typeface="Verdana" panose="020B0604030504040204" pitchFamily="34" charset="0"/>
              </a:rPr>
              <a:t>El respeto a la naturaleza implica pequeñas acciones que se pueden llevar a cabo en el día a día. Sin embargo, aún hay muchas personas que se preguntan por qué este tipo de hechos son tan necesarios. La respuesta a esta cuestión es muy sencilla:</a:t>
            </a:r>
          </a:p>
          <a:p>
            <a:pPr marL="0" indent="0" algn="just">
              <a:buNone/>
            </a:pPr>
            <a:r>
              <a:rPr lang="es-MX" dirty="0">
                <a:latin typeface="Verdana" panose="020B0604030504040204" pitchFamily="34" charset="0"/>
                <a:ea typeface="Verdana" panose="020B0604030504040204" pitchFamily="34" charset="0"/>
              </a:rPr>
              <a:t>Cuidar el medioambiente es imprescindible si se quiere asegurar la supervivencia de la especie humana. De ella depende que las personas sigan con vida, pues se alimentan</a:t>
            </a:r>
          </a:p>
        </p:txBody>
      </p:sp>
      <p:pic>
        <p:nvPicPr>
          <p:cNvPr id="4" name="object 4"/>
          <p:cNvPicPr/>
          <p:nvPr/>
        </p:nvPicPr>
        <p:blipFill>
          <a:blip r:embed="rId2" cstate="print"/>
          <a:stretch>
            <a:fillRect/>
          </a:stretch>
        </p:blipFill>
        <p:spPr>
          <a:xfrm>
            <a:off x="3657600" y="3810001"/>
            <a:ext cx="5791200" cy="2368296"/>
          </a:xfrm>
          <a:prstGeom prst="rect">
            <a:avLst/>
          </a:prstGeom>
        </p:spPr>
      </p:pic>
    </p:spTree>
    <p:extLst>
      <p:ext uri="{BB962C8B-B14F-4D97-AF65-F5344CB8AC3E}">
        <p14:creationId xmlns:p14="http://schemas.microsoft.com/office/powerpoint/2010/main" val="2614428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1AE8B0D-8E31-04CF-7BF7-3C4181C0B3CA}"/>
              </a:ext>
            </a:extLst>
          </p:cNvPr>
          <p:cNvSpPr>
            <a:spLocks noGrp="1"/>
          </p:cNvSpPr>
          <p:nvPr>
            <p:ph sz="half" idx="3"/>
          </p:nvPr>
        </p:nvSpPr>
        <p:spPr>
          <a:xfrm>
            <a:off x="762000" y="914400"/>
            <a:ext cx="10820400" cy="5032147"/>
          </a:xfrm>
        </p:spPr>
        <p:txBody>
          <a:bodyPr/>
          <a:lstStyle/>
          <a:p>
            <a:pPr marL="0" indent="0" algn="ctr">
              <a:buNone/>
            </a:pPr>
            <a:r>
              <a:rPr lang="es-ES" sz="3600" b="1" dirty="0">
                <a:solidFill>
                  <a:schemeClr val="tx1"/>
                </a:solidFill>
              </a:rPr>
              <a:t>INTEGRANTES</a:t>
            </a:r>
            <a:r>
              <a:rPr lang="es-ES" sz="2400" b="1" dirty="0">
                <a:solidFill>
                  <a:schemeClr val="tx1"/>
                </a:solidFill>
              </a:rPr>
              <a:t>:</a:t>
            </a:r>
          </a:p>
          <a:p>
            <a:pPr marL="0" indent="0" algn="ctr">
              <a:buNone/>
            </a:pPr>
            <a:r>
              <a:rPr lang="es-ES" sz="2400" dirty="0">
                <a:solidFill>
                  <a:schemeClr val="tx1"/>
                </a:solidFill>
              </a:rPr>
              <a:t>ANGEL EDUARDO HERNÁNDEZ </a:t>
            </a:r>
            <a:r>
              <a:rPr lang="es-ES" sz="2400" dirty="0" err="1">
                <a:solidFill>
                  <a:schemeClr val="tx1"/>
                </a:solidFill>
              </a:rPr>
              <a:t>HERNÁNDEZ</a:t>
            </a:r>
            <a:endParaRPr lang="es-ES" sz="2400" dirty="0">
              <a:solidFill>
                <a:schemeClr val="tx1"/>
              </a:solidFill>
            </a:endParaRPr>
          </a:p>
          <a:p>
            <a:pPr marL="0" indent="0" algn="ctr">
              <a:buNone/>
            </a:pPr>
            <a:r>
              <a:rPr lang="es-ES" sz="2400" dirty="0">
                <a:solidFill>
                  <a:schemeClr val="tx1"/>
                </a:solidFill>
              </a:rPr>
              <a:t>GUILLERMO PONCE DIÑIGUEZ</a:t>
            </a:r>
          </a:p>
          <a:p>
            <a:pPr marL="0" indent="0" algn="ctr">
              <a:buNone/>
            </a:pPr>
            <a:r>
              <a:rPr lang="es-ES" sz="2400" dirty="0">
                <a:solidFill>
                  <a:schemeClr val="tx1"/>
                </a:solidFill>
              </a:rPr>
              <a:t>DAVID GÓMEZ SASTRÉ</a:t>
            </a:r>
          </a:p>
          <a:p>
            <a:pPr marL="0" indent="0" algn="ctr">
              <a:buNone/>
            </a:pPr>
            <a:r>
              <a:rPr lang="es-ES" sz="2400" dirty="0">
                <a:solidFill>
                  <a:schemeClr val="tx1"/>
                </a:solidFill>
              </a:rPr>
              <a:t>LUIS ARTURO GARCÍA CANTÚ</a:t>
            </a:r>
          </a:p>
          <a:p>
            <a:pPr marL="0" indent="0" algn="ctr">
              <a:buNone/>
            </a:pPr>
            <a:r>
              <a:rPr lang="es-ES" sz="2400" dirty="0">
                <a:solidFill>
                  <a:schemeClr val="tx1"/>
                </a:solidFill>
              </a:rPr>
              <a:t>DANIEL DIEGO DIMAS DOMINGUEZ</a:t>
            </a:r>
          </a:p>
          <a:p>
            <a:pPr marL="0" indent="0" algn="ctr">
              <a:buNone/>
            </a:pPr>
            <a:r>
              <a:rPr lang="es-ES" sz="2400" dirty="0">
                <a:solidFill>
                  <a:schemeClr val="tx1"/>
                </a:solidFill>
              </a:rPr>
              <a:t>AMY YAMILETH CARRILLO GARRIDO</a:t>
            </a:r>
          </a:p>
          <a:p>
            <a:pPr marL="0" indent="0" algn="ctr">
              <a:buNone/>
            </a:pPr>
            <a:r>
              <a:rPr lang="es-ES" sz="2400" dirty="0">
                <a:solidFill>
                  <a:schemeClr val="tx1"/>
                </a:solidFill>
              </a:rPr>
              <a:t>JARED ABINADAB GARRIDO HERNÁNDEZ</a:t>
            </a:r>
          </a:p>
          <a:p>
            <a:pPr marL="0" indent="0" algn="ctr">
              <a:buNone/>
            </a:pPr>
            <a:r>
              <a:rPr lang="es-ES" sz="2400" dirty="0">
                <a:solidFill>
                  <a:schemeClr val="tx1"/>
                </a:solidFill>
              </a:rPr>
              <a:t>JOSÉ ISAI PÉREZ CRISTÓBAL</a:t>
            </a:r>
          </a:p>
          <a:p>
            <a:pPr marL="0" indent="0" algn="ctr">
              <a:buNone/>
            </a:pPr>
            <a:r>
              <a:rPr lang="es-ES" sz="2400" dirty="0">
                <a:solidFill>
                  <a:schemeClr val="tx1"/>
                </a:solidFill>
              </a:rPr>
              <a:t>EMMANUEL JIMENEZ CRUZ</a:t>
            </a:r>
            <a:endParaRPr lang="es-MX" sz="2400" dirty="0">
              <a:solidFill>
                <a:schemeClr val="tx1"/>
              </a:solidFill>
            </a:endParaRPr>
          </a:p>
        </p:txBody>
      </p:sp>
    </p:spTree>
    <p:extLst>
      <p:ext uri="{BB962C8B-B14F-4D97-AF65-F5344CB8AC3E}">
        <p14:creationId xmlns:p14="http://schemas.microsoft.com/office/powerpoint/2010/main" val="24897175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BFD0D-FAAC-1AF3-21A1-BFA947E9B50F}"/>
              </a:ext>
            </a:extLst>
          </p:cNvPr>
          <p:cNvSpPr>
            <a:spLocks noGrp="1"/>
          </p:cNvSpPr>
          <p:nvPr>
            <p:ph type="title"/>
          </p:nvPr>
        </p:nvSpPr>
        <p:spPr>
          <a:xfrm>
            <a:off x="4076700" y="304800"/>
            <a:ext cx="4038600" cy="685800"/>
          </a:xfrm>
        </p:spPr>
        <p:txBody>
          <a:bodyPr>
            <a:normAutofit fontScale="90000"/>
          </a:bodyPr>
          <a:lstStyle/>
          <a:p>
            <a:r>
              <a:rPr lang="es-MX" dirty="0"/>
              <a:t>DIGNIDAD</a:t>
            </a:r>
          </a:p>
        </p:txBody>
      </p:sp>
      <p:sp>
        <p:nvSpPr>
          <p:cNvPr id="3" name="Content Placeholder 2">
            <a:extLst>
              <a:ext uri="{FF2B5EF4-FFF2-40B4-BE49-F238E27FC236}">
                <a16:creationId xmlns:a16="http://schemas.microsoft.com/office/drawing/2014/main" id="{1FA17260-4413-7933-0FCF-E80583472DAC}"/>
              </a:ext>
            </a:extLst>
          </p:cNvPr>
          <p:cNvSpPr>
            <a:spLocks noGrp="1"/>
          </p:cNvSpPr>
          <p:nvPr>
            <p:ph idx="1"/>
          </p:nvPr>
        </p:nvSpPr>
        <p:spPr>
          <a:xfrm>
            <a:off x="685800" y="1143000"/>
            <a:ext cx="4953000" cy="5257800"/>
          </a:xfrm>
        </p:spPr>
        <p:txBody>
          <a:bodyPr>
            <a:noAutofit/>
          </a:bodyPr>
          <a:lstStyle/>
          <a:p>
            <a:pPr marL="12700" marR="279400" lvl="0" indent="0" algn="just" defTabSz="457200" rtl="0" eaLnBrk="1" fontAlgn="auto" latinLnBrk="0" hangingPunct="1">
              <a:lnSpc>
                <a:spcPct val="120100"/>
              </a:lnSpc>
              <a:spcBef>
                <a:spcPts val="95"/>
              </a:spcBef>
              <a:spcAft>
                <a:spcPts val="0"/>
              </a:spcAft>
              <a:buClrTx/>
              <a:buSzTx/>
              <a:buFontTx/>
              <a:buNone/>
              <a:tabLst/>
              <a:defRPr/>
            </a:pPr>
            <a:r>
              <a:rPr kumimoji="0" lang="es-MX" sz="2000" b="0" i="0" u="none" strike="noStrike" kern="1200" cap="none" spc="0" normalizeH="0" baseline="0" noProof="0" dirty="0">
                <a:ln>
                  <a:noFill/>
                </a:ln>
                <a:solidFill>
                  <a:srgbClr val="FFFFFF"/>
                </a:solidFill>
                <a:effectLst/>
                <a:uLnTx/>
                <a:uFillTx/>
                <a:ea typeface="+mn-ea"/>
                <a:cs typeface="Arial MT"/>
              </a:rPr>
              <a:t>Dignidad</a:t>
            </a:r>
            <a:r>
              <a:rPr kumimoji="0" lang="es-MX" sz="2000" b="0" i="0" u="none" strike="noStrike" kern="1200" cap="none" spc="-10" normalizeH="0" baseline="0" noProof="0" dirty="0">
                <a:ln>
                  <a:noFill/>
                </a:ln>
                <a:solidFill>
                  <a:srgbClr val="FFFFFF"/>
                </a:solidFill>
                <a:effectLst/>
                <a:uLnTx/>
                <a:uFillTx/>
                <a:ea typeface="+mn-ea"/>
                <a:cs typeface="Arial MT"/>
              </a:rPr>
              <a:t> </a:t>
            </a:r>
            <a:r>
              <a:rPr kumimoji="0" lang="es-MX" sz="2000" b="0" i="0" u="none" strike="noStrike" kern="1200" cap="none" spc="0" normalizeH="0" baseline="0" noProof="0" dirty="0">
                <a:ln>
                  <a:noFill/>
                </a:ln>
                <a:solidFill>
                  <a:srgbClr val="FFFFFF"/>
                </a:solidFill>
                <a:effectLst/>
                <a:uLnTx/>
                <a:uFillTx/>
                <a:ea typeface="+mn-ea"/>
                <a:cs typeface="Arial MT"/>
              </a:rPr>
              <a:t>indica</a:t>
            </a:r>
            <a:r>
              <a:rPr kumimoji="0" lang="es-MX" sz="2000" b="0" i="0" u="none" strike="noStrike" kern="1200" cap="none" spc="-5" normalizeH="0" baseline="0" noProof="0" dirty="0">
                <a:ln>
                  <a:noFill/>
                </a:ln>
                <a:solidFill>
                  <a:srgbClr val="FFFFFF"/>
                </a:solidFill>
                <a:effectLst/>
                <a:uLnTx/>
                <a:uFillTx/>
                <a:ea typeface="+mn-ea"/>
                <a:cs typeface="Arial MT"/>
              </a:rPr>
              <a:t> </a:t>
            </a:r>
            <a:r>
              <a:rPr kumimoji="0" lang="es-MX" sz="2000" b="0" i="0" u="none" strike="noStrike" kern="1200" cap="none" spc="0" normalizeH="0" baseline="0" noProof="0" dirty="0">
                <a:ln>
                  <a:noFill/>
                </a:ln>
                <a:solidFill>
                  <a:srgbClr val="FFFFFF"/>
                </a:solidFill>
                <a:effectLst/>
                <a:uLnTx/>
                <a:uFillTx/>
                <a:ea typeface="+mn-ea"/>
                <a:cs typeface="Arial MT"/>
              </a:rPr>
              <a:t>el</a:t>
            </a:r>
            <a:r>
              <a:rPr kumimoji="0" lang="es-MX" sz="2000" b="0" i="0" u="none" strike="noStrike" kern="1200" cap="none" spc="-20" normalizeH="0" baseline="0" noProof="0" dirty="0">
                <a:ln>
                  <a:noFill/>
                </a:ln>
                <a:solidFill>
                  <a:srgbClr val="FFFFFF"/>
                </a:solidFill>
                <a:effectLst/>
                <a:uLnTx/>
                <a:uFillTx/>
                <a:ea typeface="+mn-ea"/>
                <a:cs typeface="Arial MT"/>
              </a:rPr>
              <a:t> </a:t>
            </a:r>
            <a:r>
              <a:rPr kumimoji="0" lang="es-MX" sz="2000" b="0" i="0" u="none" strike="noStrike" kern="1200" cap="none" spc="0" normalizeH="0" baseline="0" noProof="0" dirty="0">
                <a:ln>
                  <a:noFill/>
                </a:ln>
                <a:solidFill>
                  <a:srgbClr val="FFFFFF"/>
                </a:solidFill>
                <a:effectLst/>
                <a:uLnTx/>
                <a:uFillTx/>
                <a:ea typeface="+mn-ea"/>
                <a:cs typeface="Arial MT"/>
              </a:rPr>
              <a:t>respeto</a:t>
            </a:r>
            <a:r>
              <a:rPr kumimoji="0" lang="es-MX" sz="2000" b="0" i="0" u="none" strike="noStrike" kern="1200" cap="none" spc="-20" normalizeH="0" baseline="0" noProof="0" dirty="0">
                <a:ln>
                  <a:noFill/>
                </a:ln>
                <a:solidFill>
                  <a:srgbClr val="FFFFFF"/>
                </a:solidFill>
                <a:effectLst/>
                <a:uLnTx/>
                <a:uFillTx/>
                <a:ea typeface="+mn-ea"/>
                <a:cs typeface="Arial MT"/>
              </a:rPr>
              <a:t> </a:t>
            </a:r>
            <a:r>
              <a:rPr kumimoji="0" lang="es-MX" sz="2000" b="0" i="0" u="none" strike="noStrike" kern="1200" cap="none" spc="0" normalizeH="0" baseline="0" noProof="0" dirty="0">
                <a:ln>
                  <a:noFill/>
                </a:ln>
                <a:solidFill>
                  <a:srgbClr val="FFFFFF"/>
                </a:solidFill>
                <a:effectLst/>
                <a:uLnTx/>
                <a:uFillTx/>
                <a:ea typeface="+mn-ea"/>
                <a:cs typeface="Arial MT"/>
              </a:rPr>
              <a:t>y</a:t>
            </a:r>
            <a:r>
              <a:rPr kumimoji="0" lang="es-MX" sz="2000" b="0" i="0" u="none" strike="noStrike" kern="1200" cap="none" spc="-30" normalizeH="0" baseline="0" noProof="0" dirty="0">
                <a:ln>
                  <a:noFill/>
                </a:ln>
                <a:solidFill>
                  <a:srgbClr val="FFFFFF"/>
                </a:solidFill>
                <a:effectLst/>
                <a:uLnTx/>
                <a:uFillTx/>
                <a:ea typeface="+mn-ea"/>
                <a:cs typeface="Arial MT"/>
              </a:rPr>
              <a:t> </a:t>
            </a:r>
            <a:r>
              <a:rPr kumimoji="0" lang="es-MX" sz="2000" b="0" i="0" u="none" strike="noStrike" kern="1200" cap="none" spc="0" normalizeH="0" baseline="0" noProof="0" dirty="0">
                <a:ln>
                  <a:noFill/>
                </a:ln>
                <a:solidFill>
                  <a:srgbClr val="FFFFFF"/>
                </a:solidFill>
                <a:effectLst/>
                <a:uLnTx/>
                <a:uFillTx/>
                <a:ea typeface="+mn-ea"/>
                <a:cs typeface="Arial MT"/>
              </a:rPr>
              <a:t>la</a:t>
            </a:r>
            <a:r>
              <a:rPr kumimoji="0" lang="es-MX" sz="2000" b="0" i="0" u="none" strike="noStrike" kern="1200" cap="none" spc="-20" normalizeH="0" baseline="0" noProof="0" dirty="0">
                <a:ln>
                  <a:noFill/>
                </a:ln>
                <a:solidFill>
                  <a:srgbClr val="FFFFFF"/>
                </a:solidFill>
                <a:effectLst/>
                <a:uLnTx/>
                <a:uFillTx/>
                <a:ea typeface="+mn-ea"/>
                <a:cs typeface="Arial MT"/>
              </a:rPr>
              <a:t> </a:t>
            </a:r>
            <a:r>
              <a:rPr kumimoji="0" lang="es-MX" sz="2000" b="0" i="0" u="none" strike="noStrike" kern="1200" cap="none" spc="0" normalizeH="0" baseline="0" noProof="0" dirty="0">
                <a:ln>
                  <a:noFill/>
                </a:ln>
                <a:solidFill>
                  <a:srgbClr val="FFFFFF"/>
                </a:solidFill>
                <a:effectLst/>
                <a:uLnTx/>
                <a:uFillTx/>
                <a:ea typeface="+mn-ea"/>
                <a:cs typeface="Arial MT"/>
              </a:rPr>
              <a:t>estima</a:t>
            </a:r>
            <a:r>
              <a:rPr kumimoji="0" lang="es-MX" sz="2000" b="0" i="0" u="none" strike="noStrike" kern="1200" cap="none" spc="-30" normalizeH="0" baseline="0" noProof="0" dirty="0">
                <a:ln>
                  <a:noFill/>
                </a:ln>
                <a:solidFill>
                  <a:srgbClr val="FFFFFF"/>
                </a:solidFill>
                <a:effectLst/>
                <a:uLnTx/>
                <a:uFillTx/>
                <a:ea typeface="+mn-ea"/>
                <a:cs typeface="Arial MT"/>
              </a:rPr>
              <a:t> </a:t>
            </a:r>
            <a:r>
              <a:rPr kumimoji="0" lang="es-MX" sz="2000" b="0" i="0" u="none" strike="noStrike" kern="1200" cap="none" spc="0" normalizeH="0" baseline="0" noProof="0" dirty="0">
                <a:ln>
                  <a:noFill/>
                </a:ln>
                <a:solidFill>
                  <a:srgbClr val="FFFFFF"/>
                </a:solidFill>
                <a:effectLst/>
                <a:uLnTx/>
                <a:uFillTx/>
                <a:ea typeface="+mn-ea"/>
                <a:cs typeface="Arial MT"/>
              </a:rPr>
              <a:t>que</a:t>
            </a:r>
            <a:r>
              <a:rPr kumimoji="0" lang="es-MX" sz="2000" b="0" i="0" u="none" strike="noStrike" kern="1200" cap="none" spc="-15" normalizeH="0" baseline="0" noProof="0" dirty="0">
                <a:ln>
                  <a:noFill/>
                </a:ln>
                <a:solidFill>
                  <a:srgbClr val="FFFFFF"/>
                </a:solidFill>
                <a:effectLst/>
                <a:uLnTx/>
                <a:uFillTx/>
                <a:ea typeface="+mn-ea"/>
                <a:cs typeface="Arial MT"/>
              </a:rPr>
              <a:t> </a:t>
            </a:r>
            <a:r>
              <a:rPr kumimoji="0" lang="es-MX" sz="2000" b="0" i="0" u="none" strike="noStrike" kern="1200" cap="none" spc="0" normalizeH="0" baseline="0" noProof="0" dirty="0">
                <a:ln>
                  <a:noFill/>
                </a:ln>
                <a:solidFill>
                  <a:srgbClr val="FFFFFF"/>
                </a:solidFill>
                <a:effectLst/>
                <a:uLnTx/>
                <a:uFillTx/>
                <a:ea typeface="+mn-ea"/>
                <a:cs typeface="Arial MT"/>
              </a:rPr>
              <a:t>todos</a:t>
            </a:r>
            <a:r>
              <a:rPr kumimoji="0" lang="es-MX" sz="2000" b="0" i="0" u="none" strike="noStrike" kern="1200" cap="none" spc="-25" normalizeH="0" baseline="0" noProof="0" dirty="0">
                <a:ln>
                  <a:noFill/>
                </a:ln>
                <a:solidFill>
                  <a:srgbClr val="FFFFFF"/>
                </a:solidFill>
                <a:effectLst/>
                <a:uLnTx/>
                <a:uFillTx/>
                <a:ea typeface="+mn-ea"/>
                <a:cs typeface="Arial MT"/>
              </a:rPr>
              <a:t> </a:t>
            </a:r>
            <a:r>
              <a:rPr kumimoji="0" lang="es-MX" sz="2000" b="0" i="0" u="none" strike="noStrike" kern="1200" cap="none" spc="0" normalizeH="0" baseline="0" noProof="0" dirty="0">
                <a:ln>
                  <a:noFill/>
                </a:ln>
                <a:solidFill>
                  <a:srgbClr val="FFFFFF"/>
                </a:solidFill>
                <a:effectLst/>
                <a:uLnTx/>
                <a:uFillTx/>
                <a:ea typeface="+mn-ea"/>
                <a:cs typeface="Arial MT"/>
              </a:rPr>
              <a:t>los</a:t>
            </a:r>
            <a:r>
              <a:rPr kumimoji="0" lang="es-MX" sz="2000" b="0" i="0" u="none" strike="noStrike" kern="1200" cap="none" spc="-20" normalizeH="0" baseline="0" noProof="0" dirty="0">
                <a:ln>
                  <a:noFill/>
                </a:ln>
                <a:solidFill>
                  <a:srgbClr val="FFFFFF"/>
                </a:solidFill>
                <a:effectLst/>
                <a:uLnTx/>
                <a:uFillTx/>
                <a:ea typeface="+mn-ea"/>
                <a:cs typeface="Arial MT"/>
              </a:rPr>
              <a:t> </a:t>
            </a:r>
            <a:r>
              <a:rPr kumimoji="0" lang="es-MX" sz="2000" b="0" i="0" u="none" strike="noStrike" kern="1200" cap="none" spc="0" normalizeH="0" baseline="0" noProof="0" dirty="0">
                <a:ln>
                  <a:noFill/>
                </a:ln>
                <a:solidFill>
                  <a:srgbClr val="FFFFFF"/>
                </a:solidFill>
                <a:effectLst/>
                <a:uLnTx/>
                <a:uFillTx/>
                <a:ea typeface="+mn-ea"/>
                <a:cs typeface="Arial MT"/>
              </a:rPr>
              <a:t>seres</a:t>
            </a:r>
            <a:r>
              <a:rPr kumimoji="0" lang="es-MX" sz="2000" b="0" i="0" u="none" strike="noStrike" kern="1200" cap="none" spc="-15" normalizeH="0" baseline="0" noProof="0" dirty="0">
                <a:ln>
                  <a:noFill/>
                </a:ln>
                <a:solidFill>
                  <a:srgbClr val="FFFFFF"/>
                </a:solidFill>
                <a:effectLst/>
                <a:uLnTx/>
                <a:uFillTx/>
                <a:ea typeface="+mn-ea"/>
                <a:cs typeface="Arial MT"/>
              </a:rPr>
              <a:t> </a:t>
            </a:r>
            <a:r>
              <a:rPr kumimoji="0" lang="es-MX" sz="2000" b="0" i="0" u="none" strike="noStrike" kern="1200" cap="none" spc="-10" normalizeH="0" baseline="0" noProof="0" dirty="0">
                <a:ln>
                  <a:noFill/>
                </a:ln>
                <a:solidFill>
                  <a:srgbClr val="FFFFFF"/>
                </a:solidFill>
                <a:effectLst/>
                <a:uLnTx/>
                <a:uFillTx/>
                <a:ea typeface="+mn-ea"/>
                <a:cs typeface="Arial MT"/>
              </a:rPr>
              <a:t>humanos </a:t>
            </a:r>
            <a:r>
              <a:rPr kumimoji="0" lang="es-MX" sz="2000" b="0" i="0" u="none" strike="noStrike" kern="1200" cap="none" spc="0" normalizeH="0" baseline="0" noProof="0" dirty="0">
                <a:ln>
                  <a:noFill/>
                </a:ln>
                <a:solidFill>
                  <a:srgbClr val="FFFFFF"/>
                </a:solidFill>
                <a:effectLst/>
                <a:uLnTx/>
                <a:uFillTx/>
                <a:ea typeface="+mn-ea"/>
                <a:cs typeface="Arial MT"/>
              </a:rPr>
              <a:t>merecen</a:t>
            </a:r>
            <a:r>
              <a:rPr kumimoji="0" lang="es-MX" sz="2000" b="0" i="0" u="none" strike="noStrike" kern="1200" cap="none" spc="-20" normalizeH="0" baseline="0" noProof="0" dirty="0">
                <a:ln>
                  <a:noFill/>
                </a:ln>
                <a:solidFill>
                  <a:srgbClr val="FFFFFF"/>
                </a:solidFill>
                <a:effectLst/>
                <a:uLnTx/>
                <a:uFillTx/>
                <a:ea typeface="+mn-ea"/>
                <a:cs typeface="Arial MT"/>
              </a:rPr>
              <a:t> </a:t>
            </a:r>
            <a:r>
              <a:rPr kumimoji="0" lang="es-MX" sz="2000" b="0" i="0" u="none" strike="noStrike" kern="1200" cap="none" spc="0" normalizeH="0" baseline="0" noProof="0" dirty="0">
                <a:ln>
                  <a:noFill/>
                </a:ln>
                <a:solidFill>
                  <a:srgbClr val="FFFFFF"/>
                </a:solidFill>
                <a:effectLst/>
                <a:uLnTx/>
                <a:uFillTx/>
                <a:ea typeface="+mn-ea"/>
                <a:cs typeface="Arial MT"/>
              </a:rPr>
              <a:t>y</a:t>
            </a:r>
            <a:r>
              <a:rPr kumimoji="0" lang="es-MX" sz="2000" b="0" i="0" u="none" strike="noStrike" kern="1200" cap="none" spc="-25" normalizeH="0" baseline="0" noProof="0" dirty="0">
                <a:ln>
                  <a:noFill/>
                </a:ln>
                <a:solidFill>
                  <a:srgbClr val="FFFFFF"/>
                </a:solidFill>
                <a:effectLst/>
                <a:uLnTx/>
                <a:uFillTx/>
                <a:ea typeface="+mn-ea"/>
                <a:cs typeface="Arial MT"/>
              </a:rPr>
              <a:t> </a:t>
            </a:r>
            <a:r>
              <a:rPr kumimoji="0" lang="es-MX" sz="2000" b="0" i="0" u="none" strike="noStrike" kern="1200" cap="none" spc="0" normalizeH="0" baseline="0" noProof="0" dirty="0">
                <a:ln>
                  <a:noFill/>
                </a:ln>
                <a:solidFill>
                  <a:srgbClr val="FFFFFF"/>
                </a:solidFill>
                <a:effectLst/>
                <a:uLnTx/>
                <a:uFillTx/>
                <a:ea typeface="+mn-ea"/>
                <a:cs typeface="Arial MT"/>
              </a:rPr>
              <a:t>se</a:t>
            </a:r>
            <a:r>
              <a:rPr kumimoji="0" lang="es-MX" sz="2000" b="0" i="0" u="none" strike="noStrike" kern="1200" cap="none" spc="-20" normalizeH="0" baseline="0" noProof="0" dirty="0">
                <a:ln>
                  <a:noFill/>
                </a:ln>
                <a:solidFill>
                  <a:srgbClr val="FFFFFF"/>
                </a:solidFill>
                <a:effectLst/>
                <a:uLnTx/>
                <a:uFillTx/>
                <a:ea typeface="+mn-ea"/>
                <a:cs typeface="Arial MT"/>
              </a:rPr>
              <a:t> </a:t>
            </a:r>
            <a:r>
              <a:rPr kumimoji="0" lang="es-MX" sz="2000" b="0" i="0" u="none" strike="noStrike" kern="1200" cap="none" spc="0" normalizeH="0" baseline="0" noProof="0" dirty="0">
                <a:ln>
                  <a:noFill/>
                </a:ln>
                <a:solidFill>
                  <a:srgbClr val="FFFFFF"/>
                </a:solidFill>
                <a:effectLst/>
                <a:uLnTx/>
                <a:uFillTx/>
                <a:ea typeface="+mn-ea"/>
                <a:cs typeface="Arial MT"/>
              </a:rPr>
              <a:t>afirma</a:t>
            </a:r>
            <a:r>
              <a:rPr kumimoji="0" lang="es-MX" sz="2000" b="0" i="0" u="none" strike="noStrike" kern="1200" cap="none" spc="-30" normalizeH="0" baseline="0" noProof="0" dirty="0">
                <a:ln>
                  <a:noFill/>
                </a:ln>
                <a:solidFill>
                  <a:srgbClr val="FFFFFF"/>
                </a:solidFill>
                <a:effectLst/>
                <a:uLnTx/>
                <a:uFillTx/>
                <a:ea typeface="+mn-ea"/>
                <a:cs typeface="Arial MT"/>
              </a:rPr>
              <a:t> </a:t>
            </a:r>
            <a:r>
              <a:rPr kumimoji="0" lang="es-MX" sz="2000" b="0" i="0" u="none" strike="noStrike" kern="1200" cap="none" spc="0" normalizeH="0" baseline="0" noProof="0" dirty="0">
                <a:ln>
                  <a:noFill/>
                </a:ln>
                <a:solidFill>
                  <a:srgbClr val="FFFFFF"/>
                </a:solidFill>
                <a:effectLst/>
                <a:uLnTx/>
                <a:uFillTx/>
                <a:ea typeface="+mn-ea"/>
                <a:cs typeface="Arial MT"/>
              </a:rPr>
              <a:t>de</a:t>
            </a:r>
            <a:r>
              <a:rPr kumimoji="0" lang="es-MX" sz="2000" b="0" i="0" u="none" strike="noStrike" kern="1200" cap="none" spc="-30" normalizeH="0" baseline="0" noProof="0" dirty="0">
                <a:ln>
                  <a:noFill/>
                </a:ln>
                <a:solidFill>
                  <a:srgbClr val="FFFFFF"/>
                </a:solidFill>
                <a:effectLst/>
                <a:uLnTx/>
                <a:uFillTx/>
                <a:ea typeface="+mn-ea"/>
                <a:cs typeface="Arial MT"/>
              </a:rPr>
              <a:t> </a:t>
            </a:r>
            <a:r>
              <a:rPr kumimoji="0" lang="es-MX" sz="2000" b="0" i="0" u="none" strike="noStrike" kern="1200" cap="none" spc="0" normalizeH="0" baseline="0" noProof="0" dirty="0">
                <a:ln>
                  <a:noFill/>
                </a:ln>
                <a:solidFill>
                  <a:srgbClr val="FFFFFF"/>
                </a:solidFill>
                <a:effectLst/>
                <a:uLnTx/>
                <a:uFillTx/>
                <a:ea typeface="+mn-ea"/>
                <a:cs typeface="Arial MT"/>
              </a:rPr>
              <a:t>quien</a:t>
            </a:r>
            <a:r>
              <a:rPr kumimoji="0" lang="es-MX" sz="2000" b="0" i="0" u="none" strike="noStrike" kern="1200" cap="none" spc="-5" normalizeH="0" baseline="0" noProof="0" dirty="0">
                <a:ln>
                  <a:noFill/>
                </a:ln>
                <a:solidFill>
                  <a:srgbClr val="FFFFFF"/>
                </a:solidFill>
                <a:effectLst/>
                <a:uLnTx/>
                <a:uFillTx/>
                <a:ea typeface="+mn-ea"/>
                <a:cs typeface="Arial MT"/>
              </a:rPr>
              <a:t> </a:t>
            </a:r>
            <a:r>
              <a:rPr kumimoji="0" lang="es-MX" sz="2000" b="0" i="0" u="none" strike="noStrike" kern="1200" cap="none" spc="0" normalizeH="0" baseline="0" noProof="0" dirty="0">
                <a:ln>
                  <a:noFill/>
                </a:ln>
                <a:solidFill>
                  <a:srgbClr val="FFFFFF"/>
                </a:solidFill>
                <a:effectLst/>
                <a:uLnTx/>
                <a:uFillTx/>
                <a:ea typeface="+mn-ea"/>
                <a:cs typeface="Arial MT"/>
              </a:rPr>
              <a:t>posee</a:t>
            </a:r>
            <a:r>
              <a:rPr kumimoji="0" lang="es-MX" sz="2000" b="0" i="0" u="none" strike="noStrike" kern="1200" cap="none" spc="-15" normalizeH="0" baseline="0" noProof="0" dirty="0">
                <a:ln>
                  <a:noFill/>
                </a:ln>
                <a:solidFill>
                  <a:srgbClr val="FFFFFF"/>
                </a:solidFill>
                <a:effectLst/>
                <a:uLnTx/>
                <a:uFillTx/>
                <a:ea typeface="+mn-ea"/>
                <a:cs typeface="Arial MT"/>
              </a:rPr>
              <a:t> </a:t>
            </a:r>
            <a:r>
              <a:rPr kumimoji="0" lang="es-MX" sz="2000" b="0" i="0" u="none" strike="noStrike" kern="1200" cap="none" spc="0" normalizeH="0" baseline="0" noProof="0" dirty="0">
                <a:ln>
                  <a:noFill/>
                </a:ln>
                <a:solidFill>
                  <a:srgbClr val="FFFFFF"/>
                </a:solidFill>
                <a:effectLst/>
                <a:uLnTx/>
                <a:uFillTx/>
                <a:ea typeface="+mn-ea"/>
                <a:cs typeface="Arial MT"/>
              </a:rPr>
              <a:t>un</a:t>
            </a:r>
            <a:r>
              <a:rPr kumimoji="0" lang="es-MX" sz="2000" b="0" i="0" u="none" strike="noStrike" kern="1200" cap="none" spc="-35" normalizeH="0" baseline="0" noProof="0" dirty="0">
                <a:ln>
                  <a:noFill/>
                </a:ln>
                <a:solidFill>
                  <a:srgbClr val="FFFFFF"/>
                </a:solidFill>
                <a:effectLst/>
                <a:uLnTx/>
                <a:uFillTx/>
                <a:ea typeface="+mn-ea"/>
                <a:cs typeface="Arial MT"/>
              </a:rPr>
              <a:t> </a:t>
            </a:r>
            <a:r>
              <a:rPr kumimoji="0" lang="es-MX" sz="2000" b="0" i="0" u="none" strike="noStrike" kern="1200" cap="none" spc="0" normalizeH="0" baseline="0" noProof="0" dirty="0">
                <a:ln>
                  <a:noFill/>
                </a:ln>
                <a:solidFill>
                  <a:srgbClr val="FFFFFF"/>
                </a:solidFill>
                <a:effectLst/>
                <a:uLnTx/>
                <a:uFillTx/>
                <a:ea typeface="+mn-ea"/>
                <a:cs typeface="Arial MT"/>
              </a:rPr>
              <a:t>nivel</a:t>
            </a:r>
            <a:r>
              <a:rPr kumimoji="0" lang="es-MX" sz="2000" b="0" i="0" u="none" strike="noStrike" kern="1200" cap="none" spc="-10" normalizeH="0" baseline="0" noProof="0" dirty="0">
                <a:ln>
                  <a:noFill/>
                </a:ln>
                <a:solidFill>
                  <a:srgbClr val="FFFFFF"/>
                </a:solidFill>
                <a:effectLst/>
                <a:uLnTx/>
                <a:uFillTx/>
                <a:ea typeface="+mn-ea"/>
                <a:cs typeface="Arial MT"/>
              </a:rPr>
              <a:t> </a:t>
            </a:r>
            <a:r>
              <a:rPr kumimoji="0" lang="es-MX" sz="2000" b="0" i="0" u="none" strike="noStrike" kern="1200" cap="none" spc="0" normalizeH="0" baseline="0" noProof="0" dirty="0">
                <a:ln>
                  <a:noFill/>
                </a:ln>
                <a:solidFill>
                  <a:srgbClr val="FFFFFF"/>
                </a:solidFill>
                <a:effectLst/>
                <a:uLnTx/>
                <a:uFillTx/>
                <a:ea typeface="+mn-ea"/>
                <a:cs typeface="Arial MT"/>
              </a:rPr>
              <a:t>de</a:t>
            </a:r>
            <a:r>
              <a:rPr kumimoji="0" lang="es-MX" sz="2000" b="0" i="0" u="none" strike="noStrike" kern="1200" cap="none" spc="-35" normalizeH="0" baseline="0" noProof="0" dirty="0">
                <a:ln>
                  <a:noFill/>
                </a:ln>
                <a:solidFill>
                  <a:srgbClr val="FFFFFF"/>
                </a:solidFill>
                <a:effectLst/>
                <a:uLnTx/>
                <a:uFillTx/>
                <a:ea typeface="+mn-ea"/>
                <a:cs typeface="Arial MT"/>
              </a:rPr>
              <a:t> </a:t>
            </a:r>
            <a:r>
              <a:rPr kumimoji="0" lang="es-MX" sz="2000" b="0" i="0" u="none" strike="noStrike" kern="1200" cap="none" spc="0" normalizeH="0" baseline="0" noProof="0" dirty="0">
                <a:ln>
                  <a:noFill/>
                </a:ln>
                <a:solidFill>
                  <a:srgbClr val="FFFFFF"/>
                </a:solidFill>
                <a:effectLst/>
                <a:uLnTx/>
                <a:uFillTx/>
                <a:ea typeface="+mn-ea"/>
                <a:cs typeface="Arial MT"/>
              </a:rPr>
              <a:t>calidad </a:t>
            </a:r>
            <a:r>
              <a:rPr kumimoji="0" lang="es-MX" sz="2000" b="0" i="0" u="none" strike="noStrike" kern="1200" cap="none" spc="-10" normalizeH="0" baseline="0" noProof="0" dirty="0">
                <a:ln>
                  <a:noFill/>
                </a:ln>
                <a:solidFill>
                  <a:srgbClr val="FFFFFF"/>
                </a:solidFill>
                <a:effectLst/>
                <a:uLnTx/>
                <a:uFillTx/>
                <a:ea typeface="+mn-ea"/>
                <a:cs typeface="Arial MT"/>
              </a:rPr>
              <a:t>humana irreprochable</a:t>
            </a:r>
            <a:r>
              <a:rPr kumimoji="0" lang="es-MX" sz="2000" b="1" i="0" u="none" strike="noStrike" kern="1200" cap="none" spc="-10" normalizeH="0" baseline="0" noProof="0" dirty="0">
                <a:ln>
                  <a:noFill/>
                </a:ln>
                <a:solidFill>
                  <a:srgbClr val="FFFFFF"/>
                </a:solidFill>
                <a:effectLst/>
                <a:uLnTx/>
                <a:uFillTx/>
                <a:ea typeface="+mn-ea"/>
                <a:cs typeface="Arial"/>
              </a:rPr>
              <a:t>.</a:t>
            </a:r>
            <a:endParaRPr kumimoji="0" lang="es-MX" sz="2000" b="0" i="0" u="none" strike="noStrike" kern="1200" cap="none" spc="0" normalizeH="0" baseline="0" noProof="0" dirty="0">
              <a:ln>
                <a:noFill/>
              </a:ln>
              <a:solidFill>
                <a:srgbClr val="FFFFFF"/>
              </a:solidFill>
              <a:effectLst/>
              <a:uLnTx/>
              <a:uFillTx/>
              <a:ea typeface="+mn-ea"/>
              <a:cs typeface="Arial"/>
            </a:endParaRPr>
          </a:p>
          <a:p>
            <a:pPr marL="12700" marR="228600" lvl="0" indent="0" algn="just" defTabSz="457200" rtl="0" eaLnBrk="1" fontAlgn="auto" latinLnBrk="0" hangingPunct="1">
              <a:lnSpc>
                <a:spcPct val="100000"/>
              </a:lnSpc>
              <a:spcBef>
                <a:spcPts val="1235"/>
              </a:spcBef>
              <a:spcAft>
                <a:spcPts val="0"/>
              </a:spcAft>
              <a:buClrTx/>
              <a:buSzTx/>
              <a:buFontTx/>
              <a:buNone/>
              <a:tabLst/>
              <a:defRPr/>
            </a:pPr>
            <a:r>
              <a:rPr kumimoji="0" lang="es-MX" sz="2000" b="0" i="0" u="none" strike="noStrike" kern="1200" cap="none" spc="0" normalizeH="0" baseline="0" noProof="0" dirty="0">
                <a:ln>
                  <a:noFill/>
                </a:ln>
                <a:solidFill>
                  <a:srgbClr val="FFFFFF"/>
                </a:solidFill>
                <a:effectLst/>
                <a:uLnTx/>
                <a:uFillTx/>
                <a:ea typeface="+mn-ea"/>
                <a:cs typeface="Arial MT"/>
              </a:rPr>
              <a:t>La</a:t>
            </a:r>
            <a:r>
              <a:rPr kumimoji="0" lang="es-MX" sz="2000" b="0" i="0" u="none" strike="noStrike" kern="1200" cap="none" spc="-35" normalizeH="0" baseline="0" noProof="0" dirty="0">
                <a:ln>
                  <a:noFill/>
                </a:ln>
                <a:solidFill>
                  <a:srgbClr val="FFFFFF"/>
                </a:solidFill>
                <a:effectLst/>
                <a:uLnTx/>
                <a:uFillTx/>
                <a:ea typeface="+mn-ea"/>
                <a:cs typeface="Arial MT"/>
              </a:rPr>
              <a:t> </a:t>
            </a:r>
            <a:r>
              <a:rPr kumimoji="0" lang="es-MX" sz="2000" b="0" i="0" u="none" strike="noStrike" kern="1200" cap="none" spc="0" normalizeH="0" baseline="0" noProof="0" dirty="0">
                <a:ln>
                  <a:noFill/>
                </a:ln>
                <a:solidFill>
                  <a:srgbClr val="FFFFFF"/>
                </a:solidFill>
                <a:effectLst/>
                <a:uLnTx/>
                <a:uFillTx/>
                <a:ea typeface="+mn-ea"/>
                <a:cs typeface="Arial MT"/>
              </a:rPr>
              <a:t>dignidad</a:t>
            </a:r>
            <a:r>
              <a:rPr kumimoji="0" lang="es-MX" sz="2000" b="0" i="0" u="none" strike="noStrike" kern="1200" cap="none" spc="5" normalizeH="0" baseline="0" noProof="0" dirty="0">
                <a:ln>
                  <a:noFill/>
                </a:ln>
                <a:solidFill>
                  <a:srgbClr val="FFFFFF"/>
                </a:solidFill>
                <a:effectLst/>
                <a:uLnTx/>
                <a:uFillTx/>
                <a:ea typeface="+mn-ea"/>
                <a:cs typeface="Arial MT"/>
              </a:rPr>
              <a:t> </a:t>
            </a:r>
            <a:r>
              <a:rPr kumimoji="0" lang="es-MX" sz="2000" b="0" i="0" u="none" strike="noStrike" kern="1200" cap="none" spc="0" normalizeH="0" baseline="0" noProof="0" dirty="0">
                <a:ln>
                  <a:noFill/>
                </a:ln>
                <a:solidFill>
                  <a:srgbClr val="FFFFFF"/>
                </a:solidFill>
                <a:effectLst/>
                <a:uLnTx/>
                <a:uFillTx/>
                <a:ea typeface="+mn-ea"/>
                <a:cs typeface="Arial MT"/>
              </a:rPr>
              <a:t>es</a:t>
            </a:r>
            <a:r>
              <a:rPr kumimoji="0" lang="es-MX" sz="2000" b="0" i="0" u="none" strike="noStrike" kern="1200" cap="none" spc="-25" normalizeH="0" baseline="0" noProof="0" dirty="0">
                <a:ln>
                  <a:noFill/>
                </a:ln>
                <a:solidFill>
                  <a:srgbClr val="FFFFFF"/>
                </a:solidFill>
                <a:effectLst/>
                <a:uLnTx/>
                <a:uFillTx/>
                <a:ea typeface="+mn-ea"/>
                <a:cs typeface="Arial MT"/>
              </a:rPr>
              <a:t> </a:t>
            </a:r>
            <a:r>
              <a:rPr kumimoji="0" lang="es-MX" sz="2000" b="0" i="0" u="none" strike="noStrike" kern="1200" cap="none" spc="0" normalizeH="0" baseline="0" noProof="0" dirty="0">
                <a:ln>
                  <a:noFill/>
                </a:ln>
                <a:solidFill>
                  <a:srgbClr val="FFFFFF"/>
                </a:solidFill>
                <a:effectLst/>
                <a:uLnTx/>
                <a:uFillTx/>
                <a:ea typeface="+mn-ea"/>
                <a:cs typeface="Arial MT"/>
              </a:rPr>
              <a:t>la</a:t>
            </a:r>
            <a:r>
              <a:rPr kumimoji="0" lang="es-MX" sz="2000" b="0" i="0" u="none" strike="noStrike" kern="1200" cap="none" spc="-30" normalizeH="0" baseline="0" noProof="0" dirty="0">
                <a:ln>
                  <a:noFill/>
                </a:ln>
                <a:solidFill>
                  <a:srgbClr val="FFFFFF"/>
                </a:solidFill>
                <a:effectLst/>
                <a:uLnTx/>
                <a:uFillTx/>
                <a:ea typeface="+mn-ea"/>
                <a:cs typeface="Arial MT"/>
              </a:rPr>
              <a:t> </a:t>
            </a:r>
            <a:r>
              <a:rPr kumimoji="0" lang="es-MX" sz="2000" b="0" i="0" u="none" strike="noStrike" kern="1200" cap="none" spc="0" normalizeH="0" baseline="0" noProof="0" dirty="0">
                <a:ln>
                  <a:noFill/>
                </a:ln>
                <a:solidFill>
                  <a:srgbClr val="FFFFFF"/>
                </a:solidFill>
                <a:effectLst/>
                <a:uLnTx/>
                <a:uFillTx/>
                <a:ea typeface="+mn-ea"/>
                <a:cs typeface="Arial MT"/>
              </a:rPr>
              <a:t>cualidad</a:t>
            </a:r>
            <a:r>
              <a:rPr kumimoji="0" lang="es-MX" sz="2000" b="0" i="0" u="none" strike="noStrike" kern="1200" cap="none" spc="-5" normalizeH="0" baseline="0" noProof="0" dirty="0">
                <a:ln>
                  <a:noFill/>
                </a:ln>
                <a:solidFill>
                  <a:srgbClr val="FFFFFF"/>
                </a:solidFill>
                <a:effectLst/>
                <a:uLnTx/>
                <a:uFillTx/>
                <a:ea typeface="+mn-ea"/>
                <a:cs typeface="Arial MT"/>
              </a:rPr>
              <a:t> </a:t>
            </a:r>
            <a:r>
              <a:rPr kumimoji="0" lang="es-MX" sz="2000" b="0" i="0" u="none" strike="noStrike" kern="1200" cap="none" spc="0" normalizeH="0" baseline="0" noProof="0" dirty="0">
                <a:ln>
                  <a:noFill/>
                </a:ln>
                <a:solidFill>
                  <a:srgbClr val="FFFFFF"/>
                </a:solidFill>
                <a:effectLst/>
                <a:uLnTx/>
                <a:uFillTx/>
                <a:ea typeface="+mn-ea"/>
                <a:cs typeface="Arial MT"/>
              </a:rPr>
              <a:t>de</a:t>
            </a:r>
            <a:r>
              <a:rPr kumimoji="0" lang="es-MX" sz="2000" b="0" i="0" u="none" strike="noStrike" kern="1200" cap="none" spc="-35" normalizeH="0" baseline="0" noProof="0" dirty="0">
                <a:ln>
                  <a:noFill/>
                </a:ln>
                <a:solidFill>
                  <a:srgbClr val="FFFFFF"/>
                </a:solidFill>
                <a:effectLst/>
                <a:uLnTx/>
                <a:uFillTx/>
                <a:ea typeface="+mn-ea"/>
                <a:cs typeface="Arial MT"/>
              </a:rPr>
              <a:t> </a:t>
            </a:r>
            <a:r>
              <a:rPr kumimoji="0" lang="es-MX" sz="2000" b="0" i="0" u="none" strike="noStrike" kern="1200" cap="none" spc="0" normalizeH="0" baseline="0" noProof="0" dirty="0">
                <a:ln>
                  <a:noFill/>
                </a:ln>
                <a:solidFill>
                  <a:srgbClr val="FFFFFF"/>
                </a:solidFill>
                <a:effectLst/>
                <a:uLnTx/>
                <a:uFillTx/>
                <a:ea typeface="+mn-ea"/>
                <a:cs typeface="Arial MT"/>
              </a:rPr>
              <a:t>digno</a:t>
            </a:r>
            <a:r>
              <a:rPr kumimoji="0" lang="es-MX" sz="2000" b="0" i="0" u="none" strike="noStrike" kern="1200" cap="none" spc="-5" normalizeH="0" baseline="0" noProof="0" dirty="0">
                <a:ln>
                  <a:noFill/>
                </a:ln>
                <a:solidFill>
                  <a:srgbClr val="FFFFFF"/>
                </a:solidFill>
                <a:effectLst/>
                <a:uLnTx/>
                <a:uFillTx/>
                <a:ea typeface="+mn-ea"/>
                <a:cs typeface="Arial MT"/>
              </a:rPr>
              <a:t> </a:t>
            </a:r>
            <a:r>
              <a:rPr kumimoji="0" lang="es-MX" sz="2000" b="0" i="0" u="none" strike="noStrike" kern="1200" cap="none" spc="0" normalizeH="0" baseline="0" noProof="0" dirty="0">
                <a:ln>
                  <a:noFill/>
                </a:ln>
                <a:solidFill>
                  <a:srgbClr val="FFFFFF"/>
                </a:solidFill>
                <a:effectLst/>
                <a:uLnTx/>
                <a:uFillTx/>
                <a:ea typeface="+mn-ea"/>
                <a:cs typeface="Arial MT"/>
              </a:rPr>
              <a:t>que</a:t>
            </a:r>
            <a:r>
              <a:rPr kumimoji="0" lang="es-MX" sz="2000" b="0" i="0" u="none" strike="noStrike" kern="1200" cap="none" spc="-25" normalizeH="0" baseline="0" noProof="0" dirty="0">
                <a:ln>
                  <a:noFill/>
                </a:ln>
                <a:solidFill>
                  <a:srgbClr val="FFFFFF"/>
                </a:solidFill>
                <a:effectLst/>
                <a:uLnTx/>
                <a:uFillTx/>
                <a:ea typeface="+mn-ea"/>
                <a:cs typeface="Arial MT"/>
              </a:rPr>
              <a:t> </a:t>
            </a:r>
            <a:r>
              <a:rPr kumimoji="0" lang="es-MX" sz="2000" b="0" i="0" u="none" strike="noStrike" kern="1200" cap="none" spc="0" normalizeH="0" baseline="0" noProof="0" dirty="0">
                <a:ln>
                  <a:noFill/>
                </a:ln>
                <a:solidFill>
                  <a:srgbClr val="FFFFFF"/>
                </a:solidFill>
                <a:effectLst/>
                <a:uLnTx/>
                <a:uFillTx/>
                <a:ea typeface="+mn-ea"/>
                <a:cs typeface="Arial MT"/>
              </a:rPr>
              <a:t>significa</a:t>
            </a:r>
            <a:r>
              <a:rPr kumimoji="0" lang="es-MX" sz="2000" b="0" i="0" u="none" strike="noStrike" kern="1200" cap="none" spc="-5" normalizeH="0" baseline="0" noProof="0" dirty="0">
                <a:ln>
                  <a:noFill/>
                </a:ln>
                <a:solidFill>
                  <a:srgbClr val="FFFFFF"/>
                </a:solidFill>
                <a:effectLst/>
                <a:uLnTx/>
                <a:uFillTx/>
                <a:ea typeface="+mn-ea"/>
                <a:cs typeface="Arial MT"/>
              </a:rPr>
              <a:t> </a:t>
            </a:r>
            <a:r>
              <a:rPr kumimoji="0" lang="es-MX" sz="2000" b="0" i="0" u="none" strike="noStrike" kern="1200" cap="none" spc="0" normalizeH="0" baseline="0" noProof="0" dirty="0">
                <a:ln>
                  <a:noFill/>
                </a:ln>
                <a:solidFill>
                  <a:srgbClr val="FFFFFF"/>
                </a:solidFill>
                <a:effectLst/>
                <a:uLnTx/>
                <a:uFillTx/>
                <a:ea typeface="+mn-ea"/>
                <a:cs typeface="Arial MT"/>
              </a:rPr>
              <a:t>valioso,</a:t>
            </a:r>
            <a:r>
              <a:rPr kumimoji="0" lang="es-MX" sz="2000" b="0" i="0" u="none" strike="noStrike" kern="1200" cap="none" spc="-15" normalizeH="0" baseline="0" noProof="0" dirty="0">
                <a:ln>
                  <a:noFill/>
                </a:ln>
                <a:solidFill>
                  <a:srgbClr val="FFFFFF"/>
                </a:solidFill>
                <a:effectLst/>
                <a:uLnTx/>
                <a:uFillTx/>
                <a:ea typeface="+mn-ea"/>
                <a:cs typeface="Arial MT"/>
              </a:rPr>
              <a:t> </a:t>
            </a:r>
            <a:r>
              <a:rPr kumimoji="0" lang="es-MX" sz="2000" b="0" i="0" u="none" strike="noStrike" kern="1200" cap="none" spc="0" normalizeH="0" baseline="0" noProof="0" dirty="0">
                <a:ln>
                  <a:noFill/>
                </a:ln>
                <a:solidFill>
                  <a:srgbClr val="FFFFFF"/>
                </a:solidFill>
                <a:effectLst/>
                <a:uLnTx/>
                <a:uFillTx/>
                <a:ea typeface="+mn-ea"/>
                <a:cs typeface="Arial MT"/>
              </a:rPr>
              <a:t>con</a:t>
            </a:r>
            <a:r>
              <a:rPr kumimoji="0" lang="es-MX" sz="2000" b="0" i="0" u="none" strike="noStrike" kern="1200" cap="none" spc="-30" normalizeH="0" baseline="0" noProof="0" dirty="0">
                <a:ln>
                  <a:noFill/>
                </a:ln>
                <a:solidFill>
                  <a:srgbClr val="FFFFFF"/>
                </a:solidFill>
                <a:effectLst/>
                <a:uLnTx/>
                <a:uFillTx/>
                <a:ea typeface="+mn-ea"/>
                <a:cs typeface="Arial MT"/>
              </a:rPr>
              <a:t> </a:t>
            </a:r>
            <a:r>
              <a:rPr kumimoji="0" lang="es-MX" sz="2000" b="0" i="0" u="none" strike="noStrike" kern="1200" cap="none" spc="-10" normalizeH="0" baseline="0" noProof="0" dirty="0">
                <a:ln>
                  <a:noFill/>
                </a:ln>
                <a:solidFill>
                  <a:srgbClr val="FFFFFF"/>
                </a:solidFill>
                <a:effectLst/>
                <a:uLnTx/>
                <a:uFillTx/>
                <a:ea typeface="+mn-ea"/>
                <a:cs typeface="Arial MT"/>
              </a:rPr>
              <a:t>honor, </a:t>
            </a:r>
            <a:r>
              <a:rPr kumimoji="0" lang="es-MX" sz="2000" b="0" i="0" u="none" strike="noStrike" kern="1200" cap="none" spc="0" normalizeH="0" baseline="0" noProof="0" dirty="0">
                <a:ln>
                  <a:noFill/>
                </a:ln>
                <a:solidFill>
                  <a:srgbClr val="FFFFFF"/>
                </a:solidFill>
                <a:effectLst/>
                <a:uLnTx/>
                <a:uFillTx/>
                <a:ea typeface="+mn-ea"/>
                <a:cs typeface="Arial MT"/>
              </a:rPr>
              <a:t>merecedor</a:t>
            </a:r>
            <a:r>
              <a:rPr kumimoji="0" lang="es-MX" sz="2000" b="0" i="0" u="none" strike="noStrike" kern="1200" cap="none" spc="-25" normalizeH="0" baseline="0" noProof="0" dirty="0">
                <a:ln>
                  <a:noFill/>
                </a:ln>
                <a:solidFill>
                  <a:srgbClr val="FFFFFF"/>
                </a:solidFill>
                <a:effectLst/>
                <a:uLnTx/>
                <a:uFillTx/>
                <a:ea typeface="+mn-ea"/>
                <a:cs typeface="Arial MT"/>
              </a:rPr>
              <a:t> </a:t>
            </a:r>
            <a:r>
              <a:rPr kumimoji="0" lang="es-MX" sz="2000" b="0" i="0" u="none" strike="noStrike" kern="1200" cap="none" spc="0" normalizeH="0" baseline="0" noProof="0" dirty="0">
                <a:ln>
                  <a:noFill/>
                </a:ln>
                <a:solidFill>
                  <a:srgbClr val="FFFFFF"/>
                </a:solidFill>
                <a:effectLst/>
                <a:uLnTx/>
                <a:uFillTx/>
                <a:ea typeface="+mn-ea"/>
                <a:cs typeface="Arial MT"/>
              </a:rPr>
              <a:t>y</a:t>
            </a:r>
            <a:r>
              <a:rPr kumimoji="0" lang="es-MX" sz="2000" b="0" i="0" u="none" strike="noStrike" kern="1200" cap="none" spc="-25" normalizeH="0" baseline="0" noProof="0" dirty="0">
                <a:ln>
                  <a:noFill/>
                </a:ln>
                <a:solidFill>
                  <a:srgbClr val="FFFFFF"/>
                </a:solidFill>
                <a:effectLst/>
                <a:uLnTx/>
                <a:uFillTx/>
                <a:ea typeface="+mn-ea"/>
                <a:cs typeface="Arial MT"/>
              </a:rPr>
              <a:t> </a:t>
            </a:r>
            <a:r>
              <a:rPr kumimoji="0" lang="es-MX" sz="2000" b="0" i="0" u="none" strike="noStrike" kern="1200" cap="none" spc="0" normalizeH="0" baseline="0" noProof="0" dirty="0">
                <a:ln>
                  <a:noFill/>
                </a:ln>
                <a:solidFill>
                  <a:srgbClr val="FFFFFF"/>
                </a:solidFill>
                <a:effectLst/>
                <a:uLnTx/>
                <a:uFillTx/>
                <a:ea typeface="+mn-ea"/>
                <a:cs typeface="Arial MT"/>
              </a:rPr>
              <a:t>el</a:t>
            </a:r>
            <a:r>
              <a:rPr kumimoji="0" lang="es-MX" sz="2000" b="0" i="0" u="none" strike="noStrike" kern="1200" cap="none" spc="-35" normalizeH="0" baseline="0" noProof="0" dirty="0">
                <a:ln>
                  <a:noFill/>
                </a:ln>
                <a:solidFill>
                  <a:srgbClr val="FFFFFF"/>
                </a:solidFill>
                <a:effectLst/>
                <a:uLnTx/>
                <a:uFillTx/>
                <a:ea typeface="+mn-ea"/>
                <a:cs typeface="Arial MT"/>
              </a:rPr>
              <a:t> </a:t>
            </a:r>
            <a:r>
              <a:rPr kumimoji="0" lang="es-MX" sz="2000" b="0" i="0" u="none" strike="noStrike" kern="1200" cap="none" spc="0" normalizeH="0" baseline="0" noProof="0" dirty="0">
                <a:ln>
                  <a:noFill/>
                </a:ln>
                <a:solidFill>
                  <a:srgbClr val="FFFFFF"/>
                </a:solidFill>
                <a:effectLst/>
                <a:uLnTx/>
                <a:uFillTx/>
                <a:ea typeface="+mn-ea"/>
                <a:cs typeface="Arial MT"/>
              </a:rPr>
              <a:t>término</a:t>
            </a:r>
            <a:r>
              <a:rPr kumimoji="0" lang="es-MX" sz="2000" b="0" i="0" u="none" strike="noStrike" kern="1200" cap="none" spc="-20" normalizeH="0" baseline="0" noProof="0" dirty="0">
                <a:ln>
                  <a:noFill/>
                </a:ln>
                <a:solidFill>
                  <a:srgbClr val="FFFFFF"/>
                </a:solidFill>
                <a:effectLst/>
                <a:uLnTx/>
                <a:uFillTx/>
                <a:ea typeface="+mn-ea"/>
                <a:cs typeface="Arial MT"/>
              </a:rPr>
              <a:t> </a:t>
            </a:r>
            <a:r>
              <a:rPr kumimoji="0" lang="es-MX" sz="2000" b="0" i="0" u="none" strike="noStrike" kern="1200" cap="none" spc="0" normalizeH="0" baseline="0" noProof="0" dirty="0">
                <a:ln>
                  <a:noFill/>
                </a:ln>
                <a:solidFill>
                  <a:srgbClr val="FFFFFF"/>
                </a:solidFill>
                <a:effectLst/>
                <a:uLnTx/>
                <a:uFillTx/>
                <a:ea typeface="+mn-ea"/>
                <a:cs typeface="Arial MT"/>
              </a:rPr>
              <a:t>dignidad</a:t>
            </a:r>
            <a:r>
              <a:rPr kumimoji="0" lang="es-MX" sz="2000" b="0" i="0" u="none" strike="noStrike" kern="1200" cap="none" spc="-15" normalizeH="0" baseline="0" noProof="0" dirty="0">
                <a:ln>
                  <a:noFill/>
                </a:ln>
                <a:solidFill>
                  <a:srgbClr val="FFFFFF"/>
                </a:solidFill>
                <a:effectLst/>
                <a:uLnTx/>
                <a:uFillTx/>
                <a:ea typeface="+mn-ea"/>
                <a:cs typeface="Arial MT"/>
              </a:rPr>
              <a:t> </a:t>
            </a:r>
            <a:r>
              <a:rPr kumimoji="0" lang="es-MX" sz="2000" b="0" i="0" u="none" strike="noStrike" kern="1200" cap="none" spc="0" normalizeH="0" baseline="0" noProof="0" dirty="0">
                <a:ln>
                  <a:noFill/>
                </a:ln>
                <a:solidFill>
                  <a:srgbClr val="FFFFFF"/>
                </a:solidFill>
                <a:effectLst/>
                <a:uLnTx/>
                <a:uFillTx/>
                <a:ea typeface="+mn-ea"/>
                <a:cs typeface="Arial MT"/>
              </a:rPr>
              <a:t>deriva</a:t>
            </a:r>
            <a:r>
              <a:rPr kumimoji="0" lang="es-MX" sz="2000" b="0" i="0" u="none" strike="noStrike" kern="1200" cap="none" spc="-20" normalizeH="0" baseline="0" noProof="0" dirty="0">
                <a:ln>
                  <a:noFill/>
                </a:ln>
                <a:solidFill>
                  <a:srgbClr val="FFFFFF"/>
                </a:solidFill>
                <a:effectLst/>
                <a:uLnTx/>
                <a:uFillTx/>
                <a:ea typeface="+mn-ea"/>
                <a:cs typeface="Arial MT"/>
              </a:rPr>
              <a:t> </a:t>
            </a:r>
            <a:r>
              <a:rPr kumimoji="0" lang="es-MX" sz="2000" b="0" i="0" u="none" strike="noStrike" kern="1200" cap="none" spc="0" normalizeH="0" baseline="0" noProof="0" dirty="0">
                <a:ln>
                  <a:noFill/>
                </a:ln>
                <a:solidFill>
                  <a:srgbClr val="FFFFFF"/>
                </a:solidFill>
                <a:effectLst/>
                <a:uLnTx/>
                <a:uFillTx/>
                <a:ea typeface="+mn-ea"/>
                <a:cs typeface="Arial MT"/>
              </a:rPr>
              <a:t>del</a:t>
            </a:r>
            <a:r>
              <a:rPr kumimoji="0" lang="es-MX" sz="2000" b="0" i="0" u="none" strike="noStrike" kern="1200" cap="none" spc="-15" normalizeH="0" baseline="0" noProof="0" dirty="0">
                <a:ln>
                  <a:noFill/>
                </a:ln>
                <a:solidFill>
                  <a:srgbClr val="FFFFFF"/>
                </a:solidFill>
                <a:effectLst/>
                <a:uLnTx/>
                <a:uFillTx/>
                <a:ea typeface="+mn-ea"/>
                <a:cs typeface="Arial MT"/>
              </a:rPr>
              <a:t> </a:t>
            </a:r>
            <a:r>
              <a:rPr kumimoji="0" lang="es-MX" sz="2000" b="0" i="0" u="none" strike="noStrike" kern="1200" cap="none" spc="0" normalizeH="0" baseline="0" noProof="0" dirty="0">
                <a:ln>
                  <a:noFill/>
                </a:ln>
                <a:solidFill>
                  <a:srgbClr val="FFFFFF"/>
                </a:solidFill>
                <a:effectLst/>
                <a:uLnTx/>
                <a:uFillTx/>
                <a:ea typeface="+mn-ea"/>
                <a:cs typeface="Arial MT"/>
              </a:rPr>
              <a:t>vocablo</a:t>
            </a:r>
            <a:r>
              <a:rPr kumimoji="0" lang="es-MX" sz="2000" b="0" i="0" u="none" strike="noStrike" kern="1200" cap="none" spc="-25" normalizeH="0" baseline="0" noProof="0" dirty="0">
                <a:ln>
                  <a:noFill/>
                </a:ln>
                <a:solidFill>
                  <a:srgbClr val="FFFFFF"/>
                </a:solidFill>
                <a:effectLst/>
                <a:uLnTx/>
                <a:uFillTx/>
                <a:ea typeface="+mn-ea"/>
                <a:cs typeface="Arial MT"/>
              </a:rPr>
              <a:t> </a:t>
            </a:r>
            <a:r>
              <a:rPr kumimoji="0" lang="es-MX" sz="2000" b="0" i="0" u="none" strike="noStrike" kern="1200" cap="none" spc="0" normalizeH="0" baseline="0" noProof="0" dirty="0">
                <a:ln>
                  <a:noFill/>
                </a:ln>
                <a:solidFill>
                  <a:srgbClr val="FFFFFF"/>
                </a:solidFill>
                <a:effectLst/>
                <a:uLnTx/>
                <a:uFillTx/>
                <a:ea typeface="+mn-ea"/>
                <a:cs typeface="Arial MT"/>
              </a:rPr>
              <a:t>en</a:t>
            </a:r>
            <a:r>
              <a:rPr kumimoji="0" lang="es-MX" sz="2000" b="0" i="0" u="none" strike="noStrike" kern="1200" cap="none" spc="-20" normalizeH="0" baseline="0" noProof="0" dirty="0">
                <a:ln>
                  <a:noFill/>
                </a:ln>
                <a:solidFill>
                  <a:srgbClr val="FFFFFF"/>
                </a:solidFill>
                <a:effectLst/>
                <a:uLnTx/>
                <a:uFillTx/>
                <a:ea typeface="+mn-ea"/>
                <a:cs typeface="Arial MT"/>
              </a:rPr>
              <a:t> </a:t>
            </a:r>
            <a:r>
              <a:rPr kumimoji="0" lang="es-MX" sz="2000" b="0" i="0" u="none" strike="noStrike" kern="1200" cap="none" spc="0" normalizeH="0" baseline="0" noProof="0" dirty="0">
                <a:ln>
                  <a:noFill/>
                </a:ln>
                <a:solidFill>
                  <a:srgbClr val="FFFFFF"/>
                </a:solidFill>
                <a:effectLst/>
                <a:uLnTx/>
                <a:uFillTx/>
                <a:ea typeface="+mn-ea"/>
                <a:cs typeface="Arial MT"/>
              </a:rPr>
              <a:t>latín</a:t>
            </a:r>
            <a:r>
              <a:rPr kumimoji="0" lang="es-MX" sz="2000" b="0" i="0" u="none" strike="noStrike" kern="1200" cap="none" spc="-5" normalizeH="0" baseline="0" noProof="0" dirty="0">
                <a:ln>
                  <a:noFill/>
                </a:ln>
                <a:solidFill>
                  <a:srgbClr val="FFFFFF"/>
                </a:solidFill>
                <a:effectLst/>
                <a:uLnTx/>
                <a:uFillTx/>
                <a:ea typeface="+mn-ea"/>
                <a:cs typeface="Arial MT"/>
              </a:rPr>
              <a:t> </a:t>
            </a:r>
            <a:r>
              <a:rPr kumimoji="0" lang="es-MX" sz="2000" b="0" i="1" u="none" strike="noStrike" kern="1200" cap="none" spc="-10" normalizeH="0" baseline="0" noProof="0" dirty="0">
                <a:ln>
                  <a:noFill/>
                </a:ln>
                <a:solidFill>
                  <a:srgbClr val="FFFFFF"/>
                </a:solidFill>
                <a:effectLst/>
                <a:uLnTx/>
                <a:uFillTx/>
                <a:ea typeface="+mn-ea"/>
                <a:cs typeface="Arial"/>
              </a:rPr>
              <a:t>dignitas</a:t>
            </a:r>
            <a:endParaRPr kumimoji="0" lang="es-MX" sz="2000" b="0" i="0" u="none" strike="noStrike" kern="1200" cap="none" spc="0" normalizeH="0" baseline="0" noProof="0" dirty="0">
              <a:ln>
                <a:noFill/>
              </a:ln>
              <a:solidFill>
                <a:srgbClr val="FFFFFF"/>
              </a:solidFill>
              <a:effectLst/>
              <a:uLnTx/>
              <a:uFillTx/>
              <a:ea typeface="+mn-ea"/>
              <a:cs typeface="Arial"/>
            </a:endParaRPr>
          </a:p>
        </p:txBody>
      </p:sp>
      <p:pic>
        <p:nvPicPr>
          <p:cNvPr id="4" name="object 3"/>
          <p:cNvPicPr/>
          <p:nvPr/>
        </p:nvPicPr>
        <p:blipFill>
          <a:blip r:embed="rId2" cstate="print"/>
          <a:stretch>
            <a:fillRect/>
          </a:stretch>
        </p:blipFill>
        <p:spPr>
          <a:xfrm>
            <a:off x="6553202" y="1828800"/>
            <a:ext cx="4724398" cy="4114800"/>
          </a:xfrm>
          <a:prstGeom prst="rect">
            <a:avLst/>
          </a:prstGeom>
        </p:spPr>
      </p:pic>
    </p:spTree>
    <p:extLst>
      <p:ext uri="{BB962C8B-B14F-4D97-AF65-F5344CB8AC3E}">
        <p14:creationId xmlns:p14="http://schemas.microsoft.com/office/powerpoint/2010/main" val="3946326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4E13FA-2EF1-C809-C7A9-CDE6E9170E98}"/>
              </a:ext>
            </a:extLst>
          </p:cNvPr>
          <p:cNvSpPr>
            <a:spLocks noGrp="1"/>
          </p:cNvSpPr>
          <p:nvPr>
            <p:ph idx="1"/>
          </p:nvPr>
        </p:nvSpPr>
        <p:spPr>
          <a:xfrm>
            <a:off x="533400" y="304800"/>
            <a:ext cx="10515600" cy="5715000"/>
          </a:xfrm>
        </p:spPr>
        <p:txBody>
          <a:bodyPr>
            <a:normAutofit fontScale="92500" lnSpcReduction="20000"/>
          </a:bodyPr>
          <a:lstStyle/>
          <a:p>
            <a:pPr marL="109220" marR="0" lvl="0" indent="0" algn="just" defTabSz="457200" rtl="0" eaLnBrk="1" fontAlgn="auto" latinLnBrk="0" hangingPunct="1">
              <a:lnSpc>
                <a:spcPct val="170000"/>
              </a:lnSpc>
              <a:spcBef>
                <a:spcPts val="780"/>
              </a:spcBef>
              <a:spcAft>
                <a:spcPts val="0"/>
              </a:spcAft>
              <a:buClrTx/>
              <a:buSzTx/>
              <a:buFontTx/>
              <a:buNone/>
              <a:tabLst/>
              <a:defRPr/>
            </a:pPr>
            <a:r>
              <a:rPr kumimoji="0" lang="es-MX" sz="2000" b="1" i="0" u="none" strike="noStrike" kern="1200" cap="none" spc="0" normalizeH="0" baseline="0" noProof="0" dirty="0">
                <a:ln>
                  <a:noFill/>
                </a:ln>
                <a:solidFill>
                  <a:srgbClr val="FFFFFF"/>
                </a:solidFill>
                <a:effectLst/>
                <a:uLnTx/>
                <a:uFillTx/>
                <a:ea typeface="+mn-ea"/>
                <a:cs typeface="Calibri"/>
              </a:rPr>
              <a:t>Ejemplos</a:t>
            </a:r>
            <a:r>
              <a:rPr kumimoji="0" lang="es-MX" sz="2000" b="1" i="0" u="none" strike="noStrike" kern="1200" cap="none" spc="-35" normalizeH="0" baseline="0" noProof="0" dirty="0">
                <a:ln>
                  <a:noFill/>
                </a:ln>
                <a:solidFill>
                  <a:srgbClr val="FFFFFF"/>
                </a:solidFill>
                <a:effectLst/>
                <a:uLnTx/>
                <a:uFillTx/>
                <a:ea typeface="+mn-ea"/>
                <a:cs typeface="Calibri"/>
              </a:rPr>
              <a:t> </a:t>
            </a:r>
            <a:r>
              <a:rPr kumimoji="0" lang="es-MX" sz="2000" b="1" i="0" u="none" strike="noStrike" kern="1200" cap="none" spc="0" normalizeH="0" baseline="0" noProof="0" dirty="0">
                <a:ln>
                  <a:noFill/>
                </a:ln>
                <a:solidFill>
                  <a:srgbClr val="FFFFFF"/>
                </a:solidFill>
                <a:effectLst/>
                <a:uLnTx/>
                <a:uFillTx/>
                <a:ea typeface="+mn-ea"/>
                <a:cs typeface="Calibri"/>
              </a:rPr>
              <a:t>de</a:t>
            </a:r>
            <a:r>
              <a:rPr kumimoji="0" lang="es-MX" sz="2000" b="1" i="0" u="none" strike="noStrike" kern="1200" cap="none" spc="-15" normalizeH="0" baseline="0" noProof="0" dirty="0">
                <a:ln>
                  <a:noFill/>
                </a:ln>
                <a:solidFill>
                  <a:srgbClr val="FFFFFF"/>
                </a:solidFill>
                <a:effectLst/>
                <a:uLnTx/>
                <a:uFillTx/>
                <a:ea typeface="+mn-ea"/>
                <a:cs typeface="Calibri"/>
              </a:rPr>
              <a:t> </a:t>
            </a:r>
            <a:r>
              <a:rPr kumimoji="0" lang="es-MX" sz="2000" b="1" i="0" u="none" strike="noStrike" kern="1200" cap="none" spc="0" normalizeH="0" baseline="0" noProof="0" dirty="0">
                <a:ln>
                  <a:noFill/>
                </a:ln>
                <a:solidFill>
                  <a:srgbClr val="FFFFFF"/>
                </a:solidFill>
                <a:effectLst/>
                <a:uLnTx/>
                <a:uFillTx/>
                <a:ea typeface="+mn-ea"/>
                <a:cs typeface="Calibri"/>
              </a:rPr>
              <a:t>dignidad</a:t>
            </a:r>
            <a:r>
              <a:rPr kumimoji="0" lang="es-MX" sz="2000" b="1" i="0" u="none" strike="noStrike" kern="1200" cap="none" spc="-30" normalizeH="0" baseline="0" noProof="0" dirty="0">
                <a:ln>
                  <a:noFill/>
                </a:ln>
                <a:solidFill>
                  <a:srgbClr val="FFFFFF"/>
                </a:solidFill>
                <a:effectLst/>
                <a:uLnTx/>
                <a:uFillTx/>
                <a:ea typeface="+mn-ea"/>
                <a:cs typeface="Calibri"/>
              </a:rPr>
              <a:t> </a:t>
            </a:r>
            <a:r>
              <a:rPr kumimoji="0" lang="es-MX" sz="2000" b="1" i="0" u="none" strike="noStrike" kern="1200" cap="none" spc="-10" normalizeH="0" baseline="0" noProof="0" dirty="0">
                <a:ln>
                  <a:noFill/>
                </a:ln>
                <a:solidFill>
                  <a:srgbClr val="FFFFFF"/>
                </a:solidFill>
                <a:effectLst/>
                <a:uLnTx/>
                <a:uFillTx/>
                <a:ea typeface="+mn-ea"/>
                <a:cs typeface="Calibri"/>
              </a:rPr>
              <a:t>humana</a:t>
            </a:r>
            <a:endParaRPr kumimoji="0" lang="es-MX" sz="2000" b="0" i="0" u="none" strike="noStrike" kern="1200" cap="none" spc="0" normalizeH="0" baseline="0" noProof="0" dirty="0">
              <a:ln>
                <a:noFill/>
              </a:ln>
              <a:solidFill>
                <a:srgbClr val="FFFFFF"/>
              </a:solidFill>
              <a:effectLst/>
              <a:uLnTx/>
              <a:uFillTx/>
              <a:ea typeface="+mn-ea"/>
              <a:cs typeface="Calibri"/>
            </a:endParaRPr>
          </a:p>
          <a:p>
            <a:pPr marL="109220" marR="0" lvl="0" indent="0" algn="just" defTabSz="457200" rtl="0" eaLnBrk="1" fontAlgn="auto" latinLnBrk="0" hangingPunct="1">
              <a:lnSpc>
                <a:spcPct val="170000"/>
              </a:lnSpc>
              <a:spcBef>
                <a:spcPts val="40"/>
              </a:spcBef>
              <a:spcAft>
                <a:spcPts val="0"/>
              </a:spcAft>
              <a:buClrTx/>
              <a:buSzTx/>
              <a:buFontTx/>
              <a:buNone/>
              <a:tabLst/>
              <a:defRPr/>
            </a:pPr>
            <a:r>
              <a:rPr kumimoji="0" lang="es-MX" sz="2000" b="0" i="0" u="none" strike="noStrike" kern="1200" cap="none" spc="0" normalizeH="0" baseline="0" noProof="0" dirty="0">
                <a:ln>
                  <a:noFill/>
                </a:ln>
                <a:solidFill>
                  <a:srgbClr val="FFFFFF"/>
                </a:solidFill>
                <a:effectLst/>
                <a:uLnTx/>
                <a:uFillTx/>
                <a:ea typeface="+mn-ea"/>
                <a:cs typeface="Arial MT"/>
              </a:rPr>
              <a:t>Existen</a:t>
            </a:r>
            <a:r>
              <a:rPr kumimoji="0" lang="es-MX" sz="2000" b="0" i="0" u="none" strike="noStrike" kern="1200" cap="none" spc="120" normalizeH="0" baseline="0" noProof="0" dirty="0">
                <a:ln>
                  <a:noFill/>
                </a:ln>
                <a:solidFill>
                  <a:srgbClr val="FFFFFF"/>
                </a:solidFill>
                <a:effectLst/>
                <a:uLnTx/>
                <a:uFillTx/>
                <a:ea typeface="+mn-ea"/>
                <a:cs typeface="Arial MT"/>
              </a:rPr>
              <a:t> </a:t>
            </a:r>
            <a:r>
              <a:rPr kumimoji="0" lang="es-MX" sz="2000" b="0" i="0" u="none" strike="noStrike" kern="1200" cap="none" spc="0" normalizeH="0" baseline="0" noProof="0" dirty="0">
                <a:ln>
                  <a:noFill/>
                </a:ln>
                <a:solidFill>
                  <a:srgbClr val="FFFFFF"/>
                </a:solidFill>
                <a:effectLst/>
                <a:uLnTx/>
                <a:uFillTx/>
                <a:ea typeface="+mn-ea"/>
                <a:cs typeface="Arial MT"/>
              </a:rPr>
              <a:t>muchos</a:t>
            </a:r>
            <a:r>
              <a:rPr kumimoji="0" lang="es-MX" sz="2000" b="0" i="0" u="none" strike="noStrike" kern="1200" cap="none" spc="125" normalizeH="0" baseline="0" noProof="0" dirty="0">
                <a:ln>
                  <a:noFill/>
                </a:ln>
                <a:solidFill>
                  <a:srgbClr val="FFFFFF"/>
                </a:solidFill>
                <a:effectLst/>
                <a:uLnTx/>
                <a:uFillTx/>
                <a:ea typeface="+mn-ea"/>
                <a:cs typeface="Arial MT"/>
              </a:rPr>
              <a:t> </a:t>
            </a:r>
            <a:r>
              <a:rPr kumimoji="0" lang="es-MX" sz="2000" b="0" i="0" u="none" strike="noStrike" kern="1200" cap="none" spc="0" normalizeH="0" baseline="0" noProof="0" dirty="0">
                <a:ln>
                  <a:noFill/>
                </a:ln>
                <a:solidFill>
                  <a:srgbClr val="FFFFFF"/>
                </a:solidFill>
                <a:effectLst/>
                <a:uLnTx/>
                <a:uFillTx/>
                <a:ea typeface="+mn-ea"/>
                <a:cs typeface="Arial MT"/>
              </a:rPr>
              <a:t>ejemplos</a:t>
            </a:r>
            <a:r>
              <a:rPr kumimoji="0" lang="es-MX" sz="2000" b="0" i="0" u="none" strike="noStrike" kern="1200" cap="none" spc="90" normalizeH="0" baseline="0" noProof="0" dirty="0">
                <a:ln>
                  <a:noFill/>
                </a:ln>
                <a:solidFill>
                  <a:srgbClr val="FFFFFF"/>
                </a:solidFill>
                <a:effectLst/>
                <a:uLnTx/>
                <a:uFillTx/>
                <a:ea typeface="+mn-ea"/>
                <a:cs typeface="Arial MT"/>
              </a:rPr>
              <a:t> </a:t>
            </a:r>
            <a:r>
              <a:rPr kumimoji="0" lang="es-MX" sz="2000" b="0" i="0" u="none" strike="noStrike" kern="1200" cap="none" spc="0" normalizeH="0" baseline="0" noProof="0" dirty="0">
                <a:ln>
                  <a:noFill/>
                </a:ln>
                <a:solidFill>
                  <a:srgbClr val="FFFFFF"/>
                </a:solidFill>
                <a:effectLst/>
                <a:uLnTx/>
                <a:uFillTx/>
                <a:ea typeface="+mn-ea"/>
                <a:cs typeface="Arial MT"/>
              </a:rPr>
              <a:t>de</a:t>
            </a:r>
            <a:r>
              <a:rPr kumimoji="0" lang="es-MX" sz="2000" b="0" i="0" u="none" strike="noStrike" kern="1200" cap="none" spc="120" normalizeH="0" baseline="0" noProof="0" dirty="0">
                <a:ln>
                  <a:noFill/>
                </a:ln>
                <a:solidFill>
                  <a:srgbClr val="FFFFFF"/>
                </a:solidFill>
                <a:effectLst/>
                <a:uLnTx/>
                <a:uFillTx/>
                <a:ea typeface="+mn-ea"/>
                <a:cs typeface="Arial MT"/>
              </a:rPr>
              <a:t> </a:t>
            </a:r>
            <a:r>
              <a:rPr kumimoji="0" lang="es-MX" sz="2000" b="0" i="0" u="none" strike="noStrike" kern="1200" cap="none" spc="55" normalizeH="0" baseline="0" noProof="0" dirty="0">
                <a:ln>
                  <a:noFill/>
                </a:ln>
                <a:solidFill>
                  <a:srgbClr val="FFFFFF"/>
                </a:solidFill>
                <a:effectLst/>
                <a:uLnTx/>
                <a:uFillTx/>
                <a:ea typeface="+mn-ea"/>
                <a:cs typeface="Arial MT"/>
              </a:rPr>
              <a:t>dignidad</a:t>
            </a:r>
            <a:r>
              <a:rPr kumimoji="0" lang="es-MX" sz="2000" b="0" i="0" u="none" strike="noStrike" kern="1200" cap="none" spc="65" normalizeH="0" baseline="0" noProof="0" dirty="0">
                <a:ln>
                  <a:noFill/>
                </a:ln>
                <a:solidFill>
                  <a:srgbClr val="FFFFFF"/>
                </a:solidFill>
                <a:effectLst/>
                <a:uLnTx/>
                <a:uFillTx/>
                <a:ea typeface="+mn-ea"/>
                <a:cs typeface="Arial MT"/>
              </a:rPr>
              <a:t> </a:t>
            </a:r>
            <a:r>
              <a:rPr kumimoji="0" lang="es-MX" sz="2000" b="0" i="0" u="none" strike="noStrike" kern="1200" cap="none" spc="50" normalizeH="0" baseline="0" noProof="0" dirty="0">
                <a:ln>
                  <a:noFill/>
                </a:ln>
                <a:solidFill>
                  <a:srgbClr val="FFFFFF"/>
                </a:solidFill>
                <a:effectLst/>
                <a:uLnTx/>
                <a:uFillTx/>
                <a:ea typeface="+mn-ea"/>
                <a:cs typeface="Arial MT"/>
              </a:rPr>
              <a:t>humana.</a:t>
            </a:r>
            <a:r>
              <a:rPr kumimoji="0" lang="es-MX" sz="2000" b="0" i="0" u="none" strike="noStrike" kern="1200" cap="none" spc="135" normalizeH="0" baseline="0" noProof="0" dirty="0">
                <a:ln>
                  <a:noFill/>
                </a:ln>
                <a:solidFill>
                  <a:srgbClr val="FFFFFF"/>
                </a:solidFill>
                <a:effectLst/>
                <a:uLnTx/>
                <a:uFillTx/>
                <a:ea typeface="+mn-ea"/>
                <a:cs typeface="Arial MT"/>
              </a:rPr>
              <a:t> </a:t>
            </a:r>
            <a:r>
              <a:rPr kumimoji="0" lang="es-MX" sz="2000" b="0" i="0" u="none" strike="noStrike" kern="1200" cap="none" spc="0" normalizeH="0" baseline="0" noProof="0" dirty="0">
                <a:ln>
                  <a:noFill/>
                </a:ln>
                <a:solidFill>
                  <a:srgbClr val="FFFFFF"/>
                </a:solidFill>
                <a:effectLst/>
                <a:uLnTx/>
                <a:uFillTx/>
                <a:ea typeface="+mn-ea"/>
                <a:cs typeface="Arial MT"/>
              </a:rPr>
              <a:t>A</a:t>
            </a:r>
            <a:r>
              <a:rPr kumimoji="0" lang="es-MX" sz="2000" b="0" i="0" u="none" strike="noStrike" kern="1200" cap="none" spc="105" normalizeH="0" baseline="0" noProof="0" dirty="0">
                <a:ln>
                  <a:noFill/>
                </a:ln>
                <a:solidFill>
                  <a:srgbClr val="FFFFFF"/>
                </a:solidFill>
                <a:effectLst/>
                <a:uLnTx/>
                <a:uFillTx/>
                <a:ea typeface="+mn-ea"/>
                <a:cs typeface="Arial MT"/>
              </a:rPr>
              <a:t> </a:t>
            </a:r>
            <a:r>
              <a:rPr kumimoji="0" lang="es-MX" sz="2000" b="0" i="0" u="none" strike="noStrike" kern="1200" cap="none" spc="0" normalizeH="0" baseline="0" noProof="0" dirty="0">
                <a:ln>
                  <a:noFill/>
                </a:ln>
                <a:solidFill>
                  <a:srgbClr val="FFFFFF"/>
                </a:solidFill>
                <a:effectLst/>
                <a:uLnTx/>
                <a:uFillTx/>
                <a:ea typeface="+mn-ea"/>
                <a:cs typeface="Arial MT"/>
              </a:rPr>
              <a:t>nivel</a:t>
            </a:r>
            <a:r>
              <a:rPr kumimoji="0" lang="es-MX" sz="2000" b="0" i="0" u="none" strike="noStrike" kern="1200" cap="none" spc="100" normalizeH="0" baseline="0" noProof="0" dirty="0">
                <a:ln>
                  <a:noFill/>
                </a:ln>
                <a:solidFill>
                  <a:srgbClr val="FFFFFF"/>
                </a:solidFill>
                <a:effectLst/>
                <a:uLnTx/>
                <a:uFillTx/>
                <a:ea typeface="+mn-ea"/>
                <a:cs typeface="Arial MT"/>
              </a:rPr>
              <a:t> </a:t>
            </a:r>
            <a:r>
              <a:rPr kumimoji="0" lang="es-MX" sz="2000" b="0" i="0" u="none" strike="noStrike" kern="1200" cap="none" spc="0" normalizeH="0" baseline="0" noProof="0" dirty="0">
                <a:ln>
                  <a:noFill/>
                </a:ln>
                <a:solidFill>
                  <a:srgbClr val="FFFFFF"/>
                </a:solidFill>
                <a:effectLst/>
                <a:uLnTx/>
                <a:uFillTx/>
                <a:ea typeface="+mn-ea"/>
                <a:cs typeface="Arial MT"/>
              </a:rPr>
              <a:t>personal</a:t>
            </a:r>
            <a:r>
              <a:rPr kumimoji="0" lang="es-MX" sz="2000" b="0" i="0" u="none" strike="noStrike" kern="1200" cap="none" spc="125" normalizeH="0" baseline="0" noProof="0" dirty="0">
                <a:ln>
                  <a:noFill/>
                </a:ln>
                <a:solidFill>
                  <a:srgbClr val="FFFFFF"/>
                </a:solidFill>
                <a:effectLst/>
                <a:uLnTx/>
                <a:uFillTx/>
                <a:ea typeface="+mn-ea"/>
                <a:cs typeface="Arial MT"/>
              </a:rPr>
              <a:t> </a:t>
            </a:r>
            <a:r>
              <a:rPr kumimoji="0" lang="es-MX" sz="2000" b="0" i="0" u="none" strike="noStrike" kern="1200" cap="none" spc="45" normalizeH="0" baseline="0" noProof="0" dirty="0">
                <a:ln>
                  <a:noFill/>
                </a:ln>
                <a:solidFill>
                  <a:srgbClr val="FFFFFF"/>
                </a:solidFill>
                <a:effectLst/>
                <a:uLnTx/>
                <a:uFillTx/>
                <a:ea typeface="+mn-ea"/>
                <a:cs typeface="Arial MT"/>
              </a:rPr>
              <a:t>podemos</a:t>
            </a:r>
            <a:endParaRPr kumimoji="0" lang="es-MX" sz="2000" b="0" i="0" u="none" strike="noStrike" kern="1200" cap="none" spc="0" normalizeH="0" baseline="0" noProof="0" dirty="0">
              <a:ln>
                <a:noFill/>
              </a:ln>
              <a:solidFill>
                <a:srgbClr val="FFFFFF"/>
              </a:solidFill>
              <a:effectLst/>
              <a:uLnTx/>
              <a:uFillTx/>
              <a:ea typeface="+mn-ea"/>
              <a:cs typeface="Arial MT"/>
            </a:endParaRPr>
          </a:p>
          <a:p>
            <a:pPr marL="109220" marR="0" lvl="0" indent="0" algn="just" defTabSz="457200" rtl="0" eaLnBrk="1" fontAlgn="auto" latinLnBrk="0" hangingPunct="1">
              <a:lnSpc>
                <a:spcPct val="170000"/>
              </a:lnSpc>
              <a:spcBef>
                <a:spcPts val="0"/>
              </a:spcBef>
              <a:spcAft>
                <a:spcPts val="0"/>
              </a:spcAft>
              <a:buClrTx/>
              <a:buSzTx/>
              <a:buFontTx/>
              <a:buNone/>
              <a:tabLst/>
              <a:defRPr/>
            </a:pPr>
            <a:r>
              <a:rPr kumimoji="0" lang="es-MX" sz="2000" b="0" i="0" u="none" strike="noStrike" kern="1200" cap="none" spc="0" normalizeH="0" baseline="0" noProof="0" dirty="0">
                <a:ln>
                  <a:noFill/>
                </a:ln>
                <a:solidFill>
                  <a:srgbClr val="FFFFFF"/>
                </a:solidFill>
                <a:effectLst/>
                <a:uLnTx/>
                <a:uFillTx/>
                <a:ea typeface="+mn-ea"/>
                <a:cs typeface="Arial MT"/>
              </a:rPr>
              <a:t>considerar</a:t>
            </a:r>
            <a:r>
              <a:rPr kumimoji="0" lang="es-MX" sz="2000" b="0" i="0" u="none" strike="noStrike" kern="1200" cap="none" spc="70" normalizeH="0" baseline="0" noProof="0" dirty="0">
                <a:ln>
                  <a:noFill/>
                </a:ln>
                <a:solidFill>
                  <a:srgbClr val="FFFFFF"/>
                </a:solidFill>
                <a:effectLst/>
                <a:uLnTx/>
                <a:uFillTx/>
                <a:ea typeface="+mn-ea"/>
                <a:cs typeface="Arial MT"/>
              </a:rPr>
              <a:t> </a:t>
            </a:r>
            <a:r>
              <a:rPr kumimoji="0" lang="es-MX" sz="2000" b="0" i="0" u="none" strike="noStrike" kern="1200" cap="none" spc="60" normalizeH="0" baseline="0" noProof="0" dirty="0">
                <a:ln>
                  <a:noFill/>
                </a:ln>
                <a:solidFill>
                  <a:srgbClr val="FFFFFF"/>
                </a:solidFill>
                <a:effectLst/>
                <a:uLnTx/>
                <a:uFillTx/>
                <a:ea typeface="+mn-ea"/>
                <a:cs typeface="Arial MT"/>
              </a:rPr>
              <a:t>como</a:t>
            </a:r>
            <a:r>
              <a:rPr kumimoji="0" lang="es-MX" sz="2000" b="0" i="0" u="none" strike="noStrike" kern="1200" cap="none" spc="75" normalizeH="0" baseline="0" noProof="0" dirty="0">
                <a:ln>
                  <a:noFill/>
                </a:ln>
                <a:solidFill>
                  <a:srgbClr val="FFFFFF"/>
                </a:solidFill>
                <a:effectLst/>
                <a:uLnTx/>
                <a:uFillTx/>
                <a:ea typeface="+mn-ea"/>
                <a:cs typeface="Arial MT"/>
              </a:rPr>
              <a:t> </a:t>
            </a:r>
            <a:r>
              <a:rPr kumimoji="0" lang="es-MX" sz="2000" b="0" i="0" u="none" strike="noStrike" kern="1200" cap="none" spc="50" normalizeH="0" baseline="0" noProof="0" dirty="0">
                <a:ln>
                  <a:noFill/>
                </a:ln>
                <a:solidFill>
                  <a:srgbClr val="FFFFFF"/>
                </a:solidFill>
                <a:effectLst/>
                <a:uLnTx/>
                <a:uFillTx/>
                <a:ea typeface="+mn-ea"/>
                <a:cs typeface="Arial MT"/>
              </a:rPr>
              <a:t>dignidad</a:t>
            </a:r>
            <a:r>
              <a:rPr kumimoji="0" lang="es-MX" sz="2000" b="0" i="0" u="none" strike="noStrike" kern="1200" cap="none" spc="25" normalizeH="0" baseline="0" noProof="0" dirty="0">
                <a:ln>
                  <a:noFill/>
                </a:ln>
                <a:solidFill>
                  <a:srgbClr val="FFFFFF"/>
                </a:solidFill>
                <a:effectLst/>
                <a:uLnTx/>
                <a:uFillTx/>
                <a:ea typeface="+mn-ea"/>
                <a:cs typeface="Arial MT"/>
              </a:rPr>
              <a:t> </a:t>
            </a:r>
            <a:r>
              <a:rPr kumimoji="0" lang="es-MX" sz="2000" b="0" i="0" u="none" strike="noStrike" kern="1200" cap="none" spc="60" normalizeH="0" baseline="0" noProof="0" dirty="0">
                <a:ln>
                  <a:noFill/>
                </a:ln>
                <a:solidFill>
                  <a:srgbClr val="FFFFFF"/>
                </a:solidFill>
                <a:effectLst/>
                <a:uLnTx/>
                <a:uFillTx/>
                <a:ea typeface="+mn-ea"/>
                <a:cs typeface="Arial MT"/>
              </a:rPr>
              <a:t>lo</a:t>
            </a:r>
            <a:r>
              <a:rPr kumimoji="0" lang="es-MX" sz="2000" b="0" i="0" u="none" strike="noStrike" kern="1200" cap="none" spc="65" normalizeH="0" baseline="0" noProof="0" dirty="0">
                <a:ln>
                  <a:noFill/>
                </a:ln>
                <a:solidFill>
                  <a:srgbClr val="FFFFFF"/>
                </a:solidFill>
                <a:effectLst/>
                <a:uLnTx/>
                <a:uFillTx/>
                <a:ea typeface="+mn-ea"/>
                <a:cs typeface="Arial MT"/>
              </a:rPr>
              <a:t> </a:t>
            </a:r>
            <a:r>
              <a:rPr kumimoji="0" lang="es-MX" sz="2000" b="0" i="0" u="none" strike="noStrike" kern="1200" cap="none" spc="-10" normalizeH="0" baseline="0" noProof="0" dirty="0">
                <a:ln>
                  <a:noFill/>
                </a:ln>
                <a:solidFill>
                  <a:srgbClr val="FFFFFF"/>
                </a:solidFill>
                <a:effectLst/>
                <a:uLnTx/>
                <a:uFillTx/>
                <a:ea typeface="+mn-ea"/>
                <a:cs typeface="Arial MT"/>
              </a:rPr>
              <a:t>siguiente:</a:t>
            </a:r>
            <a:endParaRPr kumimoji="0" lang="es-MX" sz="2000" b="0" i="0" u="none" strike="noStrike" kern="1200" cap="none" spc="0" normalizeH="0" baseline="0" noProof="0" dirty="0">
              <a:ln>
                <a:noFill/>
              </a:ln>
              <a:solidFill>
                <a:srgbClr val="FFFFFF"/>
              </a:solidFill>
              <a:effectLst/>
              <a:uLnTx/>
              <a:uFillTx/>
              <a:ea typeface="+mn-ea"/>
              <a:cs typeface="Arial MT"/>
            </a:endParaRPr>
          </a:p>
          <a:p>
            <a:pPr marL="109220" marR="882015" lvl="0" indent="-8255" algn="just" defTabSz="457200" rtl="0" eaLnBrk="1" fontAlgn="auto" latinLnBrk="0" hangingPunct="1">
              <a:lnSpc>
                <a:spcPct val="170000"/>
              </a:lnSpc>
              <a:spcBef>
                <a:spcPts val="5"/>
              </a:spcBef>
              <a:spcAft>
                <a:spcPts val="0"/>
              </a:spcAft>
              <a:buClrTx/>
              <a:buSzPct val="93750"/>
              <a:buFontTx/>
              <a:buChar char="•"/>
              <a:tabLst>
                <a:tab pos="180340" algn="l"/>
              </a:tabLst>
              <a:defRPr/>
            </a:pPr>
            <a:r>
              <a:rPr kumimoji="0" lang="es-MX" sz="2000" b="0" i="0" u="none" strike="noStrike" kern="1200" cap="none" spc="60" normalizeH="0" baseline="0" noProof="0" dirty="0">
                <a:ln>
                  <a:noFill/>
                </a:ln>
                <a:solidFill>
                  <a:srgbClr val="FFFFFF"/>
                </a:solidFill>
                <a:effectLst/>
                <a:uLnTx/>
                <a:uFillTx/>
                <a:ea typeface="+mn-ea"/>
                <a:cs typeface="Arial MT"/>
              </a:rPr>
              <a:t>No</a:t>
            </a:r>
            <a:r>
              <a:rPr kumimoji="0" lang="es-MX" sz="2000" b="0" i="0" u="none" strike="noStrike" kern="1200" cap="none" spc="30" normalizeH="0" baseline="0" noProof="0" dirty="0">
                <a:ln>
                  <a:noFill/>
                </a:ln>
                <a:solidFill>
                  <a:srgbClr val="FFFFFF"/>
                </a:solidFill>
                <a:effectLst/>
                <a:uLnTx/>
                <a:uFillTx/>
                <a:ea typeface="+mn-ea"/>
                <a:cs typeface="Arial MT"/>
              </a:rPr>
              <a:t> </a:t>
            </a:r>
            <a:r>
              <a:rPr kumimoji="0" lang="es-MX" sz="2000" b="0" i="0" u="none" strike="noStrike" kern="1200" cap="none" spc="80" normalizeH="0" baseline="0" noProof="0" dirty="0">
                <a:ln>
                  <a:noFill/>
                </a:ln>
                <a:solidFill>
                  <a:srgbClr val="FFFFFF"/>
                </a:solidFill>
                <a:effectLst/>
                <a:uLnTx/>
                <a:uFillTx/>
                <a:ea typeface="+mn-ea"/>
                <a:cs typeface="Arial MT"/>
              </a:rPr>
              <a:t>permitir</a:t>
            </a:r>
            <a:r>
              <a:rPr kumimoji="0" lang="es-MX" sz="2000" b="0" i="0" u="none" strike="noStrike" kern="1200" cap="none" spc="-15" normalizeH="0" baseline="0" noProof="0" dirty="0">
                <a:ln>
                  <a:noFill/>
                </a:ln>
                <a:solidFill>
                  <a:srgbClr val="FFFFFF"/>
                </a:solidFill>
                <a:effectLst/>
                <a:uLnTx/>
                <a:uFillTx/>
                <a:ea typeface="+mn-ea"/>
                <a:cs typeface="Arial MT"/>
              </a:rPr>
              <a:t> </a:t>
            </a:r>
            <a:r>
              <a:rPr kumimoji="0" lang="es-MX" sz="2000" b="0" i="0" u="none" strike="noStrike" kern="1200" cap="none" spc="55" normalizeH="0" baseline="0" noProof="0" dirty="0">
                <a:ln>
                  <a:noFill/>
                </a:ln>
                <a:solidFill>
                  <a:srgbClr val="FFFFFF"/>
                </a:solidFill>
                <a:effectLst/>
                <a:uLnTx/>
                <a:uFillTx/>
                <a:ea typeface="+mn-ea"/>
                <a:cs typeface="Arial MT"/>
              </a:rPr>
              <a:t>que</a:t>
            </a:r>
            <a:r>
              <a:rPr kumimoji="0" lang="es-MX" sz="2000" b="0" i="0" u="none" strike="noStrike" kern="1200" cap="none" spc="25" normalizeH="0" baseline="0" noProof="0" dirty="0">
                <a:ln>
                  <a:noFill/>
                </a:ln>
                <a:solidFill>
                  <a:srgbClr val="FFFFFF"/>
                </a:solidFill>
                <a:effectLst/>
                <a:uLnTx/>
                <a:uFillTx/>
                <a:ea typeface="+mn-ea"/>
                <a:cs typeface="Arial MT"/>
              </a:rPr>
              <a:t> </a:t>
            </a:r>
            <a:r>
              <a:rPr kumimoji="0" lang="es-MX" sz="2000" b="0" i="0" u="none" strike="noStrike" kern="1200" cap="none" spc="55" normalizeH="0" baseline="0" noProof="0" dirty="0">
                <a:ln>
                  <a:noFill/>
                </a:ln>
                <a:solidFill>
                  <a:srgbClr val="FFFFFF"/>
                </a:solidFill>
                <a:effectLst/>
                <a:uLnTx/>
                <a:uFillTx/>
                <a:ea typeface="+mn-ea"/>
                <a:cs typeface="Arial MT"/>
              </a:rPr>
              <a:t>te</a:t>
            </a:r>
            <a:r>
              <a:rPr kumimoji="0" lang="es-MX" sz="2000" b="0" i="0" u="none" strike="noStrike" kern="1200" cap="none" spc="20" normalizeH="0" baseline="0" noProof="0" dirty="0">
                <a:ln>
                  <a:noFill/>
                </a:ln>
                <a:solidFill>
                  <a:srgbClr val="FFFFFF"/>
                </a:solidFill>
                <a:effectLst/>
                <a:uLnTx/>
                <a:uFillTx/>
                <a:ea typeface="+mn-ea"/>
                <a:cs typeface="Arial MT"/>
              </a:rPr>
              <a:t> </a:t>
            </a:r>
            <a:r>
              <a:rPr kumimoji="0" lang="es-MX" sz="2000" b="0" i="0" u="none" strike="noStrike" kern="1200" cap="none" spc="55" normalizeH="0" baseline="0" noProof="0" dirty="0">
                <a:ln>
                  <a:noFill/>
                </a:ln>
                <a:solidFill>
                  <a:srgbClr val="FFFFFF"/>
                </a:solidFill>
                <a:effectLst/>
                <a:uLnTx/>
                <a:uFillTx/>
                <a:ea typeface="+mn-ea"/>
                <a:cs typeface="Arial MT"/>
              </a:rPr>
              <a:t>humillen,</a:t>
            </a:r>
            <a:r>
              <a:rPr kumimoji="0" lang="es-MX" sz="2000" b="0" i="0" u="none" strike="noStrike" kern="1200" cap="none" spc="5" normalizeH="0" baseline="0" noProof="0" dirty="0">
                <a:ln>
                  <a:noFill/>
                </a:ln>
                <a:solidFill>
                  <a:srgbClr val="FFFFFF"/>
                </a:solidFill>
                <a:effectLst/>
                <a:uLnTx/>
                <a:uFillTx/>
                <a:ea typeface="+mn-ea"/>
                <a:cs typeface="Arial MT"/>
              </a:rPr>
              <a:t> </a:t>
            </a:r>
            <a:r>
              <a:rPr kumimoji="0" lang="es-MX" sz="2000" b="0" i="0" u="none" strike="noStrike" kern="1200" cap="none" spc="55" normalizeH="0" baseline="0" noProof="0" dirty="0">
                <a:ln>
                  <a:noFill/>
                </a:ln>
                <a:solidFill>
                  <a:srgbClr val="FFFFFF"/>
                </a:solidFill>
                <a:effectLst/>
                <a:uLnTx/>
                <a:uFillTx/>
                <a:ea typeface="+mn-ea"/>
                <a:cs typeface="Arial MT"/>
              </a:rPr>
              <a:t>te</a:t>
            </a:r>
            <a:r>
              <a:rPr kumimoji="0" lang="es-MX" sz="2000" b="0" i="0" u="none" strike="noStrike" kern="1200" cap="none" spc="20" normalizeH="0" baseline="0" noProof="0" dirty="0">
                <a:ln>
                  <a:noFill/>
                </a:ln>
                <a:solidFill>
                  <a:srgbClr val="FFFFFF"/>
                </a:solidFill>
                <a:effectLst/>
                <a:uLnTx/>
                <a:uFillTx/>
                <a:ea typeface="+mn-ea"/>
                <a:cs typeface="Arial MT"/>
              </a:rPr>
              <a:t> </a:t>
            </a:r>
            <a:r>
              <a:rPr kumimoji="0" lang="es-MX" sz="2000" b="0" i="0" u="none" strike="noStrike" kern="1200" cap="none" spc="50" normalizeH="0" baseline="0" noProof="0" dirty="0">
                <a:ln>
                  <a:noFill/>
                </a:ln>
                <a:solidFill>
                  <a:srgbClr val="FFFFFF"/>
                </a:solidFill>
                <a:effectLst/>
                <a:uLnTx/>
                <a:uFillTx/>
                <a:ea typeface="+mn-ea"/>
                <a:cs typeface="Arial MT"/>
              </a:rPr>
              <a:t>falten</a:t>
            </a:r>
            <a:r>
              <a:rPr kumimoji="0" lang="es-MX" sz="2000" b="0" i="0" u="none" strike="noStrike" kern="1200" cap="none" spc="30" normalizeH="0" baseline="0" noProof="0" dirty="0">
                <a:ln>
                  <a:noFill/>
                </a:ln>
                <a:solidFill>
                  <a:srgbClr val="FFFFFF"/>
                </a:solidFill>
                <a:effectLst/>
                <a:uLnTx/>
                <a:uFillTx/>
                <a:ea typeface="+mn-ea"/>
                <a:cs typeface="Arial MT"/>
              </a:rPr>
              <a:t> </a:t>
            </a:r>
            <a:r>
              <a:rPr kumimoji="0" lang="es-MX" sz="2000" b="0" i="0" u="none" strike="noStrike" kern="1200" cap="none" spc="0" normalizeH="0" baseline="0" noProof="0" dirty="0">
                <a:ln>
                  <a:noFill/>
                </a:ln>
                <a:solidFill>
                  <a:srgbClr val="FFFFFF"/>
                </a:solidFill>
                <a:effectLst/>
                <a:uLnTx/>
                <a:uFillTx/>
                <a:ea typeface="+mn-ea"/>
                <a:cs typeface="Arial MT"/>
              </a:rPr>
              <a:t>el</a:t>
            </a:r>
            <a:r>
              <a:rPr kumimoji="0" lang="es-MX" sz="2000" b="0" i="0" u="none" strike="noStrike" kern="1200" cap="none" spc="5" normalizeH="0" baseline="0" noProof="0" dirty="0">
                <a:ln>
                  <a:noFill/>
                </a:ln>
                <a:solidFill>
                  <a:srgbClr val="FFFFFF"/>
                </a:solidFill>
                <a:effectLst/>
                <a:uLnTx/>
                <a:uFillTx/>
                <a:ea typeface="+mn-ea"/>
                <a:cs typeface="Arial MT"/>
              </a:rPr>
              <a:t> </a:t>
            </a:r>
            <a:r>
              <a:rPr kumimoji="0" lang="es-MX" sz="2000" b="0" i="0" u="none" strike="noStrike" kern="1200" cap="none" spc="0" normalizeH="0" baseline="0" noProof="0" dirty="0">
                <a:ln>
                  <a:noFill/>
                </a:ln>
                <a:solidFill>
                  <a:srgbClr val="FFFFFF"/>
                </a:solidFill>
                <a:effectLst/>
                <a:uLnTx/>
                <a:uFillTx/>
                <a:ea typeface="+mn-ea"/>
                <a:cs typeface="Arial MT"/>
              </a:rPr>
              <a:t>respeto</a:t>
            </a:r>
            <a:r>
              <a:rPr kumimoji="0" lang="es-MX" sz="2000" b="0" i="0" u="none" strike="noStrike" kern="1200" cap="none" spc="30" normalizeH="0" baseline="0" noProof="0" dirty="0">
                <a:ln>
                  <a:noFill/>
                </a:ln>
                <a:solidFill>
                  <a:srgbClr val="FFFFFF"/>
                </a:solidFill>
                <a:effectLst/>
                <a:uLnTx/>
                <a:uFillTx/>
                <a:ea typeface="+mn-ea"/>
                <a:cs typeface="Arial MT"/>
              </a:rPr>
              <a:t> </a:t>
            </a:r>
            <a:r>
              <a:rPr kumimoji="0" lang="es-MX" sz="2000" b="0" i="0" u="none" strike="noStrike" kern="1200" cap="none" spc="70" normalizeH="0" baseline="0" noProof="0" dirty="0">
                <a:ln>
                  <a:noFill/>
                </a:ln>
                <a:solidFill>
                  <a:srgbClr val="FFFFFF"/>
                </a:solidFill>
                <a:effectLst/>
                <a:uLnTx/>
                <a:uFillTx/>
                <a:ea typeface="+mn-ea"/>
                <a:cs typeface="Arial MT"/>
              </a:rPr>
              <a:t>o</a:t>
            </a:r>
            <a:r>
              <a:rPr kumimoji="0" lang="es-MX" sz="2000" b="0" i="0" u="none" strike="noStrike" kern="1200" cap="none" spc="25" normalizeH="0" baseline="0" noProof="0" dirty="0">
                <a:ln>
                  <a:noFill/>
                </a:ln>
                <a:solidFill>
                  <a:srgbClr val="FFFFFF"/>
                </a:solidFill>
                <a:effectLst/>
                <a:uLnTx/>
                <a:uFillTx/>
                <a:ea typeface="+mn-ea"/>
                <a:cs typeface="Arial MT"/>
              </a:rPr>
              <a:t> </a:t>
            </a:r>
            <a:r>
              <a:rPr kumimoji="0" lang="es-MX" sz="2000" b="0" i="0" u="none" strike="noStrike" kern="1200" cap="none" spc="0" normalizeH="0" baseline="0" noProof="0" dirty="0">
                <a:ln>
                  <a:noFill/>
                </a:ln>
                <a:solidFill>
                  <a:srgbClr val="FFFFFF"/>
                </a:solidFill>
                <a:effectLst/>
                <a:uLnTx/>
                <a:uFillTx/>
                <a:ea typeface="+mn-ea"/>
                <a:cs typeface="Arial MT"/>
              </a:rPr>
              <a:t>acaben</a:t>
            </a:r>
            <a:r>
              <a:rPr kumimoji="0" lang="es-MX" sz="2000" b="0" i="0" u="none" strike="noStrike" kern="1200" cap="none" spc="25" normalizeH="0" baseline="0" noProof="0" dirty="0">
                <a:ln>
                  <a:noFill/>
                </a:ln>
                <a:solidFill>
                  <a:srgbClr val="FFFFFF"/>
                </a:solidFill>
                <a:effectLst/>
                <a:uLnTx/>
                <a:uFillTx/>
                <a:ea typeface="+mn-ea"/>
                <a:cs typeface="Arial MT"/>
              </a:rPr>
              <a:t> </a:t>
            </a:r>
            <a:r>
              <a:rPr kumimoji="0" lang="es-MX" sz="2000" b="0" i="0" u="none" strike="noStrike" kern="1200" cap="none" spc="0" normalizeH="0" baseline="0" noProof="0" dirty="0">
                <a:ln>
                  <a:noFill/>
                </a:ln>
                <a:solidFill>
                  <a:srgbClr val="FFFFFF"/>
                </a:solidFill>
                <a:effectLst/>
                <a:uLnTx/>
                <a:uFillTx/>
                <a:ea typeface="+mn-ea"/>
                <a:cs typeface="Arial MT"/>
              </a:rPr>
              <a:t>con</a:t>
            </a:r>
            <a:r>
              <a:rPr kumimoji="0" lang="es-MX" sz="2000" b="0" i="0" u="none" strike="noStrike" kern="1200" cap="none" spc="30" normalizeH="0" baseline="0" noProof="0" dirty="0">
                <a:ln>
                  <a:noFill/>
                </a:ln>
                <a:solidFill>
                  <a:srgbClr val="FFFFFF"/>
                </a:solidFill>
                <a:effectLst/>
                <a:uLnTx/>
                <a:uFillTx/>
                <a:ea typeface="+mn-ea"/>
                <a:cs typeface="Arial MT"/>
              </a:rPr>
              <a:t> </a:t>
            </a:r>
            <a:r>
              <a:rPr kumimoji="0" lang="es-MX" sz="2000" b="0" i="0" u="none" strike="noStrike" kern="1200" cap="none" spc="75" normalizeH="0" baseline="0" noProof="0" dirty="0">
                <a:ln>
                  <a:noFill/>
                </a:ln>
                <a:solidFill>
                  <a:srgbClr val="FFFFFF"/>
                </a:solidFill>
                <a:effectLst/>
                <a:uLnTx/>
                <a:uFillTx/>
                <a:ea typeface="+mn-ea"/>
                <a:cs typeface="Arial MT"/>
              </a:rPr>
              <a:t>tu </a:t>
            </a:r>
            <a:r>
              <a:rPr kumimoji="0" lang="es-MX" sz="2000" b="0" i="0" u="none" strike="noStrike" kern="1200" cap="none" spc="-10" normalizeH="0" baseline="0" noProof="0" dirty="0">
                <a:ln>
                  <a:noFill/>
                </a:ln>
                <a:solidFill>
                  <a:srgbClr val="FFFFFF"/>
                </a:solidFill>
                <a:effectLst/>
                <a:uLnTx/>
                <a:uFillTx/>
                <a:ea typeface="+mn-ea"/>
                <a:cs typeface="Arial MT"/>
              </a:rPr>
              <a:t>autoestima.</a:t>
            </a:r>
            <a:endParaRPr kumimoji="0" lang="es-MX" sz="2000" b="0" i="0" u="none" strike="noStrike" kern="1200" cap="none" spc="0" normalizeH="0" baseline="0" noProof="0" dirty="0">
              <a:ln>
                <a:noFill/>
              </a:ln>
              <a:solidFill>
                <a:srgbClr val="FFFFFF"/>
              </a:solidFill>
              <a:effectLst/>
              <a:uLnTx/>
              <a:uFillTx/>
              <a:ea typeface="+mn-ea"/>
              <a:cs typeface="Arial MT"/>
            </a:endParaRPr>
          </a:p>
          <a:p>
            <a:pPr marL="180340" marR="0" lvl="0" indent="-79375" algn="just" defTabSz="457200" rtl="0" eaLnBrk="1" fontAlgn="auto" latinLnBrk="0" hangingPunct="1">
              <a:lnSpc>
                <a:spcPct val="170000"/>
              </a:lnSpc>
              <a:spcBef>
                <a:spcPts val="0"/>
              </a:spcBef>
              <a:spcAft>
                <a:spcPts val="0"/>
              </a:spcAft>
              <a:buClrTx/>
              <a:buSzPct val="93750"/>
              <a:buFontTx/>
              <a:buChar char="•"/>
              <a:tabLst>
                <a:tab pos="180340" algn="l"/>
              </a:tabLst>
              <a:defRPr/>
            </a:pPr>
            <a:r>
              <a:rPr kumimoji="0" lang="es-MX" sz="2000" b="0" i="0" u="none" strike="noStrike" kern="1200" cap="none" spc="60" normalizeH="0" baseline="0" noProof="0" dirty="0">
                <a:ln>
                  <a:noFill/>
                </a:ln>
                <a:solidFill>
                  <a:srgbClr val="FFFFFF"/>
                </a:solidFill>
                <a:effectLst/>
                <a:uLnTx/>
                <a:uFillTx/>
                <a:ea typeface="+mn-ea"/>
                <a:cs typeface="Arial MT"/>
              </a:rPr>
              <a:t>No</a:t>
            </a:r>
            <a:r>
              <a:rPr kumimoji="0" lang="es-MX" sz="2000" b="0" i="0" u="none" strike="noStrike" kern="1200" cap="none" spc="35" normalizeH="0" baseline="0" noProof="0" dirty="0">
                <a:ln>
                  <a:noFill/>
                </a:ln>
                <a:solidFill>
                  <a:srgbClr val="FFFFFF"/>
                </a:solidFill>
                <a:effectLst/>
                <a:uLnTx/>
                <a:uFillTx/>
                <a:ea typeface="+mn-ea"/>
                <a:cs typeface="Arial MT"/>
              </a:rPr>
              <a:t> </a:t>
            </a:r>
            <a:r>
              <a:rPr kumimoji="0" lang="es-MX" sz="2000" b="0" i="0" u="none" strike="noStrike" kern="1200" cap="none" spc="0" normalizeH="0" baseline="0" noProof="0" dirty="0">
                <a:ln>
                  <a:noFill/>
                </a:ln>
                <a:solidFill>
                  <a:srgbClr val="FFFFFF"/>
                </a:solidFill>
                <a:effectLst/>
                <a:uLnTx/>
                <a:uFillTx/>
                <a:ea typeface="+mn-ea"/>
                <a:cs typeface="Arial MT"/>
              </a:rPr>
              <a:t>aceptar</a:t>
            </a:r>
            <a:r>
              <a:rPr kumimoji="0" lang="es-MX" sz="2000" b="0" i="0" u="none" strike="noStrike" kern="1200" cap="none" spc="25" normalizeH="0" baseline="0" noProof="0" dirty="0">
                <a:ln>
                  <a:noFill/>
                </a:ln>
                <a:solidFill>
                  <a:srgbClr val="FFFFFF"/>
                </a:solidFill>
                <a:effectLst/>
                <a:uLnTx/>
                <a:uFillTx/>
                <a:ea typeface="+mn-ea"/>
                <a:cs typeface="Arial MT"/>
              </a:rPr>
              <a:t> </a:t>
            </a:r>
            <a:r>
              <a:rPr kumimoji="0" lang="es-MX" sz="2000" b="0" i="0" u="none" strike="noStrike" kern="1200" cap="none" spc="0" normalizeH="0" baseline="0" noProof="0" dirty="0">
                <a:ln>
                  <a:noFill/>
                </a:ln>
                <a:solidFill>
                  <a:srgbClr val="FFFFFF"/>
                </a:solidFill>
                <a:effectLst/>
                <a:uLnTx/>
                <a:uFillTx/>
                <a:ea typeface="+mn-ea"/>
                <a:cs typeface="Arial MT"/>
              </a:rPr>
              <a:t>el</a:t>
            </a:r>
            <a:r>
              <a:rPr kumimoji="0" lang="es-MX" sz="2000" b="0" i="0" u="none" strike="noStrike" kern="1200" cap="none" spc="15" normalizeH="0" baseline="0" noProof="0" dirty="0">
                <a:ln>
                  <a:noFill/>
                </a:ln>
                <a:solidFill>
                  <a:srgbClr val="FFFFFF"/>
                </a:solidFill>
                <a:effectLst/>
                <a:uLnTx/>
                <a:uFillTx/>
                <a:ea typeface="+mn-ea"/>
                <a:cs typeface="Arial MT"/>
              </a:rPr>
              <a:t> </a:t>
            </a:r>
            <a:r>
              <a:rPr kumimoji="0" lang="es-MX" sz="2000" b="0" i="0" u="none" strike="noStrike" kern="1200" cap="none" spc="65" normalizeH="0" baseline="0" noProof="0" dirty="0">
                <a:ln>
                  <a:noFill/>
                </a:ln>
                <a:solidFill>
                  <a:srgbClr val="FFFFFF"/>
                </a:solidFill>
                <a:effectLst/>
                <a:uLnTx/>
                <a:uFillTx/>
                <a:ea typeface="+mn-ea"/>
                <a:cs typeface="Arial MT"/>
              </a:rPr>
              <a:t>maltrato</a:t>
            </a:r>
            <a:r>
              <a:rPr kumimoji="0" lang="es-MX" sz="2000" b="0" i="0" u="none" strike="noStrike" kern="1200" cap="none" spc="35" normalizeH="0" baseline="0" noProof="0" dirty="0">
                <a:ln>
                  <a:noFill/>
                </a:ln>
                <a:solidFill>
                  <a:srgbClr val="FFFFFF"/>
                </a:solidFill>
                <a:effectLst/>
                <a:uLnTx/>
                <a:uFillTx/>
                <a:ea typeface="+mn-ea"/>
                <a:cs typeface="Arial MT"/>
              </a:rPr>
              <a:t> </a:t>
            </a:r>
            <a:r>
              <a:rPr kumimoji="0" lang="es-MX" sz="2000" b="0" i="0" u="none" strike="noStrike" kern="1200" cap="none" spc="0" normalizeH="0" baseline="0" noProof="0" dirty="0">
                <a:ln>
                  <a:noFill/>
                </a:ln>
                <a:solidFill>
                  <a:srgbClr val="FFFFFF"/>
                </a:solidFill>
                <a:effectLst/>
                <a:uLnTx/>
                <a:uFillTx/>
                <a:ea typeface="+mn-ea"/>
                <a:cs typeface="Arial MT"/>
              </a:rPr>
              <a:t>a</a:t>
            </a:r>
            <a:r>
              <a:rPr kumimoji="0" lang="es-MX" sz="2000" b="0" i="0" u="none" strike="noStrike" kern="1200" cap="none" spc="30" normalizeH="0" baseline="0" noProof="0" dirty="0">
                <a:ln>
                  <a:noFill/>
                </a:ln>
                <a:solidFill>
                  <a:srgbClr val="FFFFFF"/>
                </a:solidFill>
                <a:effectLst/>
                <a:uLnTx/>
                <a:uFillTx/>
                <a:ea typeface="+mn-ea"/>
                <a:cs typeface="Arial MT"/>
              </a:rPr>
              <a:t> </a:t>
            </a:r>
            <a:r>
              <a:rPr kumimoji="0" lang="es-MX" sz="2000" b="0" i="0" u="none" strike="noStrike" kern="1200" cap="none" spc="0" normalizeH="0" baseline="0" noProof="0" dirty="0">
                <a:ln>
                  <a:noFill/>
                </a:ln>
                <a:solidFill>
                  <a:srgbClr val="FFFFFF"/>
                </a:solidFill>
                <a:effectLst/>
                <a:uLnTx/>
                <a:uFillTx/>
                <a:ea typeface="+mn-ea"/>
                <a:cs typeface="Arial MT"/>
              </a:rPr>
              <a:t>la</a:t>
            </a:r>
            <a:r>
              <a:rPr kumimoji="0" lang="es-MX" sz="2000" b="0" i="0" u="none" strike="noStrike" kern="1200" cap="none" spc="25" normalizeH="0" baseline="0" noProof="0" dirty="0">
                <a:ln>
                  <a:noFill/>
                </a:ln>
                <a:solidFill>
                  <a:srgbClr val="FFFFFF"/>
                </a:solidFill>
                <a:effectLst/>
                <a:uLnTx/>
                <a:uFillTx/>
                <a:ea typeface="+mn-ea"/>
                <a:cs typeface="Arial MT"/>
              </a:rPr>
              <a:t> </a:t>
            </a:r>
            <a:r>
              <a:rPr kumimoji="0" lang="es-MX" sz="2000" b="0" i="0" u="none" strike="noStrike" kern="1200" cap="none" spc="45" normalizeH="0" baseline="0" noProof="0" dirty="0">
                <a:ln>
                  <a:noFill/>
                </a:ln>
                <a:solidFill>
                  <a:srgbClr val="FFFFFF"/>
                </a:solidFill>
                <a:effectLst/>
                <a:uLnTx/>
                <a:uFillTx/>
                <a:ea typeface="+mn-ea"/>
                <a:cs typeface="Arial MT"/>
              </a:rPr>
              <a:t>mujer.</a:t>
            </a:r>
            <a:endParaRPr kumimoji="0" lang="es-MX" sz="2000" b="0" i="0" u="none" strike="noStrike" kern="1200" cap="none" spc="0" normalizeH="0" baseline="0" noProof="0" dirty="0">
              <a:ln>
                <a:noFill/>
              </a:ln>
              <a:solidFill>
                <a:srgbClr val="FFFFFF"/>
              </a:solidFill>
              <a:effectLst/>
              <a:uLnTx/>
              <a:uFillTx/>
              <a:ea typeface="+mn-ea"/>
              <a:cs typeface="Arial MT"/>
            </a:endParaRPr>
          </a:p>
          <a:p>
            <a:pPr marL="180340" marR="0" lvl="0" indent="-79375" algn="just" defTabSz="457200" rtl="0" eaLnBrk="1" fontAlgn="auto" latinLnBrk="0" hangingPunct="1">
              <a:lnSpc>
                <a:spcPct val="170000"/>
              </a:lnSpc>
              <a:spcBef>
                <a:spcPts val="0"/>
              </a:spcBef>
              <a:spcAft>
                <a:spcPts val="0"/>
              </a:spcAft>
              <a:buClrTx/>
              <a:buSzPct val="93750"/>
              <a:buFontTx/>
              <a:buChar char="•"/>
              <a:tabLst>
                <a:tab pos="180340" algn="l"/>
              </a:tabLst>
              <a:defRPr/>
            </a:pPr>
            <a:r>
              <a:rPr kumimoji="0" lang="es-MX" sz="2000" b="0" i="0" u="none" strike="noStrike" kern="1200" cap="none" spc="60" normalizeH="0" baseline="0" noProof="0" dirty="0">
                <a:ln>
                  <a:noFill/>
                </a:ln>
                <a:solidFill>
                  <a:srgbClr val="FFFFFF"/>
                </a:solidFill>
                <a:effectLst/>
                <a:uLnTx/>
                <a:uFillTx/>
                <a:ea typeface="+mn-ea"/>
                <a:cs typeface="Arial MT"/>
              </a:rPr>
              <a:t>No</a:t>
            </a:r>
            <a:r>
              <a:rPr kumimoji="0" lang="es-MX" sz="2000" b="0" i="0" u="none" strike="noStrike" kern="1200" cap="none" spc="-20" normalizeH="0" baseline="0" noProof="0" dirty="0">
                <a:ln>
                  <a:noFill/>
                </a:ln>
                <a:solidFill>
                  <a:srgbClr val="FFFFFF"/>
                </a:solidFill>
                <a:effectLst/>
                <a:uLnTx/>
                <a:uFillTx/>
                <a:ea typeface="+mn-ea"/>
                <a:cs typeface="Arial MT"/>
              </a:rPr>
              <a:t> </a:t>
            </a:r>
            <a:r>
              <a:rPr kumimoji="0" lang="es-MX" sz="2000" b="0" i="0" u="none" strike="noStrike" kern="1200" cap="none" spc="80" normalizeH="0" baseline="0" noProof="0" dirty="0">
                <a:ln>
                  <a:noFill/>
                </a:ln>
                <a:solidFill>
                  <a:srgbClr val="FFFFFF"/>
                </a:solidFill>
                <a:effectLst/>
                <a:uLnTx/>
                <a:uFillTx/>
                <a:ea typeface="+mn-ea"/>
                <a:cs typeface="Arial MT"/>
              </a:rPr>
              <a:t>permitir</a:t>
            </a:r>
            <a:r>
              <a:rPr kumimoji="0" lang="es-MX" sz="2000" b="0" i="0" u="none" strike="noStrike" kern="1200" cap="none" spc="-60" normalizeH="0" baseline="0" noProof="0" dirty="0">
                <a:ln>
                  <a:noFill/>
                </a:ln>
                <a:solidFill>
                  <a:srgbClr val="FFFFFF"/>
                </a:solidFill>
                <a:effectLst/>
                <a:uLnTx/>
                <a:uFillTx/>
                <a:ea typeface="+mn-ea"/>
                <a:cs typeface="Arial MT"/>
              </a:rPr>
              <a:t> </a:t>
            </a:r>
            <a:r>
              <a:rPr kumimoji="0" lang="es-MX" sz="2000" b="0" i="0" u="none" strike="noStrike" kern="1200" cap="none" spc="55" normalizeH="0" baseline="0" noProof="0" dirty="0">
                <a:ln>
                  <a:noFill/>
                </a:ln>
                <a:solidFill>
                  <a:srgbClr val="FFFFFF"/>
                </a:solidFill>
                <a:effectLst/>
                <a:uLnTx/>
                <a:uFillTx/>
                <a:ea typeface="+mn-ea"/>
                <a:cs typeface="Arial MT"/>
              </a:rPr>
              <a:t>que</a:t>
            </a:r>
            <a:r>
              <a:rPr kumimoji="0" lang="es-MX" sz="2000" b="0" i="0" u="none" strike="noStrike" kern="1200" cap="none" spc="-20" normalizeH="0" baseline="0" noProof="0" dirty="0">
                <a:ln>
                  <a:noFill/>
                </a:ln>
                <a:solidFill>
                  <a:srgbClr val="FFFFFF"/>
                </a:solidFill>
                <a:effectLst/>
                <a:uLnTx/>
                <a:uFillTx/>
                <a:ea typeface="+mn-ea"/>
                <a:cs typeface="Arial MT"/>
              </a:rPr>
              <a:t> </a:t>
            </a:r>
            <a:r>
              <a:rPr kumimoji="0" lang="es-MX" sz="2000" b="0" i="0" u="none" strike="noStrike" kern="1200" cap="none" spc="55" normalizeH="0" baseline="0" noProof="0" dirty="0">
                <a:ln>
                  <a:noFill/>
                </a:ln>
                <a:solidFill>
                  <a:srgbClr val="FFFFFF"/>
                </a:solidFill>
                <a:effectLst/>
                <a:uLnTx/>
                <a:uFillTx/>
                <a:ea typeface="+mn-ea"/>
                <a:cs typeface="Arial MT"/>
              </a:rPr>
              <a:t>te</a:t>
            </a:r>
            <a:r>
              <a:rPr kumimoji="0" lang="es-MX" sz="2000" b="0" i="0" u="none" strike="noStrike" kern="1200" cap="none" spc="-30" normalizeH="0" baseline="0" noProof="0" dirty="0">
                <a:ln>
                  <a:noFill/>
                </a:ln>
                <a:solidFill>
                  <a:srgbClr val="FFFFFF"/>
                </a:solidFill>
                <a:effectLst/>
                <a:uLnTx/>
                <a:uFillTx/>
                <a:ea typeface="+mn-ea"/>
                <a:cs typeface="Arial MT"/>
              </a:rPr>
              <a:t> </a:t>
            </a:r>
            <a:r>
              <a:rPr kumimoji="0" lang="es-MX" sz="2000" b="0" i="0" u="none" strike="noStrike" kern="1200" cap="none" spc="-10" normalizeH="0" baseline="0" noProof="0" dirty="0">
                <a:ln>
                  <a:noFill/>
                </a:ln>
                <a:solidFill>
                  <a:srgbClr val="FFFFFF"/>
                </a:solidFill>
                <a:effectLst/>
                <a:uLnTx/>
                <a:uFillTx/>
                <a:ea typeface="+mn-ea"/>
                <a:cs typeface="Arial MT"/>
              </a:rPr>
              <a:t>golpeen.</a:t>
            </a:r>
            <a:endParaRPr kumimoji="0" lang="es-MX" sz="2000" b="0" i="0" u="none" strike="noStrike" kern="1200" cap="none" spc="0" normalizeH="0" baseline="0" noProof="0" dirty="0">
              <a:ln>
                <a:noFill/>
              </a:ln>
              <a:solidFill>
                <a:srgbClr val="FFFFFF"/>
              </a:solidFill>
              <a:effectLst/>
              <a:uLnTx/>
              <a:uFillTx/>
              <a:ea typeface="+mn-ea"/>
              <a:cs typeface="Arial MT"/>
            </a:endParaRPr>
          </a:p>
          <a:p>
            <a:pPr marL="180340" marR="0" lvl="0" indent="-79375" algn="just" defTabSz="457200" rtl="0" eaLnBrk="1" fontAlgn="auto" latinLnBrk="0" hangingPunct="1">
              <a:lnSpc>
                <a:spcPct val="170000"/>
              </a:lnSpc>
              <a:spcBef>
                <a:spcPts val="0"/>
              </a:spcBef>
              <a:spcAft>
                <a:spcPts val="0"/>
              </a:spcAft>
              <a:buClrTx/>
              <a:buSzPct val="93750"/>
              <a:buFontTx/>
              <a:buChar char="•"/>
              <a:tabLst>
                <a:tab pos="180340" algn="l"/>
              </a:tabLst>
              <a:defRPr/>
            </a:pPr>
            <a:r>
              <a:rPr kumimoji="0" lang="es-MX" sz="2000" b="0" i="0" u="none" strike="noStrike" kern="1200" cap="none" spc="0" normalizeH="0" baseline="0" noProof="0" dirty="0">
                <a:ln>
                  <a:noFill/>
                </a:ln>
                <a:solidFill>
                  <a:srgbClr val="FFFFFF"/>
                </a:solidFill>
                <a:effectLst/>
                <a:uLnTx/>
                <a:uFillTx/>
                <a:ea typeface="+mn-ea"/>
                <a:cs typeface="Arial MT"/>
              </a:rPr>
              <a:t>Tomar</a:t>
            </a:r>
            <a:r>
              <a:rPr kumimoji="0" lang="es-MX" sz="2000" b="0" i="0" u="none" strike="noStrike" kern="1200" cap="none" spc="70" normalizeH="0" baseline="0" noProof="0" dirty="0">
                <a:ln>
                  <a:noFill/>
                </a:ln>
                <a:solidFill>
                  <a:srgbClr val="FFFFFF"/>
                </a:solidFill>
                <a:effectLst/>
                <a:uLnTx/>
                <a:uFillTx/>
                <a:ea typeface="+mn-ea"/>
                <a:cs typeface="Arial MT"/>
              </a:rPr>
              <a:t> </a:t>
            </a:r>
            <a:r>
              <a:rPr kumimoji="0" lang="es-MX" sz="2000" b="0" i="0" u="none" strike="noStrike" kern="1200" cap="none" spc="0" normalizeH="0" baseline="0" noProof="0" dirty="0">
                <a:ln>
                  <a:noFill/>
                </a:ln>
                <a:solidFill>
                  <a:srgbClr val="FFFFFF"/>
                </a:solidFill>
                <a:effectLst/>
                <a:uLnTx/>
                <a:uFillTx/>
                <a:ea typeface="+mn-ea"/>
                <a:cs typeface="Arial MT"/>
              </a:rPr>
              <a:t>tus</a:t>
            </a:r>
            <a:r>
              <a:rPr kumimoji="0" lang="es-MX" sz="2000" b="0" i="0" u="none" strike="noStrike" kern="1200" cap="none" spc="85" normalizeH="0" baseline="0" noProof="0" dirty="0">
                <a:ln>
                  <a:noFill/>
                </a:ln>
                <a:solidFill>
                  <a:srgbClr val="FFFFFF"/>
                </a:solidFill>
                <a:effectLst/>
                <a:uLnTx/>
                <a:uFillTx/>
                <a:ea typeface="+mn-ea"/>
                <a:cs typeface="Arial MT"/>
              </a:rPr>
              <a:t> </a:t>
            </a:r>
            <a:r>
              <a:rPr kumimoji="0" lang="es-MX" sz="2000" b="0" i="0" u="none" strike="noStrike" kern="1200" cap="none" spc="0" normalizeH="0" baseline="0" noProof="0" dirty="0">
                <a:ln>
                  <a:noFill/>
                </a:ln>
                <a:solidFill>
                  <a:srgbClr val="FFFFFF"/>
                </a:solidFill>
                <a:effectLst/>
                <a:uLnTx/>
                <a:uFillTx/>
                <a:ea typeface="+mn-ea"/>
                <a:cs typeface="Arial MT"/>
              </a:rPr>
              <a:t>decisiones</a:t>
            </a:r>
            <a:r>
              <a:rPr kumimoji="0" lang="es-MX" sz="2000" b="0" i="0" u="none" strike="noStrike" kern="1200" cap="none" spc="75" normalizeH="0" baseline="0" noProof="0" dirty="0">
                <a:ln>
                  <a:noFill/>
                </a:ln>
                <a:solidFill>
                  <a:srgbClr val="FFFFFF"/>
                </a:solidFill>
                <a:effectLst/>
                <a:uLnTx/>
                <a:uFillTx/>
                <a:ea typeface="+mn-ea"/>
                <a:cs typeface="Arial MT"/>
              </a:rPr>
              <a:t> </a:t>
            </a:r>
            <a:r>
              <a:rPr kumimoji="0" lang="es-MX" sz="2000" b="0" i="0" u="none" strike="noStrike" kern="1200" cap="none" spc="0" normalizeH="0" baseline="0" noProof="0" dirty="0">
                <a:ln>
                  <a:noFill/>
                </a:ln>
                <a:solidFill>
                  <a:srgbClr val="FFFFFF"/>
                </a:solidFill>
                <a:effectLst/>
                <a:uLnTx/>
                <a:uFillTx/>
                <a:ea typeface="+mn-ea"/>
                <a:cs typeface="Arial MT"/>
              </a:rPr>
              <a:t>sin</a:t>
            </a:r>
            <a:r>
              <a:rPr kumimoji="0" lang="es-MX" sz="2000" b="0" i="0" u="none" strike="noStrike" kern="1200" cap="none" spc="85" normalizeH="0" baseline="0" noProof="0" dirty="0">
                <a:ln>
                  <a:noFill/>
                </a:ln>
                <a:solidFill>
                  <a:srgbClr val="FFFFFF"/>
                </a:solidFill>
                <a:effectLst/>
                <a:uLnTx/>
                <a:uFillTx/>
                <a:ea typeface="+mn-ea"/>
                <a:cs typeface="Arial MT"/>
              </a:rPr>
              <a:t> </a:t>
            </a:r>
            <a:r>
              <a:rPr kumimoji="0" lang="es-MX" sz="2000" b="0" i="0" u="none" strike="noStrike" kern="1200" cap="none" spc="50" normalizeH="0" baseline="0" noProof="0" dirty="0">
                <a:ln>
                  <a:noFill/>
                </a:ln>
                <a:solidFill>
                  <a:srgbClr val="FFFFFF"/>
                </a:solidFill>
                <a:effectLst/>
                <a:uLnTx/>
                <a:uFillTx/>
                <a:ea typeface="+mn-ea"/>
                <a:cs typeface="Arial MT"/>
              </a:rPr>
              <a:t>intervención</a:t>
            </a:r>
            <a:r>
              <a:rPr kumimoji="0" lang="es-MX" sz="2000" b="0" i="0" u="none" strike="noStrike" kern="1200" cap="none" spc="95" normalizeH="0" baseline="0" noProof="0" dirty="0">
                <a:ln>
                  <a:noFill/>
                </a:ln>
                <a:solidFill>
                  <a:srgbClr val="FFFFFF"/>
                </a:solidFill>
                <a:effectLst/>
                <a:uLnTx/>
                <a:uFillTx/>
                <a:ea typeface="+mn-ea"/>
                <a:cs typeface="Arial MT"/>
              </a:rPr>
              <a:t> </a:t>
            </a:r>
            <a:r>
              <a:rPr kumimoji="0" lang="es-MX" sz="2000" b="0" i="0" u="none" strike="noStrike" kern="1200" cap="none" spc="0" normalizeH="0" baseline="0" noProof="0" dirty="0">
                <a:ln>
                  <a:noFill/>
                </a:ln>
                <a:solidFill>
                  <a:srgbClr val="FFFFFF"/>
                </a:solidFill>
                <a:effectLst/>
                <a:uLnTx/>
                <a:uFillTx/>
                <a:ea typeface="+mn-ea"/>
                <a:cs typeface="Arial MT"/>
              </a:rPr>
              <a:t>de</a:t>
            </a:r>
            <a:r>
              <a:rPr kumimoji="0" lang="es-MX" sz="2000" b="0" i="0" u="none" strike="noStrike" kern="1200" cap="none" spc="65" normalizeH="0" baseline="0" noProof="0" dirty="0">
                <a:ln>
                  <a:noFill/>
                </a:ln>
                <a:solidFill>
                  <a:srgbClr val="FFFFFF"/>
                </a:solidFill>
                <a:effectLst/>
                <a:uLnTx/>
                <a:uFillTx/>
                <a:ea typeface="+mn-ea"/>
                <a:cs typeface="Arial MT"/>
              </a:rPr>
              <a:t> </a:t>
            </a:r>
            <a:r>
              <a:rPr kumimoji="0" lang="es-MX" sz="2000" b="0" i="0" u="none" strike="noStrike" kern="1200" cap="none" spc="-10" normalizeH="0" baseline="0" noProof="0" dirty="0">
                <a:ln>
                  <a:noFill/>
                </a:ln>
                <a:solidFill>
                  <a:srgbClr val="FFFFFF"/>
                </a:solidFill>
                <a:effectLst/>
                <a:uLnTx/>
                <a:uFillTx/>
                <a:ea typeface="+mn-ea"/>
                <a:cs typeface="Arial MT"/>
              </a:rPr>
              <a:t>terceros.</a:t>
            </a:r>
            <a:endParaRPr kumimoji="0" lang="es-MX" sz="2000" b="0" i="0" u="none" strike="noStrike" kern="1200" cap="none" spc="0" normalizeH="0" baseline="0" noProof="0" dirty="0">
              <a:ln>
                <a:noFill/>
              </a:ln>
              <a:solidFill>
                <a:srgbClr val="FFFFFF"/>
              </a:solidFill>
              <a:effectLst/>
              <a:uLnTx/>
              <a:uFillTx/>
              <a:ea typeface="+mn-ea"/>
              <a:cs typeface="Arial MT"/>
            </a:endParaRPr>
          </a:p>
          <a:p>
            <a:pPr marL="179705" marR="0" lvl="0" indent="-79375" algn="just" defTabSz="457200" rtl="0" eaLnBrk="1" fontAlgn="auto" latinLnBrk="0" hangingPunct="1">
              <a:lnSpc>
                <a:spcPct val="170000"/>
              </a:lnSpc>
              <a:spcBef>
                <a:spcPts val="0"/>
              </a:spcBef>
              <a:spcAft>
                <a:spcPts val="0"/>
              </a:spcAft>
              <a:buClrTx/>
              <a:buSzPct val="93750"/>
              <a:buFontTx/>
              <a:buChar char="•"/>
              <a:tabLst>
                <a:tab pos="179705" algn="l"/>
              </a:tabLst>
              <a:defRPr/>
            </a:pPr>
            <a:r>
              <a:rPr kumimoji="0" lang="es-MX" sz="2000" b="0" i="0" u="none" strike="noStrike" kern="1200" cap="none" spc="-10" normalizeH="0" baseline="0" noProof="0" dirty="0">
                <a:ln>
                  <a:noFill/>
                </a:ln>
                <a:solidFill>
                  <a:srgbClr val="FFFFFF"/>
                </a:solidFill>
                <a:effectLst/>
                <a:uLnTx/>
                <a:uFillTx/>
                <a:ea typeface="+mn-ea"/>
                <a:cs typeface="Arial MT"/>
              </a:rPr>
              <a:t>Ser</a:t>
            </a:r>
            <a:r>
              <a:rPr kumimoji="0" lang="es-MX" sz="2000" b="0" i="0" u="none" strike="noStrike" kern="1200" cap="none" spc="90" normalizeH="0" baseline="0" noProof="0" dirty="0">
                <a:ln>
                  <a:noFill/>
                </a:ln>
                <a:solidFill>
                  <a:srgbClr val="FFFFFF"/>
                </a:solidFill>
                <a:effectLst/>
                <a:uLnTx/>
                <a:uFillTx/>
                <a:ea typeface="+mn-ea"/>
                <a:cs typeface="Arial MT"/>
              </a:rPr>
              <a:t> </a:t>
            </a:r>
            <a:r>
              <a:rPr kumimoji="0" lang="es-MX" sz="2000" b="0" i="0" u="none" strike="noStrike" kern="1200" cap="none" spc="0" normalizeH="0" baseline="0" noProof="0" dirty="0">
                <a:ln>
                  <a:noFill/>
                </a:ln>
                <a:solidFill>
                  <a:srgbClr val="FFFFFF"/>
                </a:solidFill>
                <a:effectLst/>
                <a:uLnTx/>
                <a:uFillTx/>
                <a:ea typeface="+mn-ea"/>
                <a:cs typeface="Arial MT"/>
              </a:rPr>
              <a:t>aceptado</a:t>
            </a:r>
            <a:r>
              <a:rPr kumimoji="0" lang="es-MX" sz="2000" b="0" i="0" u="none" strike="noStrike" kern="1200" cap="none" spc="90" normalizeH="0" baseline="0" noProof="0" dirty="0">
                <a:ln>
                  <a:noFill/>
                </a:ln>
                <a:solidFill>
                  <a:srgbClr val="FFFFFF"/>
                </a:solidFill>
                <a:effectLst/>
                <a:uLnTx/>
                <a:uFillTx/>
                <a:ea typeface="+mn-ea"/>
                <a:cs typeface="Arial MT"/>
              </a:rPr>
              <a:t> </a:t>
            </a:r>
            <a:r>
              <a:rPr kumimoji="0" lang="es-MX" sz="2000" b="0" i="0" u="none" strike="noStrike" kern="1200" cap="none" spc="55" normalizeH="0" baseline="0" noProof="0" dirty="0">
                <a:ln>
                  <a:noFill/>
                </a:ln>
                <a:solidFill>
                  <a:srgbClr val="FFFFFF"/>
                </a:solidFill>
                <a:effectLst/>
                <a:uLnTx/>
                <a:uFillTx/>
                <a:ea typeface="+mn-ea"/>
                <a:cs typeface="Arial MT"/>
              </a:rPr>
              <a:t>entre</a:t>
            </a:r>
            <a:r>
              <a:rPr kumimoji="0" lang="es-MX" sz="2000" b="0" i="0" u="none" strike="noStrike" kern="1200" cap="none" spc="114" normalizeH="0" baseline="0" noProof="0" dirty="0">
                <a:ln>
                  <a:noFill/>
                </a:ln>
                <a:solidFill>
                  <a:srgbClr val="FFFFFF"/>
                </a:solidFill>
                <a:effectLst/>
                <a:uLnTx/>
                <a:uFillTx/>
                <a:ea typeface="+mn-ea"/>
                <a:cs typeface="Arial MT"/>
              </a:rPr>
              <a:t> </a:t>
            </a:r>
            <a:r>
              <a:rPr kumimoji="0" lang="es-MX" sz="2000" b="0" i="0" u="none" strike="noStrike" kern="1200" cap="none" spc="0" normalizeH="0" baseline="0" noProof="0" dirty="0">
                <a:ln>
                  <a:noFill/>
                </a:ln>
                <a:solidFill>
                  <a:srgbClr val="FFFFFF"/>
                </a:solidFill>
                <a:effectLst/>
                <a:uLnTx/>
                <a:uFillTx/>
                <a:ea typeface="+mn-ea"/>
                <a:cs typeface="Arial MT"/>
              </a:rPr>
              <a:t>quienes</a:t>
            </a:r>
            <a:r>
              <a:rPr kumimoji="0" lang="es-MX" sz="2000" b="0" i="0" u="none" strike="noStrike" kern="1200" cap="none" spc="85" normalizeH="0" baseline="0" noProof="0" dirty="0">
                <a:ln>
                  <a:noFill/>
                </a:ln>
                <a:solidFill>
                  <a:srgbClr val="FFFFFF"/>
                </a:solidFill>
                <a:effectLst/>
                <a:uLnTx/>
                <a:uFillTx/>
                <a:ea typeface="+mn-ea"/>
                <a:cs typeface="Arial MT"/>
              </a:rPr>
              <a:t> </a:t>
            </a:r>
            <a:r>
              <a:rPr kumimoji="0" lang="es-MX" sz="2000" b="0" i="0" u="none" strike="noStrike" kern="1200" cap="none" spc="0" normalizeH="0" baseline="0" noProof="0" dirty="0">
                <a:ln>
                  <a:noFill/>
                </a:ln>
                <a:solidFill>
                  <a:srgbClr val="FFFFFF"/>
                </a:solidFill>
                <a:effectLst/>
                <a:uLnTx/>
                <a:uFillTx/>
                <a:ea typeface="+mn-ea"/>
                <a:cs typeface="Arial MT"/>
              </a:rPr>
              <a:t>son</a:t>
            </a:r>
            <a:r>
              <a:rPr kumimoji="0" lang="es-MX" sz="2000" b="0" i="0" u="none" strike="noStrike" kern="1200" cap="none" spc="110" normalizeH="0" baseline="0" noProof="0" dirty="0">
                <a:ln>
                  <a:noFill/>
                </a:ln>
                <a:solidFill>
                  <a:srgbClr val="FFFFFF"/>
                </a:solidFill>
                <a:effectLst/>
                <a:uLnTx/>
                <a:uFillTx/>
                <a:ea typeface="+mn-ea"/>
                <a:cs typeface="Arial MT"/>
              </a:rPr>
              <a:t> </a:t>
            </a:r>
            <a:r>
              <a:rPr kumimoji="0" lang="es-MX" sz="2000" b="0" i="0" u="none" strike="noStrike" kern="1200" cap="none" spc="0" normalizeH="0" baseline="0" noProof="0" dirty="0">
                <a:ln>
                  <a:noFill/>
                </a:ln>
                <a:solidFill>
                  <a:srgbClr val="FFFFFF"/>
                </a:solidFill>
                <a:effectLst/>
                <a:uLnTx/>
                <a:uFillTx/>
                <a:ea typeface="+mn-ea"/>
                <a:cs typeface="Arial MT"/>
              </a:rPr>
              <a:t>similares</a:t>
            </a:r>
            <a:r>
              <a:rPr kumimoji="0" lang="es-MX" sz="2000" b="0" i="0" u="none" strike="noStrike" kern="1200" cap="none" spc="85" normalizeH="0" baseline="0" noProof="0" dirty="0">
                <a:ln>
                  <a:noFill/>
                </a:ln>
                <a:solidFill>
                  <a:srgbClr val="FFFFFF"/>
                </a:solidFill>
                <a:effectLst/>
                <a:uLnTx/>
                <a:uFillTx/>
                <a:ea typeface="+mn-ea"/>
                <a:cs typeface="Arial MT"/>
              </a:rPr>
              <a:t> </a:t>
            </a:r>
            <a:r>
              <a:rPr kumimoji="0" lang="es-MX" sz="2000" b="0" i="0" u="none" strike="noStrike" kern="1200" cap="none" spc="0" normalizeH="0" baseline="0" noProof="0" dirty="0">
                <a:ln>
                  <a:noFill/>
                </a:ln>
                <a:solidFill>
                  <a:srgbClr val="FFFFFF"/>
                </a:solidFill>
                <a:effectLst/>
                <a:uLnTx/>
                <a:uFillTx/>
                <a:ea typeface="+mn-ea"/>
                <a:cs typeface="Arial MT"/>
              </a:rPr>
              <a:t>a</a:t>
            </a:r>
            <a:r>
              <a:rPr kumimoji="0" lang="es-MX" sz="2000" b="0" i="0" u="none" strike="noStrike" kern="1200" cap="none" spc="105" normalizeH="0" baseline="0" noProof="0" dirty="0">
                <a:ln>
                  <a:noFill/>
                </a:ln>
                <a:solidFill>
                  <a:srgbClr val="FFFFFF"/>
                </a:solidFill>
                <a:effectLst/>
                <a:uLnTx/>
                <a:uFillTx/>
                <a:ea typeface="+mn-ea"/>
                <a:cs typeface="Arial MT"/>
              </a:rPr>
              <a:t> </a:t>
            </a:r>
            <a:r>
              <a:rPr kumimoji="0" lang="es-MX" sz="2000" b="0" i="0" u="none" strike="noStrike" kern="1200" cap="none" spc="-25" normalizeH="0" baseline="0" noProof="0" dirty="0">
                <a:ln>
                  <a:noFill/>
                </a:ln>
                <a:solidFill>
                  <a:srgbClr val="FFFFFF"/>
                </a:solidFill>
                <a:effectLst/>
                <a:uLnTx/>
                <a:uFillTx/>
                <a:ea typeface="+mn-ea"/>
                <a:cs typeface="Arial MT"/>
              </a:rPr>
              <a:t>ti.</a:t>
            </a:r>
            <a:endParaRPr kumimoji="0" lang="es-MX" sz="2000" b="0" i="0" u="none" strike="noStrike" kern="1200" cap="none" spc="0" normalizeH="0" baseline="0" noProof="0" dirty="0">
              <a:ln>
                <a:noFill/>
              </a:ln>
              <a:solidFill>
                <a:srgbClr val="FFFFFF"/>
              </a:solidFill>
              <a:effectLst/>
              <a:uLnTx/>
              <a:uFillTx/>
              <a:ea typeface="+mn-ea"/>
              <a:cs typeface="Arial MT"/>
            </a:endParaRPr>
          </a:p>
          <a:p>
            <a:pPr marL="180340" marR="0" lvl="0" indent="-79375" algn="just" defTabSz="457200" rtl="0" eaLnBrk="1" fontAlgn="auto" latinLnBrk="0" hangingPunct="1">
              <a:lnSpc>
                <a:spcPct val="170000"/>
              </a:lnSpc>
              <a:spcBef>
                <a:spcPts val="0"/>
              </a:spcBef>
              <a:spcAft>
                <a:spcPts val="0"/>
              </a:spcAft>
              <a:buClrTx/>
              <a:buSzPct val="93750"/>
              <a:buFontTx/>
              <a:buChar char="•"/>
              <a:tabLst>
                <a:tab pos="180340" algn="l"/>
              </a:tabLst>
              <a:defRPr/>
            </a:pPr>
            <a:r>
              <a:rPr kumimoji="0" lang="es-MX" sz="2000" b="0" i="0" u="none" strike="noStrike" kern="1200" cap="none" spc="50" normalizeH="0" baseline="0" noProof="0" dirty="0">
                <a:ln>
                  <a:noFill/>
                </a:ln>
                <a:solidFill>
                  <a:srgbClr val="FFFFFF"/>
                </a:solidFill>
                <a:effectLst/>
                <a:uLnTx/>
                <a:uFillTx/>
                <a:ea typeface="+mn-ea"/>
                <a:cs typeface="Arial MT"/>
              </a:rPr>
              <a:t>Defender</a:t>
            </a:r>
            <a:r>
              <a:rPr kumimoji="0" lang="es-MX" sz="2000" b="0" i="0" u="none" strike="noStrike" kern="1200" cap="none" spc="65" normalizeH="0" baseline="0" noProof="0" dirty="0">
                <a:ln>
                  <a:noFill/>
                </a:ln>
                <a:solidFill>
                  <a:srgbClr val="FFFFFF"/>
                </a:solidFill>
                <a:effectLst/>
                <a:uLnTx/>
                <a:uFillTx/>
                <a:ea typeface="+mn-ea"/>
                <a:cs typeface="Arial MT"/>
              </a:rPr>
              <a:t> </a:t>
            </a:r>
            <a:r>
              <a:rPr kumimoji="0" lang="es-MX" sz="2000" b="0" i="0" u="none" strike="noStrike" kern="1200" cap="none" spc="0" normalizeH="0" baseline="0" noProof="0" dirty="0">
                <a:ln>
                  <a:noFill/>
                </a:ln>
                <a:solidFill>
                  <a:srgbClr val="FFFFFF"/>
                </a:solidFill>
                <a:effectLst/>
                <a:uLnTx/>
                <a:uFillTx/>
                <a:ea typeface="+mn-ea"/>
                <a:cs typeface="Arial MT"/>
              </a:rPr>
              <a:t>a</a:t>
            </a:r>
            <a:r>
              <a:rPr kumimoji="0" lang="es-MX" sz="2000" b="0" i="0" u="none" strike="noStrike" kern="1200" cap="none" spc="60" normalizeH="0" baseline="0" noProof="0" dirty="0">
                <a:ln>
                  <a:noFill/>
                </a:ln>
                <a:solidFill>
                  <a:srgbClr val="FFFFFF"/>
                </a:solidFill>
                <a:effectLst/>
                <a:uLnTx/>
                <a:uFillTx/>
                <a:ea typeface="+mn-ea"/>
                <a:cs typeface="Arial MT"/>
              </a:rPr>
              <a:t> </a:t>
            </a:r>
            <a:r>
              <a:rPr kumimoji="0" lang="es-MX" sz="2000" b="0" i="0" u="none" strike="noStrike" kern="1200" cap="none" spc="0" normalizeH="0" baseline="0" noProof="0" dirty="0">
                <a:ln>
                  <a:noFill/>
                </a:ln>
                <a:solidFill>
                  <a:srgbClr val="FFFFFF"/>
                </a:solidFill>
                <a:effectLst/>
                <a:uLnTx/>
                <a:uFillTx/>
                <a:ea typeface="+mn-ea"/>
                <a:cs typeface="Arial MT"/>
              </a:rPr>
              <a:t>quienes</a:t>
            </a:r>
            <a:r>
              <a:rPr kumimoji="0" lang="es-MX" sz="2000" b="0" i="0" u="none" strike="noStrike" kern="1200" cap="none" spc="60" normalizeH="0" baseline="0" noProof="0" dirty="0">
                <a:ln>
                  <a:noFill/>
                </a:ln>
                <a:solidFill>
                  <a:srgbClr val="FFFFFF"/>
                </a:solidFill>
                <a:effectLst/>
                <a:uLnTx/>
                <a:uFillTx/>
                <a:ea typeface="+mn-ea"/>
                <a:cs typeface="Arial MT"/>
              </a:rPr>
              <a:t> </a:t>
            </a:r>
            <a:r>
              <a:rPr kumimoji="0" lang="es-MX" sz="2000" b="0" i="0" u="none" strike="noStrike" kern="1200" cap="none" spc="0" normalizeH="0" baseline="0" noProof="0" dirty="0">
                <a:ln>
                  <a:noFill/>
                </a:ln>
                <a:solidFill>
                  <a:srgbClr val="FFFFFF"/>
                </a:solidFill>
                <a:effectLst/>
                <a:uLnTx/>
                <a:uFillTx/>
                <a:ea typeface="+mn-ea"/>
                <a:cs typeface="Arial MT"/>
              </a:rPr>
              <a:t>son</a:t>
            </a:r>
            <a:r>
              <a:rPr kumimoji="0" lang="es-MX" sz="2000" b="0" i="0" u="none" strike="noStrike" kern="1200" cap="none" spc="90" normalizeH="0" baseline="0" noProof="0" dirty="0">
                <a:ln>
                  <a:noFill/>
                </a:ln>
                <a:solidFill>
                  <a:srgbClr val="FFFFFF"/>
                </a:solidFill>
                <a:effectLst/>
                <a:uLnTx/>
                <a:uFillTx/>
                <a:ea typeface="+mn-ea"/>
                <a:cs typeface="Arial MT"/>
              </a:rPr>
              <a:t> </a:t>
            </a:r>
            <a:r>
              <a:rPr kumimoji="0" lang="es-MX" sz="2000" b="0" i="0" u="none" strike="noStrike" kern="1200" cap="none" spc="-10" normalizeH="0" baseline="0" noProof="0" dirty="0">
                <a:ln>
                  <a:noFill/>
                </a:ln>
                <a:solidFill>
                  <a:srgbClr val="FFFFFF"/>
                </a:solidFill>
                <a:effectLst/>
                <a:uLnTx/>
                <a:uFillTx/>
                <a:ea typeface="+mn-ea"/>
                <a:cs typeface="Arial MT"/>
              </a:rPr>
              <a:t>maltratados.</a:t>
            </a:r>
            <a:endParaRPr kumimoji="0" lang="es-MX" sz="2000" b="0" i="0" u="none" strike="noStrike" kern="1200" cap="none" spc="0" normalizeH="0" baseline="0" noProof="0" dirty="0">
              <a:ln>
                <a:noFill/>
              </a:ln>
              <a:solidFill>
                <a:srgbClr val="FFFFFF"/>
              </a:solidFill>
              <a:effectLst/>
              <a:uLnTx/>
              <a:uFillTx/>
              <a:ea typeface="+mn-ea"/>
              <a:cs typeface="Arial MT"/>
            </a:endParaRPr>
          </a:p>
          <a:p>
            <a:pPr marL="109220" marR="5080" lvl="0" indent="-8255" algn="just" defTabSz="457200" rtl="0" eaLnBrk="1" fontAlgn="auto" latinLnBrk="0" hangingPunct="1">
              <a:lnSpc>
                <a:spcPct val="170000"/>
              </a:lnSpc>
              <a:spcBef>
                <a:spcPts val="0"/>
              </a:spcBef>
              <a:spcAft>
                <a:spcPts val="0"/>
              </a:spcAft>
              <a:buClrTx/>
              <a:buSzPct val="93750"/>
              <a:buFontTx/>
              <a:buChar char="•"/>
              <a:tabLst>
                <a:tab pos="180340" algn="l"/>
              </a:tabLst>
              <a:defRPr/>
            </a:pPr>
            <a:r>
              <a:rPr kumimoji="0" lang="es-MX" sz="2000" b="0" i="0" u="none" strike="noStrike" kern="1200" cap="none" spc="-10" normalizeH="0" baseline="0" noProof="0" dirty="0">
                <a:ln>
                  <a:noFill/>
                </a:ln>
                <a:solidFill>
                  <a:srgbClr val="FFFFFF"/>
                </a:solidFill>
                <a:effectLst/>
                <a:uLnTx/>
                <a:uFillTx/>
                <a:ea typeface="+mn-ea"/>
                <a:cs typeface="Arial MT"/>
              </a:rPr>
              <a:t>	Ser</a:t>
            </a:r>
            <a:r>
              <a:rPr kumimoji="0" lang="es-MX" sz="2000" b="0" i="0" u="none" strike="noStrike" kern="1200" cap="none" spc="35" normalizeH="0" baseline="0" noProof="0" dirty="0">
                <a:ln>
                  <a:noFill/>
                </a:ln>
                <a:solidFill>
                  <a:srgbClr val="FFFFFF"/>
                </a:solidFill>
                <a:effectLst/>
                <a:uLnTx/>
                <a:uFillTx/>
                <a:ea typeface="+mn-ea"/>
                <a:cs typeface="Arial MT"/>
              </a:rPr>
              <a:t> </a:t>
            </a:r>
            <a:r>
              <a:rPr kumimoji="0" lang="es-MX" sz="2000" b="0" i="0" u="none" strike="noStrike" kern="1200" cap="none" spc="0" normalizeH="0" baseline="0" noProof="0" dirty="0">
                <a:ln>
                  <a:noFill/>
                </a:ln>
                <a:solidFill>
                  <a:srgbClr val="FFFFFF"/>
                </a:solidFill>
                <a:effectLst/>
                <a:uLnTx/>
                <a:uFillTx/>
                <a:ea typeface="+mn-ea"/>
                <a:cs typeface="Arial MT"/>
              </a:rPr>
              <a:t>capaz</a:t>
            </a:r>
            <a:r>
              <a:rPr kumimoji="0" lang="es-MX" sz="2000" b="0" i="0" u="none" strike="noStrike" kern="1200" cap="none" spc="45" normalizeH="0" baseline="0" noProof="0" dirty="0">
                <a:ln>
                  <a:noFill/>
                </a:ln>
                <a:solidFill>
                  <a:srgbClr val="FFFFFF"/>
                </a:solidFill>
                <a:effectLst/>
                <a:uLnTx/>
                <a:uFillTx/>
                <a:ea typeface="+mn-ea"/>
                <a:cs typeface="Arial MT"/>
              </a:rPr>
              <a:t> </a:t>
            </a:r>
            <a:r>
              <a:rPr kumimoji="0" lang="es-MX" sz="2000" b="0" i="0" u="none" strike="noStrike" kern="1200" cap="none" spc="0" normalizeH="0" baseline="0" noProof="0" dirty="0">
                <a:ln>
                  <a:noFill/>
                </a:ln>
                <a:solidFill>
                  <a:srgbClr val="FFFFFF"/>
                </a:solidFill>
                <a:effectLst/>
                <a:uLnTx/>
                <a:uFillTx/>
                <a:ea typeface="+mn-ea"/>
                <a:cs typeface="Arial MT"/>
              </a:rPr>
              <a:t>de</a:t>
            </a:r>
            <a:r>
              <a:rPr kumimoji="0" lang="es-MX" sz="2000" b="0" i="0" u="none" strike="noStrike" kern="1200" cap="none" spc="50" normalizeH="0" baseline="0" noProof="0" dirty="0">
                <a:ln>
                  <a:noFill/>
                </a:ln>
                <a:solidFill>
                  <a:srgbClr val="FFFFFF"/>
                </a:solidFill>
                <a:effectLst/>
                <a:uLnTx/>
                <a:uFillTx/>
                <a:ea typeface="+mn-ea"/>
                <a:cs typeface="Arial MT"/>
              </a:rPr>
              <a:t> </a:t>
            </a:r>
            <a:r>
              <a:rPr kumimoji="0" lang="es-MX" sz="2000" b="0" i="0" u="none" strike="noStrike" kern="1200" cap="none" spc="65" normalizeH="0" baseline="0" noProof="0" dirty="0">
                <a:ln>
                  <a:noFill/>
                </a:ln>
                <a:solidFill>
                  <a:srgbClr val="FFFFFF"/>
                </a:solidFill>
                <a:effectLst/>
                <a:uLnTx/>
                <a:uFillTx/>
                <a:ea typeface="+mn-ea"/>
                <a:cs typeface="Arial MT"/>
              </a:rPr>
              <a:t>obtener</a:t>
            </a:r>
            <a:r>
              <a:rPr kumimoji="0" lang="es-MX" sz="2000" b="0" i="0" u="none" strike="noStrike" kern="1200" cap="none" spc="35" normalizeH="0" baseline="0" noProof="0" dirty="0">
                <a:ln>
                  <a:noFill/>
                </a:ln>
                <a:solidFill>
                  <a:srgbClr val="FFFFFF"/>
                </a:solidFill>
                <a:effectLst/>
                <a:uLnTx/>
                <a:uFillTx/>
                <a:ea typeface="+mn-ea"/>
                <a:cs typeface="Arial MT"/>
              </a:rPr>
              <a:t> </a:t>
            </a:r>
            <a:r>
              <a:rPr kumimoji="0" lang="es-MX" sz="2000" b="0" i="0" u="none" strike="noStrike" kern="1200" cap="none" spc="60" normalizeH="0" baseline="0" noProof="0" dirty="0">
                <a:ln>
                  <a:noFill/>
                </a:ln>
                <a:solidFill>
                  <a:srgbClr val="FFFFFF"/>
                </a:solidFill>
                <a:effectLst/>
                <a:uLnTx/>
                <a:uFillTx/>
                <a:ea typeface="+mn-ea"/>
                <a:cs typeface="Arial MT"/>
              </a:rPr>
              <a:t>lo</a:t>
            </a:r>
            <a:r>
              <a:rPr kumimoji="0" lang="es-MX" sz="2000" b="0" i="0" u="none" strike="noStrike" kern="1200" cap="none" spc="35" normalizeH="0" baseline="0" noProof="0" dirty="0">
                <a:ln>
                  <a:noFill/>
                </a:ln>
                <a:solidFill>
                  <a:srgbClr val="FFFFFF"/>
                </a:solidFill>
                <a:effectLst/>
                <a:uLnTx/>
                <a:uFillTx/>
                <a:ea typeface="+mn-ea"/>
                <a:cs typeface="Arial MT"/>
              </a:rPr>
              <a:t> </a:t>
            </a:r>
            <a:r>
              <a:rPr kumimoji="0" lang="es-MX" sz="2000" b="0" i="0" u="none" strike="noStrike" kern="1200" cap="none" spc="0" normalizeH="0" baseline="0" noProof="0" dirty="0">
                <a:ln>
                  <a:noFill/>
                </a:ln>
                <a:solidFill>
                  <a:srgbClr val="FFFFFF"/>
                </a:solidFill>
                <a:effectLst/>
                <a:uLnTx/>
                <a:uFillTx/>
                <a:ea typeface="+mn-ea"/>
                <a:cs typeface="Arial MT"/>
              </a:rPr>
              <a:t>necesario</a:t>
            </a:r>
            <a:r>
              <a:rPr kumimoji="0" lang="es-MX" sz="2000" b="0" i="0" u="none" strike="noStrike" kern="1200" cap="none" spc="50" normalizeH="0" baseline="0" noProof="0" dirty="0">
                <a:ln>
                  <a:noFill/>
                </a:ln>
                <a:solidFill>
                  <a:srgbClr val="FFFFFF"/>
                </a:solidFill>
                <a:effectLst/>
                <a:uLnTx/>
                <a:uFillTx/>
                <a:ea typeface="+mn-ea"/>
                <a:cs typeface="Arial MT"/>
              </a:rPr>
              <a:t> </a:t>
            </a:r>
            <a:r>
              <a:rPr kumimoji="0" lang="es-MX" sz="2000" b="0" i="0" u="none" strike="noStrike" kern="1200" cap="none" spc="0" normalizeH="0" baseline="0" noProof="0" dirty="0">
                <a:ln>
                  <a:noFill/>
                </a:ln>
                <a:solidFill>
                  <a:srgbClr val="FFFFFF"/>
                </a:solidFill>
                <a:effectLst/>
                <a:uLnTx/>
                <a:uFillTx/>
                <a:ea typeface="+mn-ea"/>
                <a:cs typeface="Arial MT"/>
              </a:rPr>
              <a:t>para</a:t>
            </a:r>
            <a:r>
              <a:rPr kumimoji="0" lang="es-MX" sz="2000" b="0" i="0" u="none" strike="noStrike" kern="1200" cap="none" spc="35" normalizeH="0" baseline="0" noProof="0" dirty="0">
                <a:ln>
                  <a:noFill/>
                </a:ln>
                <a:solidFill>
                  <a:srgbClr val="FFFFFF"/>
                </a:solidFill>
                <a:effectLst/>
                <a:uLnTx/>
                <a:uFillTx/>
                <a:ea typeface="+mn-ea"/>
                <a:cs typeface="Arial MT"/>
              </a:rPr>
              <a:t> </a:t>
            </a:r>
            <a:r>
              <a:rPr kumimoji="0" lang="es-MX" sz="2000" b="0" i="0" u="none" strike="noStrike" kern="1200" cap="none" spc="0" normalizeH="0" baseline="0" noProof="0" dirty="0">
                <a:ln>
                  <a:noFill/>
                </a:ln>
                <a:solidFill>
                  <a:srgbClr val="FFFFFF"/>
                </a:solidFill>
                <a:effectLst/>
                <a:uLnTx/>
                <a:uFillTx/>
                <a:ea typeface="+mn-ea"/>
                <a:cs typeface="Arial MT"/>
              </a:rPr>
              <a:t>satisfacer</a:t>
            </a:r>
            <a:r>
              <a:rPr kumimoji="0" lang="es-MX" sz="2000" b="0" i="0" u="none" strike="noStrike" kern="1200" cap="none" spc="45" normalizeH="0" baseline="0" noProof="0" dirty="0">
                <a:ln>
                  <a:noFill/>
                </a:ln>
                <a:solidFill>
                  <a:srgbClr val="FFFFFF"/>
                </a:solidFill>
                <a:effectLst/>
                <a:uLnTx/>
                <a:uFillTx/>
                <a:ea typeface="+mn-ea"/>
                <a:cs typeface="Arial MT"/>
              </a:rPr>
              <a:t> </a:t>
            </a:r>
            <a:r>
              <a:rPr kumimoji="0" lang="es-MX" sz="2000" b="0" i="0" u="none" strike="noStrike" kern="1200" cap="none" spc="55" normalizeH="0" baseline="0" noProof="0" dirty="0">
                <a:ln>
                  <a:noFill/>
                </a:ln>
                <a:solidFill>
                  <a:srgbClr val="FFFFFF"/>
                </a:solidFill>
                <a:effectLst/>
                <a:uLnTx/>
                <a:uFillTx/>
                <a:ea typeface="+mn-ea"/>
                <a:cs typeface="Arial MT"/>
              </a:rPr>
              <a:t>tus</a:t>
            </a:r>
            <a:r>
              <a:rPr kumimoji="0" lang="es-MX" sz="2000" b="0" i="0" u="none" strike="noStrike" kern="1200" cap="none" spc="45" normalizeH="0" baseline="0" noProof="0" dirty="0">
                <a:ln>
                  <a:noFill/>
                </a:ln>
                <a:solidFill>
                  <a:srgbClr val="FFFFFF"/>
                </a:solidFill>
                <a:effectLst/>
                <a:uLnTx/>
                <a:uFillTx/>
                <a:ea typeface="+mn-ea"/>
                <a:cs typeface="Arial MT"/>
              </a:rPr>
              <a:t> </a:t>
            </a:r>
            <a:r>
              <a:rPr kumimoji="0" lang="es-MX" sz="2000" b="0" i="0" u="none" strike="noStrike" kern="1200" cap="none" spc="0" normalizeH="0" baseline="0" noProof="0" dirty="0">
                <a:ln>
                  <a:noFill/>
                </a:ln>
                <a:solidFill>
                  <a:srgbClr val="FFFFFF"/>
                </a:solidFill>
                <a:effectLst/>
                <a:uLnTx/>
                <a:uFillTx/>
                <a:ea typeface="+mn-ea"/>
                <a:cs typeface="Arial MT"/>
              </a:rPr>
              <a:t>necesidades</a:t>
            </a:r>
            <a:r>
              <a:rPr kumimoji="0" lang="es-MX" sz="2000" b="0" i="0" u="none" strike="noStrike" kern="1200" cap="none" spc="35" normalizeH="0" baseline="0" noProof="0" dirty="0">
                <a:ln>
                  <a:noFill/>
                </a:ln>
                <a:solidFill>
                  <a:srgbClr val="FFFFFF"/>
                </a:solidFill>
                <a:effectLst/>
                <a:uLnTx/>
                <a:uFillTx/>
                <a:ea typeface="+mn-ea"/>
                <a:cs typeface="Arial MT"/>
              </a:rPr>
              <a:t> </a:t>
            </a:r>
            <a:r>
              <a:rPr kumimoji="0" lang="es-MX" sz="2000" b="0" i="0" u="none" strike="noStrike" kern="1200" cap="none" spc="-10" normalizeH="0" baseline="0" noProof="0" dirty="0">
                <a:ln>
                  <a:noFill/>
                </a:ln>
                <a:solidFill>
                  <a:srgbClr val="FFFFFF"/>
                </a:solidFill>
                <a:effectLst/>
                <a:uLnTx/>
                <a:uFillTx/>
                <a:ea typeface="+mn-ea"/>
                <a:cs typeface="Arial MT"/>
              </a:rPr>
              <a:t>básicas </a:t>
            </a:r>
            <a:r>
              <a:rPr kumimoji="0" lang="es-MX" sz="2000" b="0" i="0" u="none" strike="noStrike" kern="1200" cap="none" spc="0" normalizeH="0" baseline="0" noProof="0" dirty="0">
                <a:ln>
                  <a:noFill/>
                </a:ln>
                <a:solidFill>
                  <a:srgbClr val="FFFFFF"/>
                </a:solidFill>
                <a:effectLst/>
                <a:uLnTx/>
                <a:uFillTx/>
                <a:ea typeface="+mn-ea"/>
                <a:cs typeface="Arial MT"/>
              </a:rPr>
              <a:t>sin</a:t>
            </a:r>
            <a:r>
              <a:rPr kumimoji="0" lang="es-MX" sz="2000" b="0" i="0" u="none" strike="noStrike" kern="1200" cap="none" spc="90" normalizeH="0" baseline="0" noProof="0" dirty="0">
                <a:ln>
                  <a:noFill/>
                </a:ln>
                <a:solidFill>
                  <a:srgbClr val="FFFFFF"/>
                </a:solidFill>
                <a:effectLst/>
                <a:uLnTx/>
                <a:uFillTx/>
                <a:ea typeface="+mn-ea"/>
                <a:cs typeface="Arial MT"/>
              </a:rPr>
              <a:t> </a:t>
            </a:r>
            <a:r>
              <a:rPr kumimoji="0" lang="es-MX" sz="2000" b="0" i="0" u="none" strike="noStrike" kern="1200" cap="none" spc="60" normalizeH="0" baseline="0" noProof="0" dirty="0">
                <a:ln>
                  <a:noFill/>
                </a:ln>
                <a:solidFill>
                  <a:srgbClr val="FFFFFF"/>
                </a:solidFill>
                <a:effectLst/>
                <a:uLnTx/>
                <a:uFillTx/>
                <a:ea typeface="+mn-ea"/>
                <a:cs typeface="Arial MT"/>
              </a:rPr>
              <a:t>tener</a:t>
            </a:r>
            <a:r>
              <a:rPr kumimoji="0" lang="es-MX" sz="2000" b="0" i="0" u="none" strike="noStrike" kern="1200" cap="none" spc="70" normalizeH="0" baseline="0" noProof="0" dirty="0">
                <a:ln>
                  <a:noFill/>
                </a:ln>
                <a:solidFill>
                  <a:srgbClr val="FFFFFF"/>
                </a:solidFill>
                <a:effectLst/>
                <a:uLnTx/>
                <a:uFillTx/>
                <a:ea typeface="+mn-ea"/>
                <a:cs typeface="Arial MT"/>
              </a:rPr>
              <a:t> </a:t>
            </a:r>
            <a:r>
              <a:rPr kumimoji="0" lang="es-MX" sz="2000" b="0" i="0" u="none" strike="noStrike" kern="1200" cap="none" spc="55" normalizeH="0" baseline="0" noProof="0" dirty="0">
                <a:ln>
                  <a:noFill/>
                </a:ln>
                <a:solidFill>
                  <a:srgbClr val="FFFFFF"/>
                </a:solidFill>
                <a:effectLst/>
                <a:uLnTx/>
                <a:uFillTx/>
                <a:ea typeface="+mn-ea"/>
                <a:cs typeface="Arial MT"/>
              </a:rPr>
              <a:t>que</a:t>
            </a:r>
            <a:r>
              <a:rPr kumimoji="0" lang="es-MX" sz="2000" b="0" i="0" u="none" strike="noStrike" kern="1200" cap="none" spc="80" normalizeH="0" baseline="0" noProof="0" dirty="0">
                <a:ln>
                  <a:noFill/>
                </a:ln>
                <a:solidFill>
                  <a:srgbClr val="FFFFFF"/>
                </a:solidFill>
                <a:effectLst/>
                <a:uLnTx/>
                <a:uFillTx/>
                <a:ea typeface="+mn-ea"/>
                <a:cs typeface="Arial MT"/>
              </a:rPr>
              <a:t> </a:t>
            </a:r>
            <a:r>
              <a:rPr kumimoji="0" lang="es-MX" sz="2000" b="0" i="0" u="none" strike="noStrike" kern="1200" cap="none" spc="0" normalizeH="0" baseline="0" noProof="0" dirty="0">
                <a:ln>
                  <a:noFill/>
                </a:ln>
                <a:solidFill>
                  <a:srgbClr val="FFFFFF"/>
                </a:solidFill>
                <a:effectLst/>
                <a:uLnTx/>
                <a:uFillTx/>
                <a:ea typeface="+mn-ea"/>
                <a:cs typeface="Arial MT"/>
              </a:rPr>
              <a:t>suplicar</a:t>
            </a:r>
            <a:r>
              <a:rPr kumimoji="0" lang="es-MX" sz="2000" b="0" i="0" u="none" strike="noStrike" kern="1200" cap="none" spc="60" normalizeH="0" baseline="0" noProof="0" dirty="0">
                <a:ln>
                  <a:noFill/>
                </a:ln>
                <a:solidFill>
                  <a:srgbClr val="FFFFFF"/>
                </a:solidFill>
                <a:effectLst/>
                <a:uLnTx/>
                <a:uFillTx/>
                <a:ea typeface="+mn-ea"/>
                <a:cs typeface="Arial MT"/>
              </a:rPr>
              <a:t> </a:t>
            </a:r>
            <a:r>
              <a:rPr kumimoji="0" lang="es-MX" sz="2000" b="0" i="0" u="none" strike="noStrike" kern="1200" cap="none" spc="90" normalizeH="0" baseline="0" noProof="0" dirty="0">
                <a:ln>
                  <a:noFill/>
                </a:ln>
                <a:solidFill>
                  <a:srgbClr val="FFFFFF"/>
                </a:solidFill>
                <a:effectLst/>
                <a:uLnTx/>
                <a:uFillTx/>
                <a:ea typeface="+mn-ea"/>
                <a:cs typeface="Arial MT"/>
              </a:rPr>
              <a:t>por</a:t>
            </a:r>
            <a:r>
              <a:rPr kumimoji="0" lang="es-MX" sz="2000" b="0" i="0" u="none" strike="noStrike" kern="1200" cap="none" spc="60" normalizeH="0" baseline="0" noProof="0" dirty="0">
                <a:ln>
                  <a:noFill/>
                </a:ln>
                <a:solidFill>
                  <a:srgbClr val="FFFFFF"/>
                </a:solidFill>
                <a:effectLst/>
                <a:uLnTx/>
                <a:uFillTx/>
                <a:ea typeface="+mn-ea"/>
                <a:cs typeface="Arial MT"/>
              </a:rPr>
              <a:t> </a:t>
            </a:r>
            <a:r>
              <a:rPr kumimoji="0" lang="es-MX" sz="2000" b="0" i="0" u="none" strike="noStrike" kern="1200" cap="none" spc="0" normalizeH="0" baseline="0" noProof="0" dirty="0">
                <a:ln>
                  <a:noFill/>
                </a:ln>
                <a:solidFill>
                  <a:srgbClr val="FFFFFF"/>
                </a:solidFill>
                <a:effectLst/>
                <a:uLnTx/>
                <a:uFillTx/>
                <a:ea typeface="+mn-ea"/>
                <a:cs typeface="Arial MT"/>
              </a:rPr>
              <a:t>ello</a:t>
            </a:r>
            <a:r>
              <a:rPr kumimoji="0" lang="es-MX" sz="2000" b="0" i="0" u="none" strike="noStrike" kern="1200" cap="none" spc="55" normalizeH="0" baseline="0" noProof="0" dirty="0">
                <a:ln>
                  <a:noFill/>
                </a:ln>
                <a:solidFill>
                  <a:srgbClr val="FFFFFF"/>
                </a:solidFill>
                <a:effectLst/>
                <a:uLnTx/>
                <a:uFillTx/>
                <a:ea typeface="+mn-ea"/>
                <a:cs typeface="Arial MT"/>
              </a:rPr>
              <a:t> </a:t>
            </a:r>
            <a:r>
              <a:rPr kumimoji="0" lang="es-MX" sz="2000" b="0" i="0" u="none" strike="noStrike" kern="1200" cap="none" spc="0" normalizeH="0" baseline="0" noProof="0" dirty="0">
                <a:ln>
                  <a:noFill/>
                </a:ln>
                <a:solidFill>
                  <a:srgbClr val="FFFFFF"/>
                </a:solidFill>
                <a:effectLst/>
                <a:uLnTx/>
                <a:uFillTx/>
                <a:ea typeface="+mn-ea"/>
                <a:cs typeface="Arial MT"/>
              </a:rPr>
              <a:t>a</a:t>
            </a:r>
            <a:r>
              <a:rPr kumimoji="0" lang="es-MX" sz="2000" b="0" i="0" u="none" strike="noStrike" kern="1200" cap="none" spc="85" normalizeH="0" baseline="0" noProof="0" dirty="0">
                <a:ln>
                  <a:noFill/>
                </a:ln>
                <a:solidFill>
                  <a:srgbClr val="FFFFFF"/>
                </a:solidFill>
                <a:effectLst/>
                <a:uLnTx/>
                <a:uFillTx/>
                <a:ea typeface="+mn-ea"/>
                <a:cs typeface="Arial MT"/>
              </a:rPr>
              <a:t> </a:t>
            </a:r>
            <a:r>
              <a:rPr kumimoji="0" lang="es-MX" sz="2000" b="0" i="0" u="none" strike="noStrike" kern="1200" cap="none" spc="0" normalizeH="0" baseline="0" noProof="0" dirty="0">
                <a:ln>
                  <a:noFill/>
                </a:ln>
                <a:solidFill>
                  <a:srgbClr val="FFFFFF"/>
                </a:solidFill>
                <a:effectLst/>
                <a:uLnTx/>
                <a:uFillTx/>
                <a:ea typeface="+mn-ea"/>
                <a:cs typeface="Arial MT"/>
              </a:rPr>
              <a:t>alguien</a:t>
            </a:r>
            <a:r>
              <a:rPr kumimoji="0" lang="es-MX" sz="2000" b="0" i="0" u="none" strike="noStrike" kern="1200" cap="none" spc="65" normalizeH="0" baseline="0" noProof="0" dirty="0">
                <a:ln>
                  <a:noFill/>
                </a:ln>
                <a:solidFill>
                  <a:srgbClr val="FFFFFF"/>
                </a:solidFill>
                <a:effectLst/>
                <a:uLnTx/>
                <a:uFillTx/>
                <a:ea typeface="+mn-ea"/>
                <a:cs typeface="Arial MT"/>
              </a:rPr>
              <a:t> </a:t>
            </a:r>
            <a:r>
              <a:rPr kumimoji="0" lang="es-MX" sz="2000" b="0" i="0" u="none" strike="noStrike" kern="1200" cap="none" spc="-20" normalizeH="0" baseline="0" noProof="0" dirty="0">
                <a:ln>
                  <a:noFill/>
                </a:ln>
                <a:solidFill>
                  <a:srgbClr val="FFFFFF"/>
                </a:solidFill>
                <a:effectLst/>
                <a:uLnTx/>
                <a:uFillTx/>
                <a:ea typeface="+mn-ea"/>
                <a:cs typeface="Arial MT"/>
              </a:rPr>
              <a:t>más.</a:t>
            </a:r>
            <a:endParaRPr kumimoji="0" lang="es-MX" sz="2000" b="0" i="0" u="none" strike="noStrike" kern="1200" cap="none" spc="0" normalizeH="0" baseline="0" noProof="0" dirty="0">
              <a:ln>
                <a:noFill/>
              </a:ln>
              <a:solidFill>
                <a:srgbClr val="FFFFFF"/>
              </a:solidFill>
              <a:effectLst/>
              <a:uLnTx/>
              <a:uFillTx/>
              <a:ea typeface="+mn-ea"/>
              <a:cs typeface="Arial MT"/>
            </a:endParaRPr>
          </a:p>
          <a:p>
            <a:pPr marL="180340" marR="0" lvl="0" indent="-79375" algn="just" defTabSz="457200" rtl="0" eaLnBrk="1" fontAlgn="auto" latinLnBrk="0" hangingPunct="1">
              <a:lnSpc>
                <a:spcPct val="170000"/>
              </a:lnSpc>
              <a:spcBef>
                <a:spcPts val="0"/>
              </a:spcBef>
              <a:spcAft>
                <a:spcPts val="0"/>
              </a:spcAft>
              <a:buClrTx/>
              <a:buSzPct val="93750"/>
              <a:buFontTx/>
              <a:buChar char="•"/>
              <a:tabLst>
                <a:tab pos="180340" algn="l"/>
              </a:tabLst>
              <a:defRPr/>
            </a:pPr>
            <a:r>
              <a:rPr kumimoji="0" lang="es-MX" sz="2000" b="0" i="0" u="none" strike="noStrike" kern="1200" cap="none" spc="0" normalizeH="0" baseline="0" noProof="0" dirty="0">
                <a:ln>
                  <a:noFill/>
                </a:ln>
                <a:solidFill>
                  <a:srgbClr val="FFFFFF"/>
                </a:solidFill>
                <a:effectLst/>
                <a:uLnTx/>
                <a:uFillTx/>
                <a:ea typeface="+mn-ea"/>
                <a:cs typeface="Arial MT"/>
              </a:rPr>
              <a:t>Nunca</a:t>
            </a:r>
            <a:r>
              <a:rPr kumimoji="0" lang="es-MX" sz="2000" b="0" i="0" u="none" strike="noStrike" kern="1200" cap="none" spc="75" normalizeH="0" baseline="0" noProof="0" dirty="0">
                <a:ln>
                  <a:noFill/>
                </a:ln>
                <a:solidFill>
                  <a:srgbClr val="FFFFFF"/>
                </a:solidFill>
                <a:effectLst/>
                <a:uLnTx/>
                <a:uFillTx/>
                <a:ea typeface="+mn-ea"/>
                <a:cs typeface="Arial MT"/>
              </a:rPr>
              <a:t> ir</a:t>
            </a:r>
            <a:r>
              <a:rPr kumimoji="0" lang="es-MX" sz="2000" b="0" i="0" u="none" strike="noStrike" kern="1200" cap="none" spc="50" normalizeH="0" baseline="0" noProof="0" dirty="0">
                <a:ln>
                  <a:noFill/>
                </a:ln>
                <a:solidFill>
                  <a:srgbClr val="FFFFFF"/>
                </a:solidFill>
                <a:effectLst/>
                <a:uLnTx/>
                <a:uFillTx/>
                <a:ea typeface="+mn-ea"/>
                <a:cs typeface="Arial MT"/>
              </a:rPr>
              <a:t> </a:t>
            </a:r>
            <a:r>
              <a:rPr kumimoji="0" lang="es-MX" sz="2000" b="0" i="0" u="none" strike="noStrike" kern="1200" cap="none" spc="0" normalizeH="0" baseline="0" noProof="0" dirty="0">
                <a:ln>
                  <a:noFill/>
                </a:ln>
                <a:solidFill>
                  <a:srgbClr val="FFFFFF"/>
                </a:solidFill>
                <a:effectLst/>
                <a:uLnTx/>
                <a:uFillTx/>
                <a:ea typeface="+mn-ea"/>
                <a:cs typeface="Arial MT"/>
              </a:rPr>
              <a:t>contra</a:t>
            </a:r>
            <a:r>
              <a:rPr kumimoji="0" lang="es-MX" sz="2000" b="0" i="0" u="none" strike="noStrike" kern="1200" cap="none" spc="80" normalizeH="0" baseline="0" noProof="0" dirty="0">
                <a:ln>
                  <a:noFill/>
                </a:ln>
                <a:solidFill>
                  <a:srgbClr val="FFFFFF"/>
                </a:solidFill>
                <a:effectLst/>
                <a:uLnTx/>
                <a:uFillTx/>
                <a:ea typeface="+mn-ea"/>
                <a:cs typeface="Arial MT"/>
              </a:rPr>
              <a:t> </a:t>
            </a:r>
            <a:r>
              <a:rPr kumimoji="0" lang="es-MX" sz="2000" b="0" i="0" u="none" strike="noStrike" kern="1200" cap="none" spc="100" normalizeH="0" baseline="0" noProof="0" dirty="0">
                <a:ln>
                  <a:noFill/>
                </a:ln>
                <a:solidFill>
                  <a:srgbClr val="FFFFFF"/>
                </a:solidFill>
                <a:effectLst/>
                <a:uLnTx/>
                <a:uFillTx/>
                <a:ea typeface="+mn-ea"/>
                <a:cs typeface="Arial MT"/>
              </a:rPr>
              <a:t>tu</a:t>
            </a:r>
            <a:r>
              <a:rPr kumimoji="0" lang="es-MX" sz="2000" b="0" i="0" u="none" strike="noStrike" kern="1200" cap="none" spc="65" normalizeH="0" baseline="0" noProof="0" dirty="0">
                <a:ln>
                  <a:noFill/>
                </a:ln>
                <a:solidFill>
                  <a:srgbClr val="FFFFFF"/>
                </a:solidFill>
                <a:effectLst/>
                <a:uLnTx/>
                <a:uFillTx/>
                <a:ea typeface="+mn-ea"/>
                <a:cs typeface="Arial MT"/>
              </a:rPr>
              <a:t> moral</a:t>
            </a:r>
            <a:r>
              <a:rPr kumimoji="0" lang="es-MX" sz="2000" b="0" i="0" u="none" strike="noStrike" kern="1200" cap="none" spc="55" normalizeH="0" baseline="0" noProof="0" dirty="0">
                <a:ln>
                  <a:noFill/>
                </a:ln>
                <a:solidFill>
                  <a:srgbClr val="FFFFFF"/>
                </a:solidFill>
                <a:effectLst/>
                <a:uLnTx/>
                <a:uFillTx/>
                <a:ea typeface="+mn-ea"/>
                <a:cs typeface="Arial MT"/>
              </a:rPr>
              <a:t> </a:t>
            </a:r>
            <a:r>
              <a:rPr kumimoji="0" lang="es-MX" sz="2000" b="0" i="0" u="none" strike="noStrike" kern="1200" cap="none" spc="0" normalizeH="0" baseline="0" noProof="0" dirty="0">
                <a:ln>
                  <a:noFill/>
                </a:ln>
                <a:solidFill>
                  <a:srgbClr val="FFFFFF"/>
                </a:solidFill>
                <a:effectLst/>
                <a:uLnTx/>
                <a:uFillTx/>
                <a:ea typeface="+mn-ea"/>
                <a:cs typeface="Arial MT"/>
              </a:rPr>
              <a:t>para</a:t>
            </a:r>
            <a:r>
              <a:rPr kumimoji="0" lang="es-MX" sz="2000" b="0" i="0" u="none" strike="noStrike" kern="1200" cap="none" spc="50" normalizeH="0" baseline="0" noProof="0" dirty="0">
                <a:ln>
                  <a:noFill/>
                </a:ln>
                <a:solidFill>
                  <a:srgbClr val="FFFFFF"/>
                </a:solidFill>
                <a:effectLst/>
                <a:uLnTx/>
                <a:uFillTx/>
                <a:ea typeface="+mn-ea"/>
                <a:cs typeface="Arial MT"/>
              </a:rPr>
              <a:t> </a:t>
            </a:r>
            <a:r>
              <a:rPr kumimoji="0" lang="es-MX" sz="2000" b="0" i="0" u="none" strike="noStrike" kern="1200" cap="none" spc="70" normalizeH="0" baseline="0" noProof="0" dirty="0">
                <a:ln>
                  <a:noFill/>
                </a:ln>
                <a:solidFill>
                  <a:srgbClr val="FFFFFF"/>
                </a:solidFill>
                <a:effectLst/>
                <a:uLnTx/>
                <a:uFillTx/>
                <a:ea typeface="+mn-ea"/>
                <a:cs typeface="Arial MT"/>
              </a:rPr>
              <a:t>poder</a:t>
            </a:r>
            <a:r>
              <a:rPr kumimoji="0" lang="es-MX" sz="2000" b="0" i="0" u="none" strike="noStrike" kern="1200" cap="none" spc="30" normalizeH="0" baseline="0" noProof="0" dirty="0">
                <a:ln>
                  <a:noFill/>
                </a:ln>
                <a:solidFill>
                  <a:srgbClr val="FFFFFF"/>
                </a:solidFill>
                <a:effectLst/>
                <a:uLnTx/>
                <a:uFillTx/>
                <a:ea typeface="+mn-ea"/>
                <a:cs typeface="Arial MT"/>
              </a:rPr>
              <a:t> </a:t>
            </a:r>
            <a:r>
              <a:rPr kumimoji="0" lang="es-MX" sz="2000" b="0" i="0" u="none" strike="noStrike" kern="1200" cap="none" spc="-10" normalizeH="0" baseline="0" noProof="0" dirty="0">
                <a:ln>
                  <a:noFill/>
                </a:ln>
                <a:solidFill>
                  <a:srgbClr val="FFFFFF"/>
                </a:solidFill>
                <a:effectLst/>
                <a:uLnTx/>
                <a:uFillTx/>
                <a:ea typeface="+mn-ea"/>
                <a:cs typeface="Arial MT"/>
              </a:rPr>
              <a:t>sobrevivir.</a:t>
            </a:r>
            <a:endParaRPr kumimoji="0" lang="es-MX" sz="2000" b="0" i="0" u="none" strike="noStrike" kern="1200" cap="none" spc="0" normalizeH="0" baseline="0" noProof="0" dirty="0">
              <a:ln>
                <a:noFill/>
              </a:ln>
              <a:solidFill>
                <a:srgbClr val="FFFFFF"/>
              </a:solidFill>
              <a:effectLst/>
              <a:uLnTx/>
              <a:uFillTx/>
              <a:ea typeface="+mn-ea"/>
              <a:cs typeface="Arial MT"/>
            </a:endParaRPr>
          </a:p>
          <a:p>
            <a:pPr marL="109220" marR="1141095" lvl="0" indent="-8255" algn="just" defTabSz="457200" rtl="0" eaLnBrk="1" fontAlgn="auto" latinLnBrk="0" hangingPunct="1">
              <a:lnSpc>
                <a:spcPct val="170000"/>
              </a:lnSpc>
              <a:spcBef>
                <a:spcPts val="0"/>
              </a:spcBef>
              <a:spcAft>
                <a:spcPts val="0"/>
              </a:spcAft>
              <a:buClrTx/>
              <a:buSzPct val="93750"/>
              <a:buFontTx/>
              <a:buChar char="•"/>
              <a:tabLst>
                <a:tab pos="180340" algn="l"/>
              </a:tabLst>
              <a:defRPr/>
            </a:pPr>
            <a:r>
              <a:rPr kumimoji="0" lang="es-MX" sz="2000" b="0" i="0" u="none" strike="noStrike" kern="1200" cap="none" spc="0" normalizeH="0" baseline="0" noProof="0" dirty="0">
                <a:ln>
                  <a:noFill/>
                </a:ln>
                <a:solidFill>
                  <a:srgbClr val="FFFFFF"/>
                </a:solidFill>
                <a:effectLst/>
                <a:uLnTx/>
                <a:uFillTx/>
                <a:ea typeface="+mn-ea"/>
                <a:cs typeface="Arial MT"/>
              </a:rPr>
              <a:t>	Alguien</a:t>
            </a:r>
            <a:r>
              <a:rPr kumimoji="0" lang="es-MX" sz="2000" b="0" i="0" u="none" strike="noStrike" kern="1200" cap="none" spc="55" normalizeH="0" baseline="0" noProof="0" dirty="0">
                <a:ln>
                  <a:noFill/>
                </a:ln>
                <a:solidFill>
                  <a:srgbClr val="FFFFFF"/>
                </a:solidFill>
                <a:effectLst/>
                <a:uLnTx/>
                <a:uFillTx/>
                <a:ea typeface="+mn-ea"/>
                <a:cs typeface="Arial MT"/>
              </a:rPr>
              <a:t> digno</a:t>
            </a:r>
            <a:r>
              <a:rPr kumimoji="0" lang="es-MX" sz="2000" b="0" i="0" u="none" strike="noStrike" kern="1200" cap="none" spc="25" normalizeH="0" baseline="0" noProof="0" dirty="0">
                <a:ln>
                  <a:noFill/>
                </a:ln>
                <a:solidFill>
                  <a:srgbClr val="FFFFFF"/>
                </a:solidFill>
                <a:effectLst/>
                <a:uLnTx/>
                <a:uFillTx/>
                <a:ea typeface="+mn-ea"/>
                <a:cs typeface="Arial MT"/>
              </a:rPr>
              <a:t> </a:t>
            </a:r>
            <a:r>
              <a:rPr kumimoji="0" lang="es-MX" sz="2000" b="0" i="0" u="none" strike="noStrike" kern="1200" cap="none" spc="75" normalizeH="0" baseline="0" noProof="0" dirty="0">
                <a:ln>
                  <a:noFill/>
                </a:ln>
                <a:solidFill>
                  <a:srgbClr val="FFFFFF"/>
                </a:solidFill>
                <a:effectLst/>
                <a:uLnTx/>
                <a:uFillTx/>
                <a:ea typeface="+mn-ea"/>
                <a:cs typeface="Arial MT"/>
              </a:rPr>
              <a:t>no</a:t>
            </a:r>
            <a:r>
              <a:rPr kumimoji="0" lang="es-MX" sz="2000" b="0" i="0" u="none" strike="noStrike" kern="1200" cap="none" spc="55" normalizeH="0" baseline="0" noProof="0" dirty="0">
                <a:ln>
                  <a:noFill/>
                </a:ln>
                <a:solidFill>
                  <a:srgbClr val="FFFFFF"/>
                </a:solidFill>
                <a:effectLst/>
                <a:uLnTx/>
                <a:uFillTx/>
                <a:ea typeface="+mn-ea"/>
                <a:cs typeface="Arial MT"/>
              </a:rPr>
              <a:t> </a:t>
            </a:r>
            <a:r>
              <a:rPr kumimoji="0" lang="es-MX" sz="2000" b="0" i="0" u="none" strike="noStrike" kern="1200" cap="none" spc="0" normalizeH="0" baseline="0" noProof="0" dirty="0">
                <a:ln>
                  <a:noFill/>
                </a:ln>
                <a:solidFill>
                  <a:srgbClr val="FFFFFF"/>
                </a:solidFill>
                <a:effectLst/>
                <a:uLnTx/>
                <a:uFillTx/>
                <a:ea typeface="+mn-ea"/>
                <a:cs typeface="Arial MT"/>
              </a:rPr>
              <a:t>se</a:t>
            </a:r>
            <a:r>
              <a:rPr kumimoji="0" lang="es-MX" sz="2000" b="0" i="0" u="none" strike="noStrike" kern="1200" cap="none" spc="65" normalizeH="0" baseline="0" noProof="0" dirty="0">
                <a:ln>
                  <a:noFill/>
                </a:ln>
                <a:solidFill>
                  <a:srgbClr val="FFFFFF"/>
                </a:solidFill>
                <a:effectLst/>
                <a:uLnTx/>
                <a:uFillTx/>
                <a:ea typeface="+mn-ea"/>
                <a:cs typeface="Arial MT"/>
              </a:rPr>
              <a:t> </a:t>
            </a:r>
            <a:r>
              <a:rPr kumimoji="0" lang="es-MX" sz="2000" b="0" i="0" u="none" strike="noStrike" kern="1200" cap="none" spc="0" normalizeH="0" baseline="0" noProof="0" dirty="0">
                <a:ln>
                  <a:noFill/>
                </a:ln>
                <a:solidFill>
                  <a:srgbClr val="FFFFFF"/>
                </a:solidFill>
                <a:effectLst/>
                <a:uLnTx/>
                <a:uFillTx/>
                <a:ea typeface="+mn-ea"/>
                <a:cs typeface="Arial MT"/>
              </a:rPr>
              <a:t>refugia</a:t>
            </a:r>
            <a:r>
              <a:rPr kumimoji="0" lang="es-MX" sz="2000" b="0" i="0" u="none" strike="noStrike" kern="1200" cap="none" spc="45" normalizeH="0" baseline="0" noProof="0" dirty="0">
                <a:ln>
                  <a:noFill/>
                </a:ln>
                <a:solidFill>
                  <a:srgbClr val="FFFFFF"/>
                </a:solidFill>
                <a:effectLst/>
                <a:uLnTx/>
                <a:uFillTx/>
                <a:ea typeface="+mn-ea"/>
                <a:cs typeface="Arial MT"/>
              </a:rPr>
              <a:t> </a:t>
            </a:r>
            <a:r>
              <a:rPr kumimoji="0" lang="es-MX" sz="2000" b="0" i="0" u="none" strike="noStrike" kern="1200" cap="none" spc="0" normalizeH="0" baseline="0" noProof="0" dirty="0">
                <a:ln>
                  <a:noFill/>
                </a:ln>
                <a:solidFill>
                  <a:srgbClr val="FFFFFF"/>
                </a:solidFill>
                <a:effectLst/>
                <a:uLnTx/>
                <a:uFillTx/>
                <a:ea typeface="+mn-ea"/>
                <a:cs typeface="Arial MT"/>
              </a:rPr>
              <a:t>en</a:t>
            </a:r>
            <a:r>
              <a:rPr kumimoji="0" lang="es-MX" sz="2000" b="0" i="0" u="none" strike="noStrike" kern="1200" cap="none" spc="70" normalizeH="0" baseline="0" noProof="0" dirty="0">
                <a:ln>
                  <a:noFill/>
                </a:ln>
                <a:solidFill>
                  <a:srgbClr val="FFFFFF"/>
                </a:solidFill>
                <a:effectLst/>
                <a:uLnTx/>
                <a:uFillTx/>
                <a:ea typeface="+mn-ea"/>
                <a:cs typeface="Arial MT"/>
              </a:rPr>
              <a:t> </a:t>
            </a:r>
            <a:r>
              <a:rPr kumimoji="0" lang="es-MX" sz="2000" b="0" i="0" u="none" strike="noStrike" kern="1200" cap="none" spc="0" normalizeH="0" baseline="0" noProof="0" dirty="0">
                <a:ln>
                  <a:noFill/>
                </a:ln>
                <a:solidFill>
                  <a:srgbClr val="FFFFFF"/>
                </a:solidFill>
                <a:effectLst/>
                <a:uLnTx/>
                <a:uFillTx/>
                <a:ea typeface="+mn-ea"/>
                <a:cs typeface="Arial MT"/>
              </a:rPr>
              <a:t>la</a:t>
            </a:r>
            <a:r>
              <a:rPr kumimoji="0" lang="es-MX" sz="2000" b="0" i="0" u="none" strike="noStrike" kern="1200" cap="none" spc="50" normalizeH="0" baseline="0" noProof="0" dirty="0">
                <a:ln>
                  <a:noFill/>
                </a:ln>
                <a:solidFill>
                  <a:srgbClr val="FFFFFF"/>
                </a:solidFill>
                <a:effectLst/>
                <a:uLnTx/>
                <a:uFillTx/>
                <a:ea typeface="+mn-ea"/>
                <a:cs typeface="Arial MT"/>
              </a:rPr>
              <a:t> </a:t>
            </a:r>
            <a:r>
              <a:rPr kumimoji="0" lang="es-MX" sz="2000" b="0" i="0" u="none" strike="noStrike" kern="1200" cap="none" spc="65" normalizeH="0" baseline="0" noProof="0" dirty="0">
                <a:ln>
                  <a:noFill/>
                </a:ln>
                <a:solidFill>
                  <a:srgbClr val="FFFFFF"/>
                </a:solidFill>
                <a:effectLst/>
                <a:uLnTx/>
                <a:uFillTx/>
                <a:ea typeface="+mn-ea"/>
                <a:cs typeface="Arial MT"/>
              </a:rPr>
              <a:t>mentira</a:t>
            </a:r>
            <a:r>
              <a:rPr kumimoji="0" lang="es-MX" sz="2000" b="0" i="0" u="none" strike="noStrike" kern="1200" cap="none" spc="45" normalizeH="0" baseline="0" noProof="0" dirty="0">
                <a:ln>
                  <a:noFill/>
                </a:ln>
                <a:solidFill>
                  <a:srgbClr val="FFFFFF"/>
                </a:solidFill>
                <a:effectLst/>
                <a:uLnTx/>
                <a:uFillTx/>
                <a:ea typeface="+mn-ea"/>
                <a:cs typeface="Arial MT"/>
              </a:rPr>
              <a:t> </a:t>
            </a:r>
            <a:r>
              <a:rPr kumimoji="0" lang="es-MX" sz="2000" b="0" i="0" u="none" strike="noStrike" kern="1200" cap="none" spc="0" normalizeH="0" baseline="0" noProof="0" dirty="0">
                <a:ln>
                  <a:noFill/>
                </a:ln>
                <a:solidFill>
                  <a:srgbClr val="FFFFFF"/>
                </a:solidFill>
                <a:effectLst/>
                <a:uLnTx/>
                <a:uFillTx/>
                <a:ea typeface="+mn-ea"/>
                <a:cs typeface="Arial MT"/>
              </a:rPr>
              <a:t>para</a:t>
            </a:r>
            <a:r>
              <a:rPr kumimoji="0" lang="es-MX" sz="2000" b="0" i="0" u="none" strike="noStrike" kern="1200" cap="none" spc="45" normalizeH="0" baseline="0" noProof="0" dirty="0">
                <a:ln>
                  <a:noFill/>
                </a:ln>
                <a:solidFill>
                  <a:srgbClr val="FFFFFF"/>
                </a:solidFill>
                <a:effectLst/>
                <a:uLnTx/>
                <a:uFillTx/>
                <a:ea typeface="+mn-ea"/>
                <a:cs typeface="Arial MT"/>
              </a:rPr>
              <a:t> </a:t>
            </a:r>
            <a:r>
              <a:rPr kumimoji="0" lang="es-MX" sz="2000" b="0" i="0" u="none" strike="noStrike" kern="1200" cap="none" spc="0" normalizeH="0" baseline="0" noProof="0" dirty="0">
                <a:ln>
                  <a:noFill/>
                </a:ln>
                <a:solidFill>
                  <a:srgbClr val="FFFFFF"/>
                </a:solidFill>
                <a:effectLst/>
                <a:uLnTx/>
                <a:uFillTx/>
                <a:ea typeface="+mn-ea"/>
                <a:cs typeface="Arial MT"/>
              </a:rPr>
              <a:t>escapar</a:t>
            </a:r>
            <a:r>
              <a:rPr kumimoji="0" lang="es-MX" sz="2000" b="0" i="0" u="none" strike="noStrike" kern="1200" cap="none" spc="55" normalizeH="0" baseline="0" noProof="0" dirty="0">
                <a:ln>
                  <a:noFill/>
                </a:ln>
                <a:solidFill>
                  <a:srgbClr val="FFFFFF"/>
                </a:solidFill>
                <a:effectLst/>
                <a:uLnTx/>
                <a:uFillTx/>
                <a:ea typeface="+mn-ea"/>
                <a:cs typeface="Arial MT"/>
              </a:rPr>
              <a:t> </a:t>
            </a:r>
            <a:r>
              <a:rPr kumimoji="0" lang="es-MX" sz="2000" b="0" i="0" u="none" strike="noStrike" kern="1200" cap="none" spc="0" normalizeH="0" baseline="0" noProof="0" dirty="0">
                <a:ln>
                  <a:noFill/>
                </a:ln>
                <a:solidFill>
                  <a:srgbClr val="FFFFFF"/>
                </a:solidFill>
                <a:effectLst/>
                <a:uLnTx/>
                <a:uFillTx/>
                <a:ea typeface="+mn-ea"/>
                <a:cs typeface="Arial MT"/>
              </a:rPr>
              <a:t>de</a:t>
            </a:r>
            <a:r>
              <a:rPr kumimoji="0" lang="es-MX" sz="2000" b="0" i="0" u="none" strike="noStrike" kern="1200" cap="none" spc="40" normalizeH="0" baseline="0" noProof="0" dirty="0">
                <a:ln>
                  <a:noFill/>
                </a:ln>
                <a:solidFill>
                  <a:srgbClr val="FFFFFF"/>
                </a:solidFill>
                <a:effectLst/>
                <a:uLnTx/>
                <a:uFillTx/>
                <a:ea typeface="+mn-ea"/>
                <a:cs typeface="Arial MT"/>
              </a:rPr>
              <a:t> </a:t>
            </a:r>
            <a:r>
              <a:rPr kumimoji="0" lang="es-MX" sz="2000" b="0" i="0" u="none" strike="noStrike" kern="1200" cap="none" spc="-25" normalizeH="0" baseline="0" noProof="0" dirty="0">
                <a:ln>
                  <a:noFill/>
                </a:ln>
                <a:solidFill>
                  <a:srgbClr val="FFFFFF"/>
                </a:solidFill>
                <a:effectLst/>
                <a:uLnTx/>
                <a:uFillTx/>
                <a:ea typeface="+mn-ea"/>
                <a:cs typeface="Arial MT"/>
              </a:rPr>
              <a:t>sus </a:t>
            </a:r>
            <a:r>
              <a:rPr kumimoji="0" lang="es-MX" sz="2000" b="0" i="0" u="none" strike="noStrike" kern="1200" cap="none" spc="-10" normalizeH="0" baseline="0" noProof="0" dirty="0">
                <a:ln>
                  <a:noFill/>
                </a:ln>
                <a:solidFill>
                  <a:srgbClr val="FFFFFF"/>
                </a:solidFill>
                <a:effectLst/>
                <a:uLnTx/>
                <a:uFillTx/>
                <a:ea typeface="+mn-ea"/>
                <a:cs typeface="Arial MT"/>
              </a:rPr>
              <a:t>responsabilidades.</a:t>
            </a:r>
            <a:endParaRPr kumimoji="0" lang="es-MX" sz="2000" b="0" i="0" u="none" strike="noStrike" kern="1200" cap="none" spc="0" normalizeH="0" baseline="0" noProof="0" dirty="0">
              <a:ln>
                <a:noFill/>
              </a:ln>
              <a:solidFill>
                <a:srgbClr val="FFFFFF"/>
              </a:solidFill>
              <a:effectLst/>
              <a:uLnTx/>
              <a:uFillTx/>
              <a:ea typeface="+mn-ea"/>
              <a:cs typeface="Arial MT"/>
            </a:endParaRPr>
          </a:p>
        </p:txBody>
      </p:sp>
    </p:spTree>
    <p:extLst>
      <p:ext uri="{BB962C8B-B14F-4D97-AF65-F5344CB8AC3E}">
        <p14:creationId xmlns:p14="http://schemas.microsoft.com/office/powerpoint/2010/main" val="4914411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D7932-CDBA-6E89-6C9C-FD3B90751D62}"/>
              </a:ext>
            </a:extLst>
          </p:cNvPr>
          <p:cNvSpPr>
            <a:spLocks noGrp="1"/>
          </p:cNvSpPr>
          <p:nvPr>
            <p:ph type="title"/>
          </p:nvPr>
        </p:nvSpPr>
        <p:spPr>
          <a:xfrm>
            <a:off x="4778611" y="457200"/>
            <a:ext cx="3091978" cy="1188720"/>
          </a:xfrm>
        </p:spPr>
        <p:txBody>
          <a:bodyPr/>
          <a:lstStyle/>
          <a:p>
            <a:r>
              <a:rPr lang="es-MX" dirty="0"/>
              <a:t>LIBERTAD</a:t>
            </a:r>
          </a:p>
        </p:txBody>
      </p:sp>
      <p:sp>
        <p:nvSpPr>
          <p:cNvPr id="3" name="Content Placeholder 2">
            <a:extLst>
              <a:ext uri="{FF2B5EF4-FFF2-40B4-BE49-F238E27FC236}">
                <a16:creationId xmlns:a16="http://schemas.microsoft.com/office/drawing/2014/main" id="{CFB6B7DD-D379-6EBC-7D66-5CA1B478862B}"/>
              </a:ext>
            </a:extLst>
          </p:cNvPr>
          <p:cNvSpPr>
            <a:spLocks noGrp="1"/>
          </p:cNvSpPr>
          <p:nvPr>
            <p:ph idx="1"/>
          </p:nvPr>
        </p:nvSpPr>
        <p:spPr>
          <a:xfrm>
            <a:off x="685800" y="1905000"/>
            <a:ext cx="5236464" cy="4370392"/>
          </a:xfrm>
        </p:spPr>
        <p:txBody>
          <a:bodyPr>
            <a:normAutofit/>
          </a:bodyPr>
          <a:lstStyle/>
          <a:p>
            <a:pPr marL="0" indent="0" algn="just">
              <a:buNone/>
            </a:pPr>
            <a:r>
              <a:rPr lang="es-MX" sz="2000" dirty="0"/>
              <a:t>Libertad es la facultad o capacidad del ser humano de actuar según sus valores, criterios, razón y voluntad, sin más limitaciones que el respeto a la libertad de los demás.</a:t>
            </a:r>
          </a:p>
          <a:p>
            <a:pPr marL="0" indent="0" algn="just">
              <a:buNone/>
            </a:pPr>
            <a:r>
              <a:rPr lang="es-MX" sz="2000" dirty="0"/>
              <a:t>La libertad conlleva un sentido de responsabilidad individual y social. Por lo tanto, existe una relación entre la libertad y la ética, ya que actuar en libertad no es dejarse llevar por los impulsos, sino obrar con conciencia en pro del bien propio y común</a:t>
            </a:r>
          </a:p>
          <a:p>
            <a:pPr marL="0" indent="0" algn="just">
              <a:buNone/>
            </a:pPr>
            <a:endParaRPr lang="es-MX" sz="2000" dirty="0"/>
          </a:p>
        </p:txBody>
      </p:sp>
      <p:pic>
        <p:nvPicPr>
          <p:cNvPr id="5" name="object 4"/>
          <p:cNvPicPr/>
          <p:nvPr/>
        </p:nvPicPr>
        <p:blipFill>
          <a:blip r:embed="rId2" cstate="print"/>
          <a:stretch>
            <a:fillRect/>
          </a:stretch>
        </p:blipFill>
        <p:spPr>
          <a:xfrm>
            <a:off x="6968439" y="2071116"/>
            <a:ext cx="4537761" cy="4329684"/>
          </a:xfrm>
          <a:prstGeom prst="rect">
            <a:avLst/>
          </a:prstGeom>
        </p:spPr>
      </p:pic>
    </p:spTree>
    <p:extLst>
      <p:ext uri="{BB962C8B-B14F-4D97-AF65-F5344CB8AC3E}">
        <p14:creationId xmlns:p14="http://schemas.microsoft.com/office/powerpoint/2010/main" val="17264431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562EE-BE55-C015-CB8E-D57C63932A97}"/>
              </a:ext>
            </a:extLst>
          </p:cNvPr>
          <p:cNvSpPr>
            <a:spLocks noGrp="1"/>
          </p:cNvSpPr>
          <p:nvPr>
            <p:ph type="title"/>
          </p:nvPr>
        </p:nvSpPr>
        <p:spPr>
          <a:xfrm>
            <a:off x="5077968" y="381000"/>
            <a:ext cx="2036064" cy="1035439"/>
          </a:xfrm>
        </p:spPr>
        <p:txBody>
          <a:bodyPr/>
          <a:lstStyle/>
          <a:p>
            <a:r>
              <a:rPr lang="es-MX" dirty="0"/>
              <a:t>AMOR</a:t>
            </a:r>
          </a:p>
        </p:txBody>
      </p:sp>
      <p:pic>
        <p:nvPicPr>
          <p:cNvPr id="4" name="Picture 3">
            <a:extLst>
              <a:ext uri="{FF2B5EF4-FFF2-40B4-BE49-F238E27FC236}">
                <a16:creationId xmlns:a16="http://schemas.microsoft.com/office/drawing/2014/main" id="{00ECFF0A-0E76-AA45-1B12-2993FB938EEB}"/>
              </a:ext>
            </a:extLst>
          </p:cNvPr>
          <p:cNvPicPr>
            <a:picLocks noChangeAspect="1"/>
          </p:cNvPicPr>
          <p:nvPr/>
        </p:nvPicPr>
        <p:blipFill>
          <a:blip r:embed="rId2"/>
          <a:stretch>
            <a:fillRect/>
          </a:stretch>
        </p:blipFill>
        <p:spPr>
          <a:xfrm>
            <a:off x="762000" y="3965230"/>
            <a:ext cx="11138357" cy="2511770"/>
          </a:xfrm>
          <a:prstGeom prst="rect">
            <a:avLst/>
          </a:prstGeom>
        </p:spPr>
      </p:pic>
      <p:grpSp>
        <p:nvGrpSpPr>
          <p:cNvPr id="18" name="Group 17">
            <a:extLst>
              <a:ext uri="{FF2B5EF4-FFF2-40B4-BE49-F238E27FC236}">
                <a16:creationId xmlns:a16="http://schemas.microsoft.com/office/drawing/2014/main" id="{5603076C-2844-7F77-1014-29C231323F59}"/>
              </a:ext>
            </a:extLst>
          </p:cNvPr>
          <p:cNvGrpSpPr/>
          <p:nvPr/>
        </p:nvGrpSpPr>
        <p:grpSpPr>
          <a:xfrm>
            <a:off x="762000" y="1500215"/>
            <a:ext cx="10761092" cy="2526161"/>
            <a:chOff x="762000" y="1500215"/>
            <a:chExt cx="10761092" cy="2526161"/>
          </a:xfrm>
        </p:grpSpPr>
        <p:grpSp>
          <p:nvGrpSpPr>
            <p:cNvPr id="7" name="object 7"/>
            <p:cNvGrpSpPr/>
            <p:nvPr/>
          </p:nvGrpSpPr>
          <p:grpSpPr>
            <a:xfrm>
              <a:off x="762000" y="1514487"/>
              <a:ext cx="7036881" cy="2511889"/>
              <a:chOff x="644651" y="1985772"/>
              <a:chExt cx="6044565" cy="2150745"/>
            </a:xfrm>
          </p:grpSpPr>
          <p:pic>
            <p:nvPicPr>
              <p:cNvPr id="8" name="object 8"/>
              <p:cNvPicPr/>
              <p:nvPr/>
            </p:nvPicPr>
            <p:blipFill>
              <a:blip r:embed="rId3" cstate="print"/>
              <a:stretch>
                <a:fillRect/>
              </a:stretch>
            </p:blipFill>
            <p:spPr>
              <a:xfrm>
                <a:off x="3557016" y="1985772"/>
                <a:ext cx="3131819" cy="2119884"/>
              </a:xfrm>
              <a:prstGeom prst="rect">
                <a:avLst/>
              </a:prstGeom>
            </p:spPr>
          </p:pic>
          <p:pic>
            <p:nvPicPr>
              <p:cNvPr id="9" name="object 9"/>
              <p:cNvPicPr/>
              <p:nvPr/>
            </p:nvPicPr>
            <p:blipFill>
              <a:blip r:embed="rId4" cstate="print"/>
              <a:stretch>
                <a:fillRect/>
              </a:stretch>
            </p:blipFill>
            <p:spPr>
              <a:xfrm>
                <a:off x="644651" y="1985772"/>
                <a:ext cx="2871216" cy="2150364"/>
              </a:xfrm>
              <a:prstGeom prst="rect">
                <a:avLst/>
              </a:prstGeom>
            </p:spPr>
          </p:pic>
        </p:grpSp>
        <p:pic>
          <p:nvPicPr>
            <p:cNvPr id="17" name="object 10">
              <a:extLst>
                <a:ext uri="{FF2B5EF4-FFF2-40B4-BE49-F238E27FC236}">
                  <a16:creationId xmlns:a16="http://schemas.microsoft.com/office/drawing/2014/main" id="{B3033051-B26D-914A-4E0D-72B2F6450EE4}"/>
                </a:ext>
              </a:extLst>
            </p:cNvPr>
            <p:cNvPicPr/>
            <p:nvPr/>
          </p:nvPicPr>
          <p:blipFill>
            <a:blip r:embed="rId5" cstate="print"/>
            <a:stretch>
              <a:fillRect/>
            </a:stretch>
          </p:blipFill>
          <p:spPr>
            <a:xfrm>
              <a:off x="7798437" y="1500215"/>
              <a:ext cx="3724655" cy="2511889"/>
            </a:xfrm>
            <a:prstGeom prst="rect">
              <a:avLst/>
            </a:prstGeom>
          </p:spPr>
        </p:pic>
      </p:grpSp>
    </p:spTree>
    <p:extLst>
      <p:ext uri="{BB962C8B-B14F-4D97-AF65-F5344CB8AC3E}">
        <p14:creationId xmlns:p14="http://schemas.microsoft.com/office/powerpoint/2010/main" val="38727394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2B888-EC64-BFDE-4194-44576E0AB1F4}"/>
              </a:ext>
            </a:extLst>
          </p:cNvPr>
          <p:cNvSpPr>
            <a:spLocks noGrp="1"/>
          </p:cNvSpPr>
          <p:nvPr>
            <p:ph type="title"/>
          </p:nvPr>
        </p:nvSpPr>
        <p:spPr>
          <a:xfrm>
            <a:off x="4430268" y="457200"/>
            <a:ext cx="3331464" cy="864108"/>
          </a:xfrm>
        </p:spPr>
        <p:txBody>
          <a:bodyPr/>
          <a:lstStyle/>
          <a:p>
            <a:r>
              <a:rPr lang="es-MX" dirty="0"/>
              <a:t>AMOR PROPIO</a:t>
            </a:r>
          </a:p>
        </p:txBody>
      </p:sp>
      <p:sp>
        <p:nvSpPr>
          <p:cNvPr id="3" name="Content Placeholder 2">
            <a:extLst>
              <a:ext uri="{FF2B5EF4-FFF2-40B4-BE49-F238E27FC236}">
                <a16:creationId xmlns:a16="http://schemas.microsoft.com/office/drawing/2014/main" id="{C8131F54-BBDA-0111-A5CD-3BB63C09B190}"/>
              </a:ext>
            </a:extLst>
          </p:cNvPr>
          <p:cNvSpPr>
            <a:spLocks noGrp="1"/>
          </p:cNvSpPr>
          <p:nvPr>
            <p:ph idx="1"/>
          </p:nvPr>
        </p:nvSpPr>
        <p:spPr>
          <a:xfrm>
            <a:off x="609600" y="1600200"/>
            <a:ext cx="5715000" cy="4800600"/>
          </a:xfrm>
        </p:spPr>
        <p:txBody>
          <a:bodyPr>
            <a:normAutofit/>
          </a:bodyPr>
          <a:lstStyle/>
          <a:p>
            <a:pPr marL="0" indent="0" algn="just">
              <a:buNone/>
            </a:pPr>
            <a:r>
              <a:rPr lang="es-MX" dirty="0"/>
              <a:t>El amor propio se refiere al grado de aceptación, respeto y consideración que sentimos para con nosotros mismos. Es un concepto muy parecido al de la autoestima, siendo algo esencial para la salud emocional y psicológica de los seres humanos</a:t>
            </a:r>
          </a:p>
          <a:p>
            <a:pPr marL="0" indent="0" algn="just">
              <a:buNone/>
            </a:pPr>
            <a:r>
              <a:rPr lang="es-MX" dirty="0"/>
              <a:t>Se entiende el amor propio como el resultado de diversos procesos de introspección y aceptación a niveles profundos, como el resultado de conocerse y quererse a sí mismo, sin que sea necesario cambiar la propia naturaleza para satisfacer a otros.</a:t>
            </a:r>
          </a:p>
          <a:p>
            <a:pPr marL="0" indent="0" algn="just">
              <a:buNone/>
            </a:pPr>
            <a:r>
              <a:rPr lang="es-MX" dirty="0"/>
              <a:t>No confundir el amor propio con el ego. El quererse a uno mismo no implica renegar de las propias limitaciones, ni creerse más que los demás, sino aceptar tu propia manera de ser, sabiendo que nuestros aspectos negativos requerirán trabajo y nuestros aspectos positivos consolidación.</a:t>
            </a:r>
          </a:p>
          <a:p>
            <a:pPr algn="just"/>
            <a:endParaRPr lang="es-MX" dirty="0"/>
          </a:p>
        </p:txBody>
      </p:sp>
      <p:pic>
        <p:nvPicPr>
          <p:cNvPr id="4" name="Picture 3">
            <a:extLst>
              <a:ext uri="{FF2B5EF4-FFF2-40B4-BE49-F238E27FC236}">
                <a16:creationId xmlns:a16="http://schemas.microsoft.com/office/drawing/2014/main" id="{8FD6EE0B-8F13-41D9-8741-048F3805BDE1}"/>
              </a:ext>
            </a:extLst>
          </p:cNvPr>
          <p:cNvPicPr>
            <a:picLocks noChangeAspect="1"/>
          </p:cNvPicPr>
          <p:nvPr/>
        </p:nvPicPr>
        <p:blipFill>
          <a:blip r:embed="rId2"/>
          <a:stretch>
            <a:fillRect/>
          </a:stretch>
        </p:blipFill>
        <p:spPr>
          <a:xfrm>
            <a:off x="6858000" y="1600200"/>
            <a:ext cx="3871296" cy="4200508"/>
          </a:xfrm>
          <a:prstGeom prst="rect">
            <a:avLst/>
          </a:prstGeom>
        </p:spPr>
      </p:pic>
    </p:spTree>
    <p:extLst>
      <p:ext uri="{BB962C8B-B14F-4D97-AF65-F5344CB8AC3E}">
        <p14:creationId xmlns:p14="http://schemas.microsoft.com/office/powerpoint/2010/main" val="28418804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CAC84-C425-3DFA-8339-ECA4C35E1387}"/>
              </a:ext>
            </a:extLst>
          </p:cNvPr>
          <p:cNvSpPr>
            <a:spLocks noGrp="1"/>
          </p:cNvSpPr>
          <p:nvPr>
            <p:ph type="title"/>
          </p:nvPr>
        </p:nvSpPr>
        <p:spPr>
          <a:xfrm>
            <a:off x="4163568" y="523613"/>
            <a:ext cx="3864864" cy="1188720"/>
          </a:xfrm>
        </p:spPr>
        <p:txBody>
          <a:bodyPr/>
          <a:lstStyle/>
          <a:p>
            <a:r>
              <a:rPr lang="es-MX" dirty="0"/>
              <a:t>AMOR AL PROJIMO</a:t>
            </a:r>
          </a:p>
        </p:txBody>
      </p:sp>
      <p:sp>
        <p:nvSpPr>
          <p:cNvPr id="3" name="Content Placeholder 2">
            <a:extLst>
              <a:ext uri="{FF2B5EF4-FFF2-40B4-BE49-F238E27FC236}">
                <a16:creationId xmlns:a16="http://schemas.microsoft.com/office/drawing/2014/main" id="{D71E716F-728B-F4C1-1890-A59DC51ED9E1}"/>
              </a:ext>
            </a:extLst>
          </p:cNvPr>
          <p:cNvSpPr>
            <a:spLocks noGrp="1"/>
          </p:cNvSpPr>
          <p:nvPr>
            <p:ph idx="1"/>
          </p:nvPr>
        </p:nvSpPr>
        <p:spPr>
          <a:xfrm>
            <a:off x="685800" y="2057400"/>
            <a:ext cx="6172200" cy="3810000"/>
          </a:xfrm>
        </p:spPr>
        <p:txBody>
          <a:bodyPr/>
          <a:lstStyle/>
          <a:p>
            <a:pPr marL="0" indent="0" algn="just">
              <a:buNone/>
            </a:pPr>
            <a:r>
              <a:rPr lang="es-MX" dirty="0"/>
              <a:t>En el concepto de amor al prójimo se engloba la empatía por otro ser humano sin importar su condición, se practica la consideración, la compasión, el altruismo, la ministración, la filantropía y la amistad fraterna.</a:t>
            </a:r>
          </a:p>
          <a:p>
            <a:pPr marL="0" indent="0" algn="just">
              <a:buNone/>
            </a:pPr>
            <a:r>
              <a:rPr lang="es-MX" dirty="0"/>
              <a:t>El concepto es tomado de la Biblia con las palabras: ”ama a tu prójimo como a ti mismo”.</a:t>
            </a:r>
          </a:p>
          <a:p>
            <a:pPr marL="0" indent="0" algn="just">
              <a:buNone/>
            </a:pPr>
            <a:r>
              <a:rPr lang="es-MX" dirty="0"/>
              <a:t>Se puede emplear el concepto de amor al prójimo, a no juzgar a nadie o</a:t>
            </a:r>
          </a:p>
          <a:p>
            <a:pPr marL="0" indent="0" algn="just">
              <a:buNone/>
            </a:pPr>
            <a:r>
              <a:rPr lang="es-MX" dirty="0"/>
              <a:t>pensar y/o hablar mal de otras personas.</a:t>
            </a:r>
          </a:p>
          <a:p>
            <a:pPr marL="0" indent="0" algn="just">
              <a:buNone/>
            </a:pPr>
            <a:endParaRPr lang="es-MX" dirty="0"/>
          </a:p>
        </p:txBody>
      </p:sp>
      <p:pic>
        <p:nvPicPr>
          <p:cNvPr id="4" name="object 3"/>
          <p:cNvPicPr/>
          <p:nvPr/>
        </p:nvPicPr>
        <p:blipFill>
          <a:blip r:embed="rId2" cstate="print"/>
          <a:stretch>
            <a:fillRect/>
          </a:stretch>
        </p:blipFill>
        <p:spPr>
          <a:xfrm>
            <a:off x="7391400" y="2057400"/>
            <a:ext cx="4207762" cy="3886200"/>
          </a:xfrm>
          <a:prstGeom prst="rect">
            <a:avLst/>
          </a:prstGeom>
        </p:spPr>
      </p:pic>
    </p:spTree>
    <p:extLst>
      <p:ext uri="{BB962C8B-B14F-4D97-AF65-F5344CB8AC3E}">
        <p14:creationId xmlns:p14="http://schemas.microsoft.com/office/powerpoint/2010/main" val="27926936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714B6-7C43-FE4D-7391-A1DED98DC4DA}"/>
              </a:ext>
            </a:extLst>
          </p:cNvPr>
          <p:cNvSpPr>
            <a:spLocks noGrp="1"/>
          </p:cNvSpPr>
          <p:nvPr>
            <p:ph type="title"/>
          </p:nvPr>
        </p:nvSpPr>
        <p:spPr>
          <a:xfrm>
            <a:off x="4011168" y="457200"/>
            <a:ext cx="4169664" cy="1188720"/>
          </a:xfrm>
        </p:spPr>
        <p:txBody>
          <a:bodyPr/>
          <a:lstStyle/>
          <a:p>
            <a:r>
              <a:rPr lang="es-MX" dirty="0"/>
              <a:t>AMOR A LA PATRIA</a:t>
            </a:r>
          </a:p>
        </p:txBody>
      </p:sp>
      <p:sp>
        <p:nvSpPr>
          <p:cNvPr id="3" name="Content Placeholder 2">
            <a:extLst>
              <a:ext uri="{FF2B5EF4-FFF2-40B4-BE49-F238E27FC236}">
                <a16:creationId xmlns:a16="http://schemas.microsoft.com/office/drawing/2014/main" id="{C0D543F2-B8CC-0668-9D45-DCB273FF1576}"/>
              </a:ext>
            </a:extLst>
          </p:cNvPr>
          <p:cNvSpPr>
            <a:spLocks noGrp="1"/>
          </p:cNvSpPr>
          <p:nvPr>
            <p:ph idx="1"/>
          </p:nvPr>
        </p:nvSpPr>
        <p:spPr>
          <a:xfrm>
            <a:off x="609600" y="2057400"/>
            <a:ext cx="7391400" cy="4419600"/>
          </a:xfrm>
        </p:spPr>
        <p:txBody>
          <a:bodyPr>
            <a:normAutofit/>
          </a:bodyPr>
          <a:lstStyle/>
          <a:p>
            <a:pPr marL="0" indent="0" algn="just">
              <a:buNone/>
            </a:pPr>
            <a:r>
              <a:rPr lang="es-MX" sz="2000" dirty="0"/>
              <a:t>El amor a la Patria o patriotismo es el profundo sentimiento de querer la nación y el orgullo de formar parte de ella, de su pueblo, territorio, historia, cultura y proyecto común. Es expresión de respeto y aceptación de la herencia recibida. Manifiesta el reconocimiento a los que nos precedieron en la construcción de nuestra nación.</a:t>
            </a:r>
          </a:p>
          <a:p>
            <a:pPr marL="0" indent="0" algn="just">
              <a:buNone/>
            </a:pPr>
            <a:r>
              <a:rPr lang="es-MX" sz="2000" dirty="0"/>
              <a:t>Es un amor que mira por su buen funcionamiento, el bien común, sus glorias y sus miserias, sus héroes y antepasados, su historia, su cultura o por todo aquello que hace sentir a sus ciudadanos dignos de ella.</a:t>
            </a:r>
          </a:p>
          <a:p>
            <a:pPr marL="0" indent="0" algn="just">
              <a:buNone/>
            </a:pPr>
            <a:r>
              <a:rPr lang="es-MX" sz="2000" dirty="0"/>
              <a:t>Constituye el valor fundamental del militar porque en él se basa su vocación.</a:t>
            </a:r>
          </a:p>
          <a:p>
            <a:pPr marL="0" indent="0" algn="just">
              <a:buNone/>
            </a:pPr>
            <a:endParaRPr lang="es-MX" sz="2000" dirty="0"/>
          </a:p>
        </p:txBody>
      </p:sp>
      <p:pic>
        <p:nvPicPr>
          <p:cNvPr id="4" name="object 3"/>
          <p:cNvPicPr/>
          <p:nvPr/>
        </p:nvPicPr>
        <p:blipFill>
          <a:blip r:embed="rId2" cstate="print"/>
          <a:stretch>
            <a:fillRect/>
          </a:stretch>
        </p:blipFill>
        <p:spPr>
          <a:xfrm>
            <a:off x="8525546" y="1865538"/>
            <a:ext cx="3045968" cy="4357688"/>
          </a:xfrm>
          <a:prstGeom prst="rect">
            <a:avLst/>
          </a:prstGeom>
        </p:spPr>
      </p:pic>
    </p:spTree>
    <p:extLst>
      <p:ext uri="{BB962C8B-B14F-4D97-AF65-F5344CB8AC3E}">
        <p14:creationId xmlns:p14="http://schemas.microsoft.com/office/powerpoint/2010/main" val="6017960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21844-B898-44BC-C241-022C5739BE3B}"/>
              </a:ext>
            </a:extLst>
          </p:cNvPr>
          <p:cNvSpPr>
            <a:spLocks noGrp="1"/>
          </p:cNvSpPr>
          <p:nvPr>
            <p:ph type="title"/>
          </p:nvPr>
        </p:nvSpPr>
        <p:spPr>
          <a:xfrm>
            <a:off x="4735068" y="457200"/>
            <a:ext cx="2721864" cy="940308"/>
          </a:xfrm>
        </p:spPr>
        <p:txBody>
          <a:bodyPr/>
          <a:lstStyle/>
          <a:p>
            <a:r>
              <a:rPr lang="es-MX" dirty="0"/>
              <a:t>GRATITUD</a:t>
            </a:r>
          </a:p>
        </p:txBody>
      </p:sp>
      <p:pic>
        <p:nvPicPr>
          <p:cNvPr id="6" name="object 6"/>
          <p:cNvPicPr/>
          <p:nvPr/>
        </p:nvPicPr>
        <p:blipFill>
          <a:blip r:embed="rId2" cstate="print"/>
          <a:stretch>
            <a:fillRect/>
          </a:stretch>
        </p:blipFill>
        <p:spPr>
          <a:xfrm>
            <a:off x="4099941" y="1498093"/>
            <a:ext cx="3992118" cy="1981200"/>
          </a:xfrm>
          <a:prstGeom prst="rect">
            <a:avLst/>
          </a:prstGeom>
        </p:spPr>
      </p:pic>
      <p:pic>
        <p:nvPicPr>
          <p:cNvPr id="4" name="Picture 3">
            <a:extLst>
              <a:ext uri="{FF2B5EF4-FFF2-40B4-BE49-F238E27FC236}">
                <a16:creationId xmlns:a16="http://schemas.microsoft.com/office/drawing/2014/main" id="{4B3A609A-C21B-EDD2-223A-90A7B5621FAC}"/>
              </a:ext>
            </a:extLst>
          </p:cNvPr>
          <p:cNvPicPr>
            <a:picLocks noChangeAspect="1"/>
          </p:cNvPicPr>
          <p:nvPr/>
        </p:nvPicPr>
        <p:blipFill>
          <a:blip r:embed="rId3"/>
          <a:stretch>
            <a:fillRect/>
          </a:stretch>
        </p:blipFill>
        <p:spPr>
          <a:xfrm>
            <a:off x="244739" y="3886199"/>
            <a:ext cx="7212193" cy="2615411"/>
          </a:xfrm>
          <a:prstGeom prst="rect">
            <a:avLst/>
          </a:prstGeom>
        </p:spPr>
      </p:pic>
      <p:pic>
        <p:nvPicPr>
          <p:cNvPr id="5" name="Picture 4">
            <a:extLst>
              <a:ext uri="{FF2B5EF4-FFF2-40B4-BE49-F238E27FC236}">
                <a16:creationId xmlns:a16="http://schemas.microsoft.com/office/drawing/2014/main" id="{CF6CC4E9-2FDB-26F8-2CA8-26AA420F2D46}"/>
              </a:ext>
            </a:extLst>
          </p:cNvPr>
          <p:cNvPicPr>
            <a:picLocks noChangeAspect="1"/>
          </p:cNvPicPr>
          <p:nvPr/>
        </p:nvPicPr>
        <p:blipFill>
          <a:blip r:embed="rId4"/>
          <a:stretch>
            <a:fillRect/>
          </a:stretch>
        </p:blipFill>
        <p:spPr>
          <a:xfrm>
            <a:off x="7391400" y="3776462"/>
            <a:ext cx="4669941" cy="2834886"/>
          </a:xfrm>
          <a:prstGeom prst="rect">
            <a:avLst/>
          </a:prstGeom>
        </p:spPr>
      </p:pic>
    </p:spTree>
    <p:extLst>
      <p:ext uri="{BB962C8B-B14F-4D97-AF65-F5344CB8AC3E}">
        <p14:creationId xmlns:p14="http://schemas.microsoft.com/office/powerpoint/2010/main" val="40912908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B5C649-7F44-309F-3286-B6236D32CDDD}"/>
              </a:ext>
            </a:extLst>
          </p:cNvPr>
          <p:cNvSpPr>
            <a:spLocks noGrp="1"/>
          </p:cNvSpPr>
          <p:nvPr>
            <p:ph idx="1"/>
          </p:nvPr>
        </p:nvSpPr>
        <p:spPr>
          <a:xfrm>
            <a:off x="609600" y="533400"/>
            <a:ext cx="10972800" cy="5791200"/>
          </a:xfrm>
        </p:spPr>
        <p:txBody>
          <a:bodyPr>
            <a:normAutofit/>
          </a:bodyPr>
          <a:lstStyle/>
          <a:p>
            <a:pPr marL="0" indent="0" algn="just">
              <a:buNone/>
            </a:pPr>
            <a:r>
              <a:rPr lang="es-MX" sz="2400" dirty="0"/>
              <a:t>La gratitud es una habilidad esencial para llegar al autoconocimiento y autogestión. Importancia de la gratitud:</a:t>
            </a:r>
          </a:p>
          <a:p>
            <a:pPr algn="just"/>
            <a:r>
              <a:rPr lang="es-MX" sz="2400" dirty="0"/>
              <a:t>Las personas agradecidas son más felices y están más satisfechas con su vida, sus amistades, su familia, su comunidad y su persona. Experimentan más esperanza, optimismo y autoestima y rinden más en la escuela y el trabajo.</a:t>
            </a:r>
          </a:p>
          <a:p>
            <a:pPr algn="just"/>
            <a:r>
              <a:rPr lang="es-MX" sz="2400" dirty="0"/>
              <a:t>La gratitud está relacionada con una mayor compasión, dando lugar a relaciones más sólidas. También se relaciona con un estilo de vida más saludable, un mejor descanso, un sistema inmune fortalecido y menos emociones negativas como la envidia, la depresión, el sentimiento de soledad y el materialismo.</a:t>
            </a:r>
          </a:p>
          <a:p>
            <a:pPr algn="just"/>
            <a:r>
              <a:rPr lang="es-MX" sz="2400" dirty="0"/>
              <a:t>La gratitud contribuye a la esperanza, la resiliencia y el afrontamiento de las crisis. Puede ayudarnos a gestionar emociones como la pérdida y el estrés.</a:t>
            </a:r>
          </a:p>
          <a:p>
            <a:pPr algn="just"/>
            <a:r>
              <a:rPr lang="es-MX" sz="2400" dirty="0"/>
              <a:t>La gratitud puede aumentar los neuroquímicos esenciales. Una mentalidad optimista libera neuroquímicos del bienestar como la dopamina, la oxitocina y la serotonina.</a:t>
            </a:r>
          </a:p>
          <a:p>
            <a:pPr marL="0" indent="0">
              <a:buNone/>
            </a:pPr>
            <a:endParaRPr lang="es-MX" dirty="0"/>
          </a:p>
        </p:txBody>
      </p:sp>
    </p:spTree>
    <p:extLst>
      <p:ext uri="{BB962C8B-B14F-4D97-AF65-F5344CB8AC3E}">
        <p14:creationId xmlns:p14="http://schemas.microsoft.com/office/powerpoint/2010/main" val="37883000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04DD3-CE2F-61E1-D865-153AE816B792}"/>
              </a:ext>
            </a:extLst>
          </p:cNvPr>
          <p:cNvSpPr>
            <a:spLocks noGrp="1"/>
          </p:cNvSpPr>
          <p:nvPr>
            <p:ph type="title"/>
          </p:nvPr>
        </p:nvSpPr>
        <p:spPr>
          <a:xfrm>
            <a:off x="4925568" y="304800"/>
            <a:ext cx="2340864" cy="864108"/>
          </a:xfrm>
        </p:spPr>
        <p:txBody>
          <a:bodyPr/>
          <a:lstStyle/>
          <a:p>
            <a:r>
              <a:rPr lang="es-MX" dirty="0"/>
              <a:t>perdón</a:t>
            </a:r>
          </a:p>
        </p:txBody>
      </p:sp>
      <p:sp>
        <p:nvSpPr>
          <p:cNvPr id="3" name="Content Placeholder 2">
            <a:extLst>
              <a:ext uri="{FF2B5EF4-FFF2-40B4-BE49-F238E27FC236}">
                <a16:creationId xmlns:a16="http://schemas.microsoft.com/office/drawing/2014/main" id="{B6E4822D-EE85-4071-FB9D-6143C5CE2B20}"/>
              </a:ext>
            </a:extLst>
          </p:cNvPr>
          <p:cNvSpPr>
            <a:spLocks noGrp="1"/>
          </p:cNvSpPr>
          <p:nvPr>
            <p:ph idx="1"/>
          </p:nvPr>
        </p:nvSpPr>
        <p:spPr>
          <a:xfrm>
            <a:off x="434979" y="1371600"/>
            <a:ext cx="7882128" cy="4876800"/>
          </a:xfrm>
        </p:spPr>
        <p:txBody>
          <a:bodyPr>
            <a:normAutofit/>
          </a:bodyPr>
          <a:lstStyle/>
          <a:p>
            <a:pPr marL="0" indent="0" algn="just">
              <a:buNone/>
            </a:pPr>
            <a:r>
              <a:rPr lang="es-MX" sz="2000" dirty="0"/>
              <a:t>Perdonar significa entender que hay otras opciones diferentes a mantener el resentimiento y dolor que nos provoca el daño causado. A través	del perdón, las personas reducen las respuestas negativas hacia sus transgresores, encontrándose más motivadas a mostrar comportamientos positivos en su lugar. Pero perdonar no es negar ni olvidar, no hay que minimizar o excusar la falta. Perdonar no significa retomar la relación con la persona que nos ha dañado, sino estar dispuestos gestionar la</a:t>
            </a:r>
          </a:p>
          <a:p>
            <a:pPr marL="0" indent="0" algn="just">
              <a:buNone/>
            </a:pPr>
            <a:r>
              <a:rPr lang="es-MX" sz="2000" dirty="0"/>
              <a:t>El significado del perdón se aplica en la vida corriente, en la esfera religiosa y también en un sentido político. Cuando un gobierno toma la decisión de sacar de la cárcel a los presos políticos, les está otorgando la amnistía, que es un sinónimo de perdón. Sucede con las leyes de punto final, en las que un gobierno toma la decisión de exculpar ciertos delitos cometidos con la intención de acabar con un problemas emociones que nos mantienen atrapados en situaciones del pasado</a:t>
            </a:r>
          </a:p>
          <a:p>
            <a:pPr marL="0" indent="0" algn="just">
              <a:buNone/>
            </a:pPr>
            <a:endParaRPr lang="es-MX" sz="2000" dirty="0"/>
          </a:p>
        </p:txBody>
      </p:sp>
      <p:pic>
        <p:nvPicPr>
          <p:cNvPr id="4" name="Picture 3">
            <a:extLst>
              <a:ext uri="{FF2B5EF4-FFF2-40B4-BE49-F238E27FC236}">
                <a16:creationId xmlns:a16="http://schemas.microsoft.com/office/drawing/2014/main" id="{8F4B0876-3470-BCAD-826A-713DC183323F}"/>
              </a:ext>
            </a:extLst>
          </p:cNvPr>
          <p:cNvPicPr>
            <a:picLocks noChangeAspect="1"/>
          </p:cNvPicPr>
          <p:nvPr/>
        </p:nvPicPr>
        <p:blipFill>
          <a:blip r:embed="rId2"/>
          <a:stretch>
            <a:fillRect/>
          </a:stretch>
        </p:blipFill>
        <p:spPr>
          <a:xfrm>
            <a:off x="8498480" y="1371600"/>
            <a:ext cx="3328704" cy="4566300"/>
          </a:xfrm>
          <a:prstGeom prst="rect">
            <a:avLst/>
          </a:prstGeom>
        </p:spPr>
      </p:pic>
    </p:spTree>
    <p:extLst>
      <p:ext uri="{BB962C8B-B14F-4D97-AF65-F5344CB8AC3E}">
        <p14:creationId xmlns:p14="http://schemas.microsoft.com/office/powerpoint/2010/main" val="3530314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361569"/>
            <a:ext cx="8963660" cy="1184910"/>
          </a:xfrm>
          <a:prstGeom prst="rect">
            <a:avLst/>
          </a:prstGeom>
        </p:spPr>
        <p:txBody>
          <a:bodyPr vert="horz" wrap="square" lIns="0" tIns="13335" rIns="0" bIns="0" rtlCol="0">
            <a:spAutoFit/>
          </a:bodyPr>
          <a:lstStyle/>
          <a:p>
            <a:pPr marL="12700" marR="5080">
              <a:lnSpc>
                <a:spcPct val="100000"/>
              </a:lnSpc>
              <a:spcBef>
                <a:spcPts val="105"/>
              </a:spcBef>
            </a:pPr>
            <a:r>
              <a:rPr sz="3800" dirty="0"/>
              <a:t>¿Cuál</a:t>
            </a:r>
            <a:r>
              <a:rPr sz="3800" spc="-120" dirty="0"/>
              <a:t> </a:t>
            </a:r>
            <a:r>
              <a:rPr sz="3800" dirty="0"/>
              <a:t>es</a:t>
            </a:r>
            <a:r>
              <a:rPr sz="3800" spc="-90" dirty="0"/>
              <a:t> </a:t>
            </a:r>
            <a:r>
              <a:rPr sz="3800" dirty="0"/>
              <a:t>el</a:t>
            </a:r>
            <a:r>
              <a:rPr sz="3800" spc="-100" dirty="0"/>
              <a:t> sentido</a:t>
            </a:r>
            <a:r>
              <a:rPr sz="3800" spc="-80" dirty="0"/>
              <a:t> </a:t>
            </a:r>
            <a:r>
              <a:rPr sz="3800" spc="135" dirty="0"/>
              <a:t>de</a:t>
            </a:r>
            <a:r>
              <a:rPr sz="3800" spc="-100" dirty="0"/>
              <a:t> </a:t>
            </a:r>
            <a:r>
              <a:rPr sz="3800" spc="-20" dirty="0"/>
              <a:t>aprender</a:t>
            </a:r>
            <a:r>
              <a:rPr sz="3800" spc="-95" dirty="0"/>
              <a:t> </a:t>
            </a:r>
            <a:r>
              <a:rPr sz="3800" spc="-10" dirty="0"/>
              <a:t>sobre ética?</a:t>
            </a:r>
            <a:endParaRPr sz="3800"/>
          </a:p>
        </p:txBody>
      </p:sp>
      <p:sp>
        <p:nvSpPr>
          <p:cNvPr id="3" name="object 3"/>
          <p:cNvSpPr txBox="1"/>
          <p:nvPr/>
        </p:nvSpPr>
        <p:spPr>
          <a:xfrm>
            <a:off x="250952" y="1692021"/>
            <a:ext cx="8175625" cy="4167808"/>
          </a:xfrm>
          <a:prstGeom prst="rect">
            <a:avLst/>
          </a:prstGeom>
        </p:spPr>
        <p:txBody>
          <a:bodyPr vert="horz" wrap="square" lIns="0" tIns="12700" rIns="0" bIns="0" rtlCol="0">
            <a:spAutoFit/>
          </a:bodyPr>
          <a:lstStyle/>
          <a:p>
            <a:pPr marL="12700" marR="166370" algn="just">
              <a:lnSpc>
                <a:spcPct val="100000"/>
              </a:lnSpc>
            </a:pPr>
            <a:r>
              <a:rPr sz="1800" spc="-30" dirty="0" err="1">
                <a:latin typeface="Verdana"/>
                <a:cs typeface="Verdana"/>
              </a:rPr>
              <a:t>Teóricamente</a:t>
            </a:r>
            <a:r>
              <a:rPr sz="1800" spc="-65" dirty="0">
                <a:latin typeface="Verdana"/>
                <a:cs typeface="Verdana"/>
              </a:rPr>
              <a:t> </a:t>
            </a:r>
            <a:r>
              <a:rPr sz="1800" dirty="0">
                <a:latin typeface="Verdana"/>
                <a:cs typeface="Verdana"/>
              </a:rPr>
              <a:t>podemos</a:t>
            </a:r>
            <a:r>
              <a:rPr sz="1800" spc="-75" dirty="0">
                <a:latin typeface="Verdana"/>
                <a:cs typeface="Verdana"/>
              </a:rPr>
              <a:t> </a:t>
            </a:r>
            <a:r>
              <a:rPr sz="1800" dirty="0">
                <a:latin typeface="Verdana"/>
                <a:cs typeface="Verdana"/>
              </a:rPr>
              <a:t>decir</a:t>
            </a:r>
            <a:r>
              <a:rPr sz="1800" spc="-105" dirty="0">
                <a:latin typeface="Verdana"/>
                <a:cs typeface="Verdana"/>
              </a:rPr>
              <a:t> </a:t>
            </a:r>
            <a:r>
              <a:rPr sz="1800" dirty="0">
                <a:latin typeface="Verdana"/>
                <a:cs typeface="Verdana"/>
              </a:rPr>
              <a:t>que</a:t>
            </a:r>
            <a:r>
              <a:rPr sz="1800" spc="-60" dirty="0">
                <a:latin typeface="Verdana"/>
                <a:cs typeface="Verdana"/>
              </a:rPr>
              <a:t> </a:t>
            </a:r>
            <a:r>
              <a:rPr sz="1800" dirty="0">
                <a:latin typeface="Verdana"/>
                <a:cs typeface="Verdana"/>
              </a:rPr>
              <a:t>la</a:t>
            </a:r>
            <a:r>
              <a:rPr sz="1800" spc="-105" dirty="0">
                <a:latin typeface="Verdana"/>
                <a:cs typeface="Verdana"/>
              </a:rPr>
              <a:t> </a:t>
            </a:r>
            <a:r>
              <a:rPr sz="1800" spc="-20" dirty="0">
                <a:latin typeface="Verdana"/>
                <a:cs typeface="Verdana"/>
              </a:rPr>
              <a:t>Ética</a:t>
            </a:r>
            <a:r>
              <a:rPr sz="1800" spc="-100" dirty="0">
                <a:latin typeface="Verdana"/>
                <a:cs typeface="Verdana"/>
              </a:rPr>
              <a:t> </a:t>
            </a:r>
            <a:r>
              <a:rPr sz="1800" spc="-90" dirty="0">
                <a:latin typeface="Verdana"/>
                <a:cs typeface="Verdana"/>
              </a:rPr>
              <a:t>es</a:t>
            </a:r>
            <a:r>
              <a:rPr sz="1800" spc="-70" dirty="0">
                <a:latin typeface="Verdana"/>
                <a:cs typeface="Verdana"/>
              </a:rPr>
              <a:t> </a:t>
            </a:r>
            <a:r>
              <a:rPr sz="1800" dirty="0">
                <a:latin typeface="Verdana"/>
                <a:cs typeface="Verdana"/>
              </a:rPr>
              <a:t>la</a:t>
            </a:r>
            <a:r>
              <a:rPr sz="1800" spc="-105" dirty="0">
                <a:latin typeface="Verdana"/>
                <a:cs typeface="Verdana"/>
              </a:rPr>
              <a:t> </a:t>
            </a:r>
            <a:r>
              <a:rPr sz="1800" spc="50" dirty="0">
                <a:latin typeface="Verdana"/>
                <a:cs typeface="Verdana"/>
              </a:rPr>
              <a:t>ciencia</a:t>
            </a:r>
            <a:r>
              <a:rPr sz="1800" spc="-125" dirty="0">
                <a:latin typeface="Verdana"/>
                <a:cs typeface="Verdana"/>
              </a:rPr>
              <a:t> </a:t>
            </a:r>
            <a:r>
              <a:rPr sz="1800" dirty="0">
                <a:latin typeface="Verdana"/>
                <a:cs typeface="Verdana"/>
              </a:rPr>
              <a:t>que</a:t>
            </a:r>
            <a:r>
              <a:rPr sz="1800" spc="-75" dirty="0">
                <a:latin typeface="Verdana"/>
                <a:cs typeface="Verdana"/>
              </a:rPr>
              <a:t> </a:t>
            </a:r>
            <a:r>
              <a:rPr sz="1800" spc="-90" dirty="0">
                <a:latin typeface="Verdana"/>
                <a:cs typeface="Verdana"/>
              </a:rPr>
              <a:t>se</a:t>
            </a:r>
            <a:r>
              <a:rPr sz="1800" spc="-80" dirty="0">
                <a:latin typeface="Verdana"/>
                <a:cs typeface="Verdana"/>
              </a:rPr>
              <a:t> </a:t>
            </a:r>
            <a:r>
              <a:rPr sz="1800" spc="40" dirty="0">
                <a:latin typeface="Verdana"/>
                <a:cs typeface="Verdana"/>
              </a:rPr>
              <a:t>encarga </a:t>
            </a:r>
            <a:r>
              <a:rPr sz="1800" dirty="0">
                <a:latin typeface="Verdana"/>
                <a:cs typeface="Verdana"/>
              </a:rPr>
              <a:t>del</a:t>
            </a:r>
            <a:r>
              <a:rPr sz="1800" spc="-114" dirty="0">
                <a:latin typeface="Verdana"/>
                <a:cs typeface="Verdana"/>
              </a:rPr>
              <a:t> </a:t>
            </a:r>
            <a:r>
              <a:rPr sz="1800" spc="-40" dirty="0">
                <a:latin typeface="Verdana"/>
                <a:cs typeface="Verdana"/>
              </a:rPr>
              <a:t>estudio</a:t>
            </a:r>
            <a:r>
              <a:rPr sz="1800" spc="-105" dirty="0">
                <a:latin typeface="Verdana"/>
                <a:cs typeface="Verdana"/>
              </a:rPr>
              <a:t> </a:t>
            </a:r>
            <a:r>
              <a:rPr sz="1800" spc="95" dirty="0">
                <a:latin typeface="Verdana"/>
                <a:cs typeface="Verdana"/>
              </a:rPr>
              <a:t>de</a:t>
            </a:r>
            <a:r>
              <a:rPr sz="1800" spc="-110" dirty="0">
                <a:latin typeface="Verdana"/>
                <a:cs typeface="Verdana"/>
              </a:rPr>
              <a:t> </a:t>
            </a:r>
            <a:r>
              <a:rPr sz="1800" dirty="0">
                <a:latin typeface="Verdana"/>
                <a:cs typeface="Verdana"/>
              </a:rPr>
              <a:t>la</a:t>
            </a:r>
            <a:r>
              <a:rPr sz="1800" spc="-140" dirty="0">
                <a:latin typeface="Verdana"/>
                <a:cs typeface="Verdana"/>
              </a:rPr>
              <a:t> </a:t>
            </a:r>
            <a:r>
              <a:rPr sz="1800" spc="-45" dirty="0">
                <a:latin typeface="Verdana"/>
                <a:cs typeface="Verdana"/>
              </a:rPr>
              <a:t>moral</a:t>
            </a:r>
            <a:r>
              <a:rPr sz="1800" spc="-120" dirty="0">
                <a:latin typeface="Verdana"/>
                <a:cs typeface="Verdana"/>
              </a:rPr>
              <a:t> </a:t>
            </a:r>
            <a:r>
              <a:rPr sz="1800" spc="-114" dirty="0">
                <a:latin typeface="Verdana"/>
                <a:cs typeface="Verdana"/>
              </a:rPr>
              <a:t>y </a:t>
            </a:r>
            <a:r>
              <a:rPr sz="1800" dirty="0">
                <a:latin typeface="Verdana"/>
                <a:cs typeface="Verdana"/>
              </a:rPr>
              <a:t>la</a:t>
            </a:r>
            <a:r>
              <a:rPr sz="1800" spc="-135" dirty="0">
                <a:latin typeface="Verdana"/>
                <a:cs typeface="Verdana"/>
              </a:rPr>
              <a:t> </a:t>
            </a:r>
            <a:r>
              <a:rPr sz="1800" spc="65" dirty="0">
                <a:latin typeface="Verdana"/>
                <a:cs typeface="Verdana"/>
              </a:rPr>
              <a:t>conducta</a:t>
            </a:r>
            <a:r>
              <a:rPr sz="1800" spc="-95" dirty="0">
                <a:latin typeface="Verdana"/>
                <a:cs typeface="Verdana"/>
              </a:rPr>
              <a:t> </a:t>
            </a:r>
            <a:r>
              <a:rPr sz="1800" spc="-45" dirty="0">
                <a:latin typeface="Verdana"/>
                <a:cs typeface="Verdana"/>
              </a:rPr>
              <a:t>moral</a:t>
            </a:r>
            <a:r>
              <a:rPr sz="1800" spc="-130" dirty="0">
                <a:latin typeface="Verdana"/>
                <a:cs typeface="Verdana"/>
              </a:rPr>
              <a:t> </a:t>
            </a:r>
            <a:r>
              <a:rPr sz="1800" dirty="0">
                <a:latin typeface="Verdana"/>
                <a:cs typeface="Verdana"/>
              </a:rPr>
              <a:t>del</a:t>
            </a:r>
            <a:r>
              <a:rPr sz="1800" spc="-110" dirty="0">
                <a:latin typeface="Verdana"/>
                <a:cs typeface="Verdana"/>
              </a:rPr>
              <a:t> </a:t>
            </a:r>
            <a:r>
              <a:rPr sz="1800" spc="-35" dirty="0">
                <a:latin typeface="Verdana"/>
                <a:cs typeface="Verdana"/>
              </a:rPr>
              <a:t>hombre,</a:t>
            </a:r>
            <a:r>
              <a:rPr sz="1800" spc="-114" dirty="0">
                <a:latin typeface="Verdana"/>
                <a:cs typeface="Verdana"/>
              </a:rPr>
              <a:t> </a:t>
            </a:r>
            <a:r>
              <a:rPr lang="es-MX" spc="-114" dirty="0">
                <a:latin typeface="Verdana"/>
                <a:cs typeface="Verdana"/>
              </a:rPr>
              <a:t>¿</a:t>
            </a:r>
            <a:r>
              <a:rPr lang="es-MX" sz="1800" spc="-114" dirty="0">
                <a:latin typeface="Verdana"/>
                <a:cs typeface="Verdana"/>
              </a:rPr>
              <a:t>Qué es lo que </a:t>
            </a:r>
            <a:r>
              <a:rPr sz="1800" dirty="0">
                <a:latin typeface="Verdana"/>
                <a:cs typeface="Verdana"/>
              </a:rPr>
              <a:t>la</a:t>
            </a:r>
            <a:r>
              <a:rPr sz="1800" spc="-105" dirty="0">
                <a:latin typeface="Verdana"/>
                <a:cs typeface="Verdana"/>
              </a:rPr>
              <a:t> </a:t>
            </a:r>
            <a:r>
              <a:rPr sz="1800" spc="-20" dirty="0">
                <a:latin typeface="Verdana"/>
                <a:cs typeface="Verdana"/>
              </a:rPr>
              <a:t>Ética</a:t>
            </a:r>
            <a:r>
              <a:rPr sz="1800" spc="-105" dirty="0">
                <a:latin typeface="Verdana"/>
                <a:cs typeface="Verdana"/>
              </a:rPr>
              <a:t> </a:t>
            </a:r>
            <a:r>
              <a:rPr sz="1800" spc="-10" dirty="0">
                <a:latin typeface="Verdana"/>
                <a:cs typeface="Verdana"/>
              </a:rPr>
              <a:t>significa? </a:t>
            </a:r>
            <a:r>
              <a:rPr sz="1800" dirty="0">
                <a:latin typeface="Verdana"/>
                <a:cs typeface="Verdana"/>
              </a:rPr>
              <a:t>Muchos</a:t>
            </a:r>
            <a:r>
              <a:rPr sz="1800" spc="-90" dirty="0">
                <a:latin typeface="Verdana"/>
                <a:cs typeface="Verdana"/>
              </a:rPr>
              <a:t> </a:t>
            </a:r>
            <a:r>
              <a:rPr sz="1800" spc="-30" dirty="0">
                <a:latin typeface="Verdana"/>
                <a:cs typeface="Verdana"/>
              </a:rPr>
              <a:t>podríamos</a:t>
            </a:r>
            <a:r>
              <a:rPr sz="1800" spc="-105" dirty="0">
                <a:latin typeface="Verdana"/>
                <a:cs typeface="Verdana"/>
              </a:rPr>
              <a:t> </a:t>
            </a:r>
            <a:r>
              <a:rPr sz="1800" dirty="0">
                <a:latin typeface="Verdana"/>
                <a:cs typeface="Verdana"/>
              </a:rPr>
              <a:t>decir</a:t>
            </a:r>
            <a:r>
              <a:rPr sz="1800" spc="-95" dirty="0">
                <a:latin typeface="Verdana"/>
                <a:cs typeface="Verdana"/>
              </a:rPr>
              <a:t> </a:t>
            </a:r>
            <a:r>
              <a:rPr sz="1800" dirty="0">
                <a:latin typeface="Verdana"/>
                <a:cs typeface="Verdana"/>
              </a:rPr>
              <a:t>que</a:t>
            </a:r>
            <a:r>
              <a:rPr sz="1800" spc="-70" dirty="0">
                <a:latin typeface="Verdana"/>
                <a:cs typeface="Verdana"/>
              </a:rPr>
              <a:t> </a:t>
            </a:r>
            <a:r>
              <a:rPr sz="1800" dirty="0">
                <a:latin typeface="Verdana"/>
                <a:cs typeface="Verdana"/>
              </a:rPr>
              <a:t>la</a:t>
            </a:r>
            <a:r>
              <a:rPr sz="1800" spc="-100" dirty="0">
                <a:latin typeface="Verdana"/>
                <a:cs typeface="Verdana"/>
              </a:rPr>
              <a:t> </a:t>
            </a:r>
            <a:r>
              <a:rPr sz="1800" spc="-20" dirty="0">
                <a:latin typeface="Verdana"/>
                <a:cs typeface="Verdana"/>
              </a:rPr>
              <a:t>Ética</a:t>
            </a:r>
            <a:r>
              <a:rPr sz="1800" spc="-100" dirty="0">
                <a:latin typeface="Verdana"/>
                <a:cs typeface="Verdana"/>
              </a:rPr>
              <a:t> </a:t>
            </a:r>
            <a:r>
              <a:rPr sz="1800" spc="-90" dirty="0">
                <a:latin typeface="Verdana"/>
                <a:cs typeface="Verdana"/>
              </a:rPr>
              <a:t>es</a:t>
            </a:r>
            <a:r>
              <a:rPr sz="1800" spc="-75" dirty="0">
                <a:latin typeface="Verdana"/>
                <a:cs typeface="Verdana"/>
              </a:rPr>
              <a:t> </a:t>
            </a:r>
            <a:r>
              <a:rPr sz="1800" spc="-55" dirty="0">
                <a:latin typeface="Verdana"/>
                <a:cs typeface="Verdana"/>
              </a:rPr>
              <a:t>solo</a:t>
            </a:r>
            <a:r>
              <a:rPr sz="1800" spc="-95" dirty="0">
                <a:latin typeface="Verdana"/>
                <a:cs typeface="Verdana"/>
              </a:rPr>
              <a:t> </a:t>
            </a:r>
            <a:r>
              <a:rPr sz="1800" dirty="0">
                <a:latin typeface="Verdana"/>
                <a:cs typeface="Verdana"/>
              </a:rPr>
              <a:t>una</a:t>
            </a:r>
            <a:r>
              <a:rPr sz="1800" spc="-70" dirty="0">
                <a:latin typeface="Verdana"/>
                <a:cs typeface="Verdana"/>
              </a:rPr>
              <a:t> </a:t>
            </a:r>
            <a:r>
              <a:rPr sz="1800" spc="50" dirty="0">
                <a:latin typeface="Verdana"/>
                <a:cs typeface="Verdana"/>
              </a:rPr>
              <a:t>ciencia</a:t>
            </a:r>
            <a:r>
              <a:rPr sz="1800" spc="-110" dirty="0">
                <a:latin typeface="Verdana"/>
                <a:cs typeface="Verdana"/>
              </a:rPr>
              <a:t> </a:t>
            </a:r>
            <a:r>
              <a:rPr sz="1800" spc="-80" dirty="0">
                <a:latin typeface="Verdana"/>
                <a:cs typeface="Verdana"/>
              </a:rPr>
              <a:t>más,</a:t>
            </a:r>
            <a:r>
              <a:rPr sz="1800" spc="-95" dirty="0">
                <a:latin typeface="Verdana"/>
                <a:cs typeface="Verdana"/>
              </a:rPr>
              <a:t> </a:t>
            </a:r>
            <a:r>
              <a:rPr sz="1800" spc="-145" dirty="0">
                <a:latin typeface="Verdana"/>
                <a:cs typeface="Verdana"/>
              </a:rPr>
              <a:t>sin</a:t>
            </a:r>
            <a:r>
              <a:rPr sz="1800" spc="-130" dirty="0">
                <a:latin typeface="Verdana"/>
                <a:cs typeface="Verdana"/>
              </a:rPr>
              <a:t> </a:t>
            </a:r>
            <a:r>
              <a:rPr sz="1800" spc="-10" dirty="0">
                <a:latin typeface="Verdana"/>
                <a:cs typeface="Verdana"/>
              </a:rPr>
              <a:t>embargo, </a:t>
            </a:r>
            <a:r>
              <a:rPr sz="1800" spc="-35" dirty="0">
                <a:latin typeface="Verdana"/>
                <a:cs typeface="Verdana"/>
              </a:rPr>
              <a:t>olvidamos</a:t>
            </a:r>
            <a:r>
              <a:rPr sz="1800" spc="-150" dirty="0">
                <a:latin typeface="Verdana"/>
                <a:cs typeface="Verdana"/>
              </a:rPr>
              <a:t> </a:t>
            </a:r>
            <a:r>
              <a:rPr sz="1800" spc="85" dirty="0">
                <a:latin typeface="Verdana"/>
                <a:cs typeface="Verdana"/>
              </a:rPr>
              <a:t>e</a:t>
            </a:r>
            <a:r>
              <a:rPr sz="1800" spc="-95" dirty="0">
                <a:latin typeface="Verdana"/>
                <a:cs typeface="Verdana"/>
              </a:rPr>
              <a:t> </a:t>
            </a:r>
            <a:r>
              <a:rPr sz="1800" spc="-45" dirty="0">
                <a:latin typeface="Verdana"/>
                <a:cs typeface="Verdana"/>
              </a:rPr>
              <a:t>ignoramos</a:t>
            </a:r>
            <a:r>
              <a:rPr sz="1800" spc="-125" dirty="0">
                <a:latin typeface="Verdana"/>
                <a:cs typeface="Verdana"/>
              </a:rPr>
              <a:t> </a:t>
            </a:r>
            <a:r>
              <a:rPr sz="1800" dirty="0">
                <a:latin typeface="Verdana"/>
                <a:cs typeface="Verdana"/>
              </a:rPr>
              <a:t>la</a:t>
            </a:r>
            <a:r>
              <a:rPr sz="1800" spc="-125" dirty="0">
                <a:latin typeface="Verdana"/>
                <a:cs typeface="Verdana"/>
              </a:rPr>
              <a:t> </a:t>
            </a:r>
            <a:r>
              <a:rPr sz="1800" spc="-55" dirty="0" err="1">
                <a:latin typeface="Verdana"/>
                <a:cs typeface="Verdana"/>
              </a:rPr>
              <a:t>respuesta</a:t>
            </a:r>
            <a:r>
              <a:rPr sz="1800" spc="-40" dirty="0">
                <a:latin typeface="Verdana"/>
                <a:cs typeface="Verdana"/>
              </a:rPr>
              <a:t>,</a:t>
            </a:r>
            <a:r>
              <a:rPr sz="1800" spc="-100" dirty="0">
                <a:latin typeface="Verdana"/>
                <a:cs typeface="Verdana"/>
              </a:rPr>
              <a:t> </a:t>
            </a:r>
            <a:r>
              <a:rPr sz="1800" dirty="0">
                <a:latin typeface="Verdana"/>
                <a:cs typeface="Verdana"/>
              </a:rPr>
              <a:t>la</a:t>
            </a:r>
            <a:r>
              <a:rPr sz="1800" spc="-125" dirty="0">
                <a:latin typeface="Verdana"/>
                <a:cs typeface="Verdana"/>
              </a:rPr>
              <a:t> </a:t>
            </a:r>
            <a:r>
              <a:rPr sz="1800" spc="-20" dirty="0">
                <a:latin typeface="Verdana"/>
                <a:cs typeface="Verdana"/>
              </a:rPr>
              <a:t>Ética</a:t>
            </a:r>
            <a:r>
              <a:rPr sz="1800" spc="-120" dirty="0">
                <a:latin typeface="Verdana"/>
                <a:cs typeface="Verdana"/>
              </a:rPr>
              <a:t> </a:t>
            </a:r>
            <a:r>
              <a:rPr sz="1800" spc="-10" dirty="0">
                <a:latin typeface="Verdana"/>
                <a:cs typeface="Verdana"/>
              </a:rPr>
              <a:t>analiza </a:t>
            </a:r>
            <a:r>
              <a:rPr sz="1800" spc="-80" dirty="0">
                <a:latin typeface="Verdana"/>
                <a:cs typeface="Verdana"/>
              </a:rPr>
              <a:t>las</a:t>
            </a:r>
            <a:r>
              <a:rPr sz="1800" spc="-114" dirty="0">
                <a:latin typeface="Verdana"/>
                <a:cs typeface="Verdana"/>
              </a:rPr>
              <a:t> </a:t>
            </a:r>
            <a:r>
              <a:rPr sz="1800" spc="-25" dirty="0">
                <a:latin typeface="Verdana"/>
                <a:cs typeface="Verdana"/>
              </a:rPr>
              <a:t>circunstancias</a:t>
            </a:r>
            <a:r>
              <a:rPr sz="1800" spc="-90" dirty="0">
                <a:latin typeface="Verdana"/>
                <a:cs typeface="Verdana"/>
              </a:rPr>
              <a:t> </a:t>
            </a:r>
            <a:r>
              <a:rPr sz="1800" dirty="0">
                <a:latin typeface="Verdana"/>
                <a:cs typeface="Verdana"/>
              </a:rPr>
              <a:t>que</a:t>
            </a:r>
            <a:r>
              <a:rPr sz="1800" spc="-85" dirty="0">
                <a:latin typeface="Verdana"/>
                <a:cs typeface="Verdana"/>
              </a:rPr>
              <a:t> </a:t>
            </a:r>
            <a:r>
              <a:rPr sz="1800" spc="-45" dirty="0">
                <a:latin typeface="Verdana"/>
                <a:cs typeface="Verdana"/>
              </a:rPr>
              <a:t>enfrentamos</a:t>
            </a:r>
            <a:r>
              <a:rPr sz="1800" spc="-35" dirty="0">
                <a:latin typeface="Verdana"/>
                <a:cs typeface="Verdana"/>
              </a:rPr>
              <a:t> diariamente,</a:t>
            </a:r>
            <a:r>
              <a:rPr sz="1800" spc="-80" dirty="0">
                <a:latin typeface="Verdana"/>
                <a:cs typeface="Verdana"/>
              </a:rPr>
              <a:t> </a:t>
            </a:r>
            <a:r>
              <a:rPr sz="1800" spc="-10" dirty="0">
                <a:latin typeface="Verdana"/>
                <a:cs typeface="Verdana"/>
              </a:rPr>
              <a:t>responde</a:t>
            </a:r>
            <a:r>
              <a:rPr sz="1800" spc="-65" dirty="0">
                <a:latin typeface="Verdana"/>
                <a:cs typeface="Verdana"/>
              </a:rPr>
              <a:t> </a:t>
            </a:r>
            <a:r>
              <a:rPr sz="1800" spc="-80" dirty="0">
                <a:latin typeface="Verdana"/>
                <a:cs typeface="Verdana"/>
              </a:rPr>
              <a:t>las</a:t>
            </a:r>
            <a:r>
              <a:rPr sz="1800" spc="-100" dirty="0">
                <a:latin typeface="Verdana"/>
                <a:cs typeface="Verdana"/>
              </a:rPr>
              <a:t> </a:t>
            </a:r>
            <a:r>
              <a:rPr sz="1800" spc="-10" dirty="0">
                <a:latin typeface="Verdana"/>
                <a:cs typeface="Verdana"/>
              </a:rPr>
              <a:t>preguntas </a:t>
            </a:r>
            <a:r>
              <a:rPr sz="1800" spc="-55" dirty="0">
                <a:latin typeface="Verdana"/>
                <a:cs typeface="Verdana"/>
              </a:rPr>
              <a:t>más</a:t>
            </a:r>
            <a:r>
              <a:rPr sz="1800" spc="-100" dirty="0">
                <a:latin typeface="Verdana"/>
                <a:cs typeface="Verdana"/>
              </a:rPr>
              <a:t> </a:t>
            </a:r>
            <a:r>
              <a:rPr sz="1800" spc="-30" dirty="0">
                <a:latin typeface="Verdana"/>
                <a:cs typeface="Verdana"/>
              </a:rPr>
              <a:t>comunes,</a:t>
            </a:r>
            <a:r>
              <a:rPr sz="1800" spc="-80" dirty="0">
                <a:latin typeface="Verdana"/>
                <a:cs typeface="Verdana"/>
              </a:rPr>
              <a:t> </a:t>
            </a:r>
            <a:r>
              <a:rPr sz="1800" dirty="0">
                <a:latin typeface="Verdana"/>
                <a:cs typeface="Verdana"/>
              </a:rPr>
              <a:t>que</a:t>
            </a:r>
            <a:r>
              <a:rPr sz="1800" spc="-85" dirty="0">
                <a:latin typeface="Verdana"/>
                <a:cs typeface="Verdana"/>
              </a:rPr>
              <a:t> </a:t>
            </a:r>
            <a:r>
              <a:rPr sz="1800" dirty="0">
                <a:latin typeface="Verdana"/>
                <a:cs typeface="Verdana"/>
              </a:rPr>
              <a:t>la</a:t>
            </a:r>
            <a:r>
              <a:rPr sz="1800" spc="-114" dirty="0">
                <a:latin typeface="Verdana"/>
                <a:cs typeface="Verdana"/>
              </a:rPr>
              <a:t> </a:t>
            </a:r>
            <a:r>
              <a:rPr sz="1800" spc="-35" dirty="0">
                <a:latin typeface="Verdana"/>
                <a:cs typeface="Verdana"/>
              </a:rPr>
              <a:t>mayoría</a:t>
            </a:r>
            <a:r>
              <a:rPr sz="1800" spc="-114" dirty="0">
                <a:latin typeface="Verdana"/>
                <a:cs typeface="Verdana"/>
              </a:rPr>
              <a:t> </a:t>
            </a:r>
            <a:r>
              <a:rPr sz="1800" spc="95" dirty="0">
                <a:latin typeface="Verdana"/>
                <a:cs typeface="Verdana"/>
              </a:rPr>
              <a:t>de</a:t>
            </a:r>
            <a:r>
              <a:rPr sz="1800" spc="-85" dirty="0">
                <a:latin typeface="Verdana"/>
                <a:cs typeface="Verdana"/>
              </a:rPr>
              <a:t> </a:t>
            </a:r>
            <a:r>
              <a:rPr sz="1800" spc="-80" dirty="0">
                <a:latin typeface="Verdana"/>
                <a:cs typeface="Verdana"/>
              </a:rPr>
              <a:t>las</a:t>
            </a:r>
            <a:r>
              <a:rPr sz="1800" spc="-110" dirty="0">
                <a:latin typeface="Verdana"/>
                <a:cs typeface="Verdana"/>
              </a:rPr>
              <a:t> </a:t>
            </a:r>
            <a:r>
              <a:rPr sz="1800" dirty="0">
                <a:latin typeface="Verdana"/>
                <a:cs typeface="Verdana"/>
              </a:rPr>
              <a:t>veces</a:t>
            </a:r>
            <a:r>
              <a:rPr sz="1800" spc="-95" dirty="0">
                <a:latin typeface="Verdana"/>
                <a:cs typeface="Verdana"/>
              </a:rPr>
              <a:t> </a:t>
            </a:r>
            <a:r>
              <a:rPr sz="1800" spc="-85" dirty="0">
                <a:latin typeface="Verdana"/>
                <a:cs typeface="Verdana"/>
              </a:rPr>
              <a:t>nosotros</a:t>
            </a:r>
            <a:r>
              <a:rPr sz="1800" spc="-75" dirty="0">
                <a:latin typeface="Verdana"/>
                <a:cs typeface="Verdana"/>
              </a:rPr>
              <a:t> </a:t>
            </a:r>
            <a:r>
              <a:rPr sz="1800" spc="-10" dirty="0">
                <a:latin typeface="Verdana"/>
                <a:cs typeface="Verdana"/>
              </a:rPr>
              <a:t>consideramos </a:t>
            </a:r>
            <a:r>
              <a:rPr sz="1800" spc="-80" dirty="0">
                <a:latin typeface="Verdana"/>
                <a:cs typeface="Verdana"/>
              </a:rPr>
              <a:t>tonterías,</a:t>
            </a:r>
            <a:r>
              <a:rPr sz="1800" spc="-70" dirty="0">
                <a:latin typeface="Verdana"/>
                <a:cs typeface="Verdana"/>
              </a:rPr>
              <a:t> </a:t>
            </a:r>
            <a:r>
              <a:rPr sz="1800" dirty="0">
                <a:latin typeface="Verdana"/>
                <a:cs typeface="Verdana"/>
              </a:rPr>
              <a:t>la</a:t>
            </a:r>
            <a:r>
              <a:rPr sz="1800" spc="-114" dirty="0">
                <a:latin typeface="Verdana"/>
                <a:cs typeface="Verdana"/>
              </a:rPr>
              <a:t> </a:t>
            </a:r>
            <a:r>
              <a:rPr sz="1800" spc="-20" dirty="0">
                <a:latin typeface="Verdana"/>
                <a:cs typeface="Verdana"/>
              </a:rPr>
              <a:t>Ética</a:t>
            </a:r>
            <a:r>
              <a:rPr sz="1800" spc="-110" dirty="0">
                <a:latin typeface="Verdana"/>
                <a:cs typeface="Verdana"/>
              </a:rPr>
              <a:t> </a:t>
            </a:r>
            <a:r>
              <a:rPr sz="1800" spc="-90" dirty="0">
                <a:latin typeface="Verdana"/>
                <a:cs typeface="Verdana"/>
              </a:rPr>
              <a:t>se </a:t>
            </a:r>
            <a:r>
              <a:rPr sz="1800" spc="-25" dirty="0">
                <a:latin typeface="Verdana"/>
                <a:cs typeface="Verdana"/>
              </a:rPr>
              <a:t>enfrenta</a:t>
            </a:r>
            <a:r>
              <a:rPr sz="1800" spc="-55" dirty="0">
                <a:latin typeface="Verdana"/>
                <a:cs typeface="Verdana"/>
              </a:rPr>
              <a:t> </a:t>
            </a:r>
            <a:r>
              <a:rPr sz="1800" spc="150" dirty="0">
                <a:latin typeface="Verdana"/>
                <a:cs typeface="Verdana"/>
              </a:rPr>
              <a:t>a</a:t>
            </a:r>
            <a:r>
              <a:rPr sz="1800" spc="-105" dirty="0">
                <a:latin typeface="Verdana"/>
                <a:cs typeface="Verdana"/>
              </a:rPr>
              <a:t> </a:t>
            </a:r>
            <a:r>
              <a:rPr sz="1800" dirty="0">
                <a:latin typeface="Verdana"/>
                <a:cs typeface="Verdana"/>
              </a:rPr>
              <a:t>la</a:t>
            </a:r>
            <a:r>
              <a:rPr sz="1800" spc="-110" dirty="0">
                <a:latin typeface="Verdana"/>
                <a:cs typeface="Verdana"/>
              </a:rPr>
              <a:t> </a:t>
            </a:r>
            <a:r>
              <a:rPr sz="1800" dirty="0">
                <a:latin typeface="Verdana"/>
                <a:cs typeface="Verdana"/>
              </a:rPr>
              <a:t>vida</a:t>
            </a:r>
            <a:r>
              <a:rPr sz="1800" spc="-135" dirty="0">
                <a:latin typeface="Verdana"/>
                <a:cs typeface="Verdana"/>
              </a:rPr>
              <a:t> </a:t>
            </a:r>
            <a:r>
              <a:rPr sz="1800" dirty="0">
                <a:latin typeface="Verdana"/>
                <a:cs typeface="Verdana"/>
              </a:rPr>
              <a:t>cotidiana</a:t>
            </a:r>
            <a:r>
              <a:rPr sz="1800" spc="-130" dirty="0">
                <a:latin typeface="Verdana"/>
                <a:cs typeface="Verdana"/>
              </a:rPr>
              <a:t> </a:t>
            </a:r>
            <a:r>
              <a:rPr sz="1800" spc="-10" dirty="0">
                <a:latin typeface="Verdana"/>
                <a:cs typeface="Verdana"/>
              </a:rPr>
              <a:t>tanto</a:t>
            </a:r>
            <a:r>
              <a:rPr sz="1800" spc="-75" dirty="0">
                <a:latin typeface="Verdana"/>
                <a:cs typeface="Verdana"/>
              </a:rPr>
              <a:t> </a:t>
            </a:r>
            <a:r>
              <a:rPr sz="1800" spc="95" dirty="0">
                <a:latin typeface="Verdana"/>
                <a:cs typeface="Verdana"/>
              </a:rPr>
              <a:t>de</a:t>
            </a:r>
            <a:r>
              <a:rPr sz="1800" spc="-85" dirty="0">
                <a:latin typeface="Verdana"/>
                <a:cs typeface="Verdana"/>
              </a:rPr>
              <a:t> </a:t>
            </a:r>
            <a:r>
              <a:rPr sz="1800" spc="-55" dirty="0">
                <a:latin typeface="Verdana"/>
                <a:cs typeface="Verdana"/>
              </a:rPr>
              <a:t>un</a:t>
            </a:r>
            <a:r>
              <a:rPr sz="1800" spc="-90" dirty="0">
                <a:latin typeface="Verdana"/>
                <a:cs typeface="Verdana"/>
              </a:rPr>
              <a:t> </a:t>
            </a:r>
            <a:r>
              <a:rPr sz="1800" spc="-10" dirty="0">
                <a:latin typeface="Verdana"/>
                <a:cs typeface="Verdana"/>
              </a:rPr>
              <a:t>estudiante, </a:t>
            </a:r>
            <a:r>
              <a:rPr sz="1800" spc="-55" dirty="0">
                <a:latin typeface="Verdana"/>
                <a:cs typeface="Verdana"/>
              </a:rPr>
              <a:t>un</a:t>
            </a:r>
            <a:r>
              <a:rPr sz="1800" spc="-110" dirty="0">
                <a:latin typeface="Verdana"/>
                <a:cs typeface="Verdana"/>
              </a:rPr>
              <a:t> </a:t>
            </a:r>
            <a:r>
              <a:rPr lang="es-MX" sz="1800" spc="-60" dirty="0">
                <a:latin typeface="Verdana"/>
                <a:cs typeface="Verdana"/>
              </a:rPr>
              <a:t>profesionista</a:t>
            </a:r>
            <a:r>
              <a:rPr sz="1800" spc="-130" dirty="0">
                <a:latin typeface="Verdana"/>
                <a:cs typeface="Verdana"/>
              </a:rPr>
              <a:t> </a:t>
            </a:r>
            <a:r>
              <a:rPr sz="1800" spc="-25" dirty="0">
                <a:latin typeface="Verdana"/>
                <a:cs typeface="Verdana"/>
              </a:rPr>
              <a:t>hasta</a:t>
            </a:r>
            <a:r>
              <a:rPr sz="1800" spc="-95" dirty="0">
                <a:latin typeface="Verdana"/>
                <a:cs typeface="Verdana"/>
              </a:rPr>
              <a:t> </a:t>
            </a:r>
            <a:r>
              <a:rPr sz="1800" spc="-55" dirty="0">
                <a:latin typeface="Verdana"/>
                <a:cs typeface="Verdana"/>
              </a:rPr>
              <a:t>un</a:t>
            </a:r>
            <a:r>
              <a:rPr sz="1800" spc="-110" dirty="0">
                <a:latin typeface="Verdana"/>
                <a:cs typeface="Verdana"/>
              </a:rPr>
              <a:t> </a:t>
            </a:r>
            <a:r>
              <a:rPr sz="1800" spc="50" dirty="0">
                <a:latin typeface="Verdana"/>
                <a:cs typeface="Verdana"/>
              </a:rPr>
              <a:t>médico</a:t>
            </a:r>
            <a:r>
              <a:rPr sz="1800" spc="-140" dirty="0">
                <a:latin typeface="Verdana"/>
                <a:cs typeface="Verdana"/>
              </a:rPr>
              <a:t> </a:t>
            </a:r>
            <a:r>
              <a:rPr sz="1800" spc="85" dirty="0">
                <a:latin typeface="Verdana"/>
                <a:cs typeface="Verdana"/>
              </a:rPr>
              <a:t>o</a:t>
            </a:r>
            <a:r>
              <a:rPr sz="1800" spc="-110" dirty="0">
                <a:latin typeface="Verdana"/>
                <a:cs typeface="Verdana"/>
              </a:rPr>
              <a:t> </a:t>
            </a:r>
            <a:r>
              <a:rPr sz="1800" dirty="0">
                <a:latin typeface="Verdana"/>
                <a:cs typeface="Verdana"/>
              </a:rPr>
              <a:t>una</a:t>
            </a:r>
            <a:r>
              <a:rPr sz="1800" spc="-105" dirty="0">
                <a:latin typeface="Verdana"/>
                <a:cs typeface="Verdana"/>
              </a:rPr>
              <a:t> </a:t>
            </a:r>
            <a:r>
              <a:rPr sz="1800" spc="70" dirty="0">
                <a:latin typeface="Verdana"/>
                <a:cs typeface="Verdana"/>
              </a:rPr>
              <a:t>ama</a:t>
            </a:r>
            <a:r>
              <a:rPr sz="1800" spc="-125" dirty="0">
                <a:latin typeface="Verdana"/>
                <a:cs typeface="Verdana"/>
              </a:rPr>
              <a:t> </a:t>
            </a:r>
            <a:r>
              <a:rPr sz="1800" spc="95" dirty="0">
                <a:latin typeface="Verdana"/>
                <a:cs typeface="Verdana"/>
              </a:rPr>
              <a:t>de</a:t>
            </a:r>
            <a:r>
              <a:rPr sz="1800" spc="-105" dirty="0">
                <a:latin typeface="Verdana"/>
                <a:cs typeface="Verdana"/>
              </a:rPr>
              <a:t> </a:t>
            </a:r>
            <a:r>
              <a:rPr sz="1800" spc="-10" dirty="0">
                <a:latin typeface="Verdana"/>
                <a:cs typeface="Verdana"/>
              </a:rPr>
              <a:t>casa.</a:t>
            </a:r>
            <a:endParaRPr sz="1800" dirty="0">
              <a:latin typeface="Verdana"/>
              <a:cs typeface="Verdana"/>
            </a:endParaRPr>
          </a:p>
          <a:p>
            <a:pPr marL="12700" marR="31750" algn="just">
              <a:lnSpc>
                <a:spcPct val="100000"/>
              </a:lnSpc>
              <a:spcBef>
                <a:spcPts val="5"/>
              </a:spcBef>
            </a:pPr>
            <a:r>
              <a:rPr sz="1800" spc="-20" dirty="0">
                <a:latin typeface="Verdana"/>
                <a:cs typeface="Verdana"/>
              </a:rPr>
              <a:t>Al</a:t>
            </a:r>
            <a:r>
              <a:rPr sz="1800" spc="-90" dirty="0">
                <a:latin typeface="Verdana"/>
                <a:cs typeface="Verdana"/>
              </a:rPr>
              <a:t> </a:t>
            </a:r>
            <a:r>
              <a:rPr sz="1800" spc="55" dirty="0">
                <a:latin typeface="Verdana"/>
                <a:cs typeface="Verdana"/>
              </a:rPr>
              <a:t>conocer</a:t>
            </a:r>
            <a:r>
              <a:rPr sz="1800" spc="-45" dirty="0">
                <a:latin typeface="Verdana"/>
                <a:cs typeface="Verdana"/>
              </a:rPr>
              <a:t> </a:t>
            </a:r>
            <a:r>
              <a:rPr sz="1800" spc="-30" dirty="0">
                <a:latin typeface="Verdana"/>
                <a:cs typeface="Verdana"/>
              </a:rPr>
              <a:t>el</a:t>
            </a:r>
            <a:r>
              <a:rPr sz="1800" spc="-55" dirty="0">
                <a:latin typeface="Verdana"/>
                <a:cs typeface="Verdana"/>
              </a:rPr>
              <a:t> </a:t>
            </a:r>
            <a:r>
              <a:rPr sz="1800" spc="-20" dirty="0" err="1">
                <a:latin typeface="Verdana"/>
                <a:cs typeface="Verdana"/>
              </a:rPr>
              <a:t>significado</a:t>
            </a:r>
            <a:r>
              <a:rPr sz="1800" spc="-95" dirty="0">
                <a:latin typeface="Verdana"/>
                <a:cs typeface="Verdana"/>
              </a:rPr>
              <a:t> </a:t>
            </a:r>
            <a:r>
              <a:rPr sz="1800" dirty="0">
                <a:latin typeface="Verdana"/>
                <a:cs typeface="Verdana"/>
              </a:rPr>
              <a:t>de</a:t>
            </a:r>
            <a:r>
              <a:rPr lang="es-ES" sz="1800" dirty="0">
                <a:latin typeface="Verdana"/>
                <a:cs typeface="Verdana"/>
              </a:rPr>
              <a:t> </a:t>
            </a:r>
            <a:r>
              <a:rPr sz="1800" dirty="0">
                <a:latin typeface="Verdana"/>
                <a:cs typeface="Verdana"/>
              </a:rPr>
              <a:t>la</a:t>
            </a:r>
            <a:r>
              <a:rPr sz="1800" spc="-70" dirty="0">
                <a:latin typeface="Verdana"/>
                <a:cs typeface="Verdana"/>
              </a:rPr>
              <a:t> </a:t>
            </a:r>
            <a:r>
              <a:rPr sz="1800" dirty="0">
                <a:latin typeface="Verdana"/>
                <a:cs typeface="Verdana"/>
              </a:rPr>
              <a:t>ética</a:t>
            </a:r>
            <a:r>
              <a:rPr sz="1800" spc="-70" dirty="0">
                <a:latin typeface="Verdana"/>
                <a:cs typeface="Verdana"/>
              </a:rPr>
              <a:t> </a:t>
            </a:r>
            <a:r>
              <a:rPr sz="1800" spc="-30" dirty="0">
                <a:latin typeface="Verdana"/>
                <a:cs typeface="Verdana"/>
              </a:rPr>
              <a:t>podríamos</a:t>
            </a:r>
            <a:r>
              <a:rPr sz="1800" spc="-75" dirty="0">
                <a:latin typeface="Verdana"/>
                <a:cs typeface="Verdana"/>
              </a:rPr>
              <a:t> </a:t>
            </a:r>
            <a:r>
              <a:rPr sz="1800" spc="-40" dirty="0">
                <a:latin typeface="Verdana"/>
                <a:cs typeface="Verdana"/>
              </a:rPr>
              <a:t>llegar</a:t>
            </a:r>
            <a:r>
              <a:rPr sz="1800" spc="-95" dirty="0">
                <a:latin typeface="Verdana"/>
                <a:cs typeface="Verdana"/>
              </a:rPr>
              <a:t> </a:t>
            </a:r>
            <a:r>
              <a:rPr sz="1800" spc="150" dirty="0">
                <a:latin typeface="Verdana"/>
                <a:cs typeface="Verdana"/>
              </a:rPr>
              <a:t>a</a:t>
            </a:r>
            <a:r>
              <a:rPr sz="1800" spc="-70" dirty="0">
                <a:latin typeface="Verdana"/>
                <a:cs typeface="Verdana"/>
              </a:rPr>
              <a:t> </a:t>
            </a:r>
            <a:r>
              <a:rPr sz="1800" spc="-35" dirty="0">
                <a:latin typeface="Verdana"/>
                <a:cs typeface="Verdana"/>
              </a:rPr>
              <a:t>pensar </a:t>
            </a:r>
            <a:r>
              <a:rPr sz="1800" dirty="0">
                <a:latin typeface="Verdana"/>
                <a:cs typeface="Verdana"/>
              </a:rPr>
              <a:t>que</a:t>
            </a:r>
            <a:r>
              <a:rPr sz="1800" spc="-50" dirty="0">
                <a:latin typeface="Verdana"/>
                <a:cs typeface="Verdana"/>
              </a:rPr>
              <a:t> </a:t>
            </a:r>
            <a:r>
              <a:rPr sz="1800" spc="-25" dirty="0">
                <a:latin typeface="Verdana"/>
                <a:cs typeface="Verdana"/>
              </a:rPr>
              <a:t>es </a:t>
            </a:r>
            <a:r>
              <a:rPr sz="1800" dirty="0" err="1">
                <a:latin typeface="Verdana"/>
                <a:cs typeface="Verdana"/>
              </a:rPr>
              <a:t>una</a:t>
            </a:r>
            <a:r>
              <a:rPr lang="es-ES" sz="1800" dirty="0">
                <a:latin typeface="Verdana"/>
                <a:cs typeface="Verdana"/>
              </a:rPr>
              <a:t> </a:t>
            </a:r>
            <a:r>
              <a:rPr sz="1800" spc="50" dirty="0" err="1">
                <a:latin typeface="Verdana"/>
                <a:cs typeface="Verdana"/>
              </a:rPr>
              <a:t>ciencia</a:t>
            </a:r>
            <a:r>
              <a:rPr sz="1800" spc="-130" dirty="0">
                <a:latin typeface="Verdana"/>
                <a:cs typeface="Verdana"/>
              </a:rPr>
              <a:t> </a:t>
            </a:r>
            <a:r>
              <a:rPr sz="1800" spc="-10" dirty="0">
                <a:latin typeface="Verdana"/>
                <a:cs typeface="Verdana"/>
              </a:rPr>
              <a:t>que</a:t>
            </a:r>
            <a:r>
              <a:rPr sz="1800" spc="-85" dirty="0">
                <a:latin typeface="Verdana"/>
                <a:cs typeface="Verdana"/>
              </a:rPr>
              <a:t> </a:t>
            </a:r>
            <a:r>
              <a:rPr sz="1800" dirty="0">
                <a:latin typeface="Verdana"/>
                <a:cs typeface="Verdana"/>
              </a:rPr>
              <a:t>no</a:t>
            </a:r>
            <a:r>
              <a:rPr sz="1800" spc="-105" dirty="0">
                <a:latin typeface="Verdana"/>
                <a:cs typeface="Verdana"/>
              </a:rPr>
              <a:t> </a:t>
            </a:r>
            <a:r>
              <a:rPr sz="1800" spc="-30" dirty="0">
                <a:latin typeface="Verdana"/>
                <a:cs typeface="Verdana"/>
              </a:rPr>
              <a:t>tendría</a:t>
            </a:r>
            <a:r>
              <a:rPr sz="1800" spc="-95" dirty="0">
                <a:latin typeface="Verdana"/>
                <a:cs typeface="Verdana"/>
              </a:rPr>
              <a:t> </a:t>
            </a:r>
            <a:r>
              <a:rPr sz="1800" dirty="0">
                <a:latin typeface="Verdana"/>
                <a:cs typeface="Verdana"/>
              </a:rPr>
              <a:t>relación</a:t>
            </a:r>
            <a:r>
              <a:rPr sz="1800" spc="-125" dirty="0">
                <a:latin typeface="Verdana"/>
                <a:cs typeface="Verdana"/>
              </a:rPr>
              <a:t> </a:t>
            </a:r>
            <a:r>
              <a:rPr sz="1800" dirty="0">
                <a:latin typeface="Verdana"/>
                <a:cs typeface="Verdana"/>
              </a:rPr>
              <a:t>alguna</a:t>
            </a:r>
            <a:r>
              <a:rPr sz="1800" spc="-110" dirty="0">
                <a:latin typeface="Verdana"/>
                <a:cs typeface="Verdana"/>
              </a:rPr>
              <a:t> </a:t>
            </a:r>
            <a:r>
              <a:rPr sz="1800" spc="80" dirty="0">
                <a:latin typeface="Verdana"/>
                <a:cs typeface="Verdana"/>
              </a:rPr>
              <a:t>con</a:t>
            </a:r>
            <a:r>
              <a:rPr sz="1800" spc="-105" dirty="0">
                <a:latin typeface="Verdana"/>
                <a:cs typeface="Verdana"/>
              </a:rPr>
              <a:t> </a:t>
            </a:r>
            <a:r>
              <a:rPr sz="1800" spc="-85" dirty="0">
                <a:latin typeface="Verdana"/>
                <a:cs typeface="Verdana"/>
              </a:rPr>
              <a:t>las</a:t>
            </a:r>
            <a:r>
              <a:rPr sz="1800" spc="-105" dirty="0">
                <a:latin typeface="Verdana"/>
                <a:cs typeface="Verdana"/>
              </a:rPr>
              <a:t> </a:t>
            </a:r>
            <a:r>
              <a:rPr sz="1800" spc="-25" dirty="0">
                <a:latin typeface="Verdana"/>
                <a:cs typeface="Verdana"/>
              </a:rPr>
              <a:t>demás,</a:t>
            </a:r>
            <a:r>
              <a:rPr sz="1800" spc="-105" dirty="0">
                <a:latin typeface="Verdana"/>
                <a:cs typeface="Verdana"/>
              </a:rPr>
              <a:t> </a:t>
            </a:r>
            <a:r>
              <a:rPr sz="1800" spc="-145" dirty="0">
                <a:latin typeface="Verdana"/>
                <a:cs typeface="Verdana"/>
              </a:rPr>
              <a:t>sin</a:t>
            </a:r>
            <a:r>
              <a:rPr sz="1800" spc="-120" dirty="0">
                <a:latin typeface="Verdana"/>
                <a:cs typeface="Verdana"/>
              </a:rPr>
              <a:t> </a:t>
            </a:r>
            <a:r>
              <a:rPr sz="1800" spc="-10" dirty="0">
                <a:latin typeface="Verdana"/>
                <a:cs typeface="Verdana"/>
              </a:rPr>
              <a:t>embargo </a:t>
            </a:r>
            <a:r>
              <a:rPr sz="1800" dirty="0">
                <a:latin typeface="Verdana"/>
                <a:cs typeface="Verdana"/>
              </a:rPr>
              <a:t>al</a:t>
            </a:r>
            <a:r>
              <a:rPr sz="1800" spc="-65" dirty="0">
                <a:latin typeface="Verdana"/>
                <a:cs typeface="Verdana"/>
              </a:rPr>
              <a:t> </a:t>
            </a:r>
            <a:r>
              <a:rPr lang="es-ES" sz="1800" dirty="0">
                <a:latin typeface="Verdana"/>
                <a:cs typeface="Verdana"/>
              </a:rPr>
              <a:t>analizar</a:t>
            </a:r>
            <a:r>
              <a:rPr lang="es-ES" spc="-65" dirty="0">
                <a:latin typeface="Verdana"/>
                <a:cs typeface="Verdana"/>
              </a:rPr>
              <a:t> </a:t>
            </a:r>
            <a:r>
              <a:rPr sz="1800" dirty="0" err="1">
                <a:latin typeface="Verdana"/>
                <a:cs typeface="Verdana"/>
              </a:rPr>
              <a:t>podemos</a:t>
            </a:r>
            <a:r>
              <a:rPr sz="1800" spc="-50" dirty="0">
                <a:latin typeface="Verdana"/>
                <a:cs typeface="Verdana"/>
              </a:rPr>
              <a:t> </a:t>
            </a:r>
            <a:r>
              <a:rPr sz="1800" spc="-114" dirty="0">
                <a:latin typeface="Verdana"/>
                <a:cs typeface="Verdana"/>
              </a:rPr>
              <a:t>inferir</a:t>
            </a:r>
            <a:r>
              <a:rPr sz="1800" spc="-105" dirty="0">
                <a:latin typeface="Verdana"/>
                <a:cs typeface="Verdana"/>
              </a:rPr>
              <a:t> </a:t>
            </a:r>
            <a:r>
              <a:rPr sz="1800" dirty="0">
                <a:latin typeface="Verdana"/>
                <a:cs typeface="Verdana"/>
              </a:rPr>
              <a:t>que</a:t>
            </a:r>
            <a:r>
              <a:rPr sz="1800" spc="-50" dirty="0">
                <a:latin typeface="Verdana"/>
                <a:cs typeface="Verdana"/>
              </a:rPr>
              <a:t> </a:t>
            </a:r>
            <a:r>
              <a:rPr sz="1800" spc="-25" dirty="0">
                <a:latin typeface="Verdana"/>
                <a:cs typeface="Verdana"/>
              </a:rPr>
              <a:t>la</a:t>
            </a:r>
            <a:r>
              <a:rPr sz="1800" spc="500" dirty="0">
                <a:latin typeface="Verdana"/>
                <a:cs typeface="Verdana"/>
              </a:rPr>
              <a:t> </a:t>
            </a:r>
            <a:r>
              <a:rPr sz="1800" dirty="0">
                <a:latin typeface="Verdana"/>
                <a:cs typeface="Verdana"/>
              </a:rPr>
              <a:t>ética</a:t>
            </a:r>
            <a:r>
              <a:rPr sz="1800" spc="-100" dirty="0">
                <a:latin typeface="Verdana"/>
                <a:cs typeface="Verdana"/>
              </a:rPr>
              <a:t> </a:t>
            </a:r>
            <a:r>
              <a:rPr sz="1800" spc="-25" dirty="0">
                <a:latin typeface="Verdana"/>
                <a:cs typeface="Verdana"/>
              </a:rPr>
              <a:t>tiene</a:t>
            </a:r>
            <a:r>
              <a:rPr sz="1800" spc="-80" dirty="0">
                <a:latin typeface="Verdana"/>
                <a:cs typeface="Verdana"/>
              </a:rPr>
              <a:t> </a:t>
            </a:r>
            <a:r>
              <a:rPr sz="1800" dirty="0">
                <a:latin typeface="Verdana"/>
                <a:cs typeface="Verdana"/>
              </a:rPr>
              <a:t>relación</a:t>
            </a:r>
            <a:r>
              <a:rPr sz="1800" spc="-114" dirty="0">
                <a:latin typeface="Verdana"/>
                <a:cs typeface="Verdana"/>
              </a:rPr>
              <a:t> </a:t>
            </a:r>
            <a:r>
              <a:rPr sz="1800" spc="95" dirty="0">
                <a:latin typeface="Verdana"/>
                <a:cs typeface="Verdana"/>
              </a:rPr>
              <a:t>de</a:t>
            </a:r>
            <a:r>
              <a:rPr sz="1800" spc="-90" dirty="0">
                <a:latin typeface="Verdana"/>
                <a:cs typeface="Verdana"/>
              </a:rPr>
              <a:t> </a:t>
            </a:r>
            <a:r>
              <a:rPr sz="1800" spc="-45" dirty="0">
                <a:latin typeface="Verdana"/>
                <a:cs typeface="Verdana"/>
              </a:rPr>
              <a:t>estudio</a:t>
            </a:r>
            <a:r>
              <a:rPr sz="1800" spc="-80" dirty="0">
                <a:latin typeface="Verdana"/>
                <a:cs typeface="Verdana"/>
              </a:rPr>
              <a:t> </a:t>
            </a:r>
            <a:r>
              <a:rPr sz="1800" spc="80" dirty="0">
                <a:latin typeface="Verdana"/>
                <a:cs typeface="Verdana"/>
              </a:rPr>
              <a:t>con</a:t>
            </a:r>
            <a:r>
              <a:rPr sz="1800" spc="-105" dirty="0">
                <a:latin typeface="Verdana"/>
                <a:cs typeface="Verdana"/>
              </a:rPr>
              <a:t> </a:t>
            </a:r>
            <a:r>
              <a:rPr sz="1800" spc="-10" dirty="0">
                <a:latin typeface="Verdana"/>
                <a:cs typeface="Verdana"/>
              </a:rPr>
              <a:t>todas</a:t>
            </a:r>
            <a:r>
              <a:rPr sz="1800" spc="-80" dirty="0">
                <a:latin typeface="Verdana"/>
                <a:cs typeface="Verdana"/>
              </a:rPr>
              <a:t> </a:t>
            </a:r>
            <a:r>
              <a:rPr sz="1800" spc="-85" dirty="0">
                <a:latin typeface="Verdana"/>
                <a:cs typeface="Verdana"/>
              </a:rPr>
              <a:t>las</a:t>
            </a:r>
            <a:r>
              <a:rPr sz="1800" spc="-90" dirty="0">
                <a:latin typeface="Verdana"/>
                <a:cs typeface="Verdana"/>
              </a:rPr>
              <a:t> </a:t>
            </a:r>
            <a:r>
              <a:rPr sz="1800" dirty="0">
                <a:latin typeface="Verdana"/>
                <a:cs typeface="Verdana"/>
              </a:rPr>
              <a:t>demás</a:t>
            </a:r>
            <a:r>
              <a:rPr sz="1800" spc="-95" dirty="0">
                <a:latin typeface="Verdana"/>
                <a:cs typeface="Verdana"/>
              </a:rPr>
              <a:t> </a:t>
            </a:r>
            <a:r>
              <a:rPr sz="1800" dirty="0">
                <a:latin typeface="Verdana"/>
                <a:cs typeface="Verdana"/>
              </a:rPr>
              <a:t>ciencias</a:t>
            </a:r>
            <a:r>
              <a:rPr sz="1800" spc="-114" dirty="0">
                <a:latin typeface="Verdana"/>
                <a:cs typeface="Verdana"/>
              </a:rPr>
              <a:t> </a:t>
            </a:r>
            <a:r>
              <a:rPr sz="1800" spc="-10" dirty="0">
                <a:latin typeface="Verdana"/>
                <a:cs typeface="Verdana"/>
              </a:rPr>
              <a:t>conocidas, </a:t>
            </a:r>
            <a:r>
              <a:rPr sz="1800" spc="-55" dirty="0">
                <a:latin typeface="Verdana"/>
                <a:cs typeface="Verdana"/>
              </a:rPr>
              <a:t>sobre</a:t>
            </a:r>
            <a:r>
              <a:rPr sz="1800" spc="-95" dirty="0">
                <a:latin typeface="Verdana"/>
                <a:cs typeface="Verdana"/>
              </a:rPr>
              <a:t> </a:t>
            </a:r>
            <a:r>
              <a:rPr sz="1800" dirty="0">
                <a:latin typeface="Verdana"/>
                <a:cs typeface="Verdana"/>
              </a:rPr>
              <a:t>todo</a:t>
            </a:r>
            <a:r>
              <a:rPr sz="1800" spc="-110" dirty="0">
                <a:latin typeface="Verdana"/>
                <a:cs typeface="Verdana"/>
              </a:rPr>
              <a:t> </a:t>
            </a:r>
            <a:r>
              <a:rPr sz="1800" dirty="0">
                <a:latin typeface="Verdana"/>
                <a:cs typeface="Verdana"/>
              </a:rPr>
              <a:t>porque</a:t>
            </a:r>
            <a:r>
              <a:rPr sz="1800" spc="-75" dirty="0">
                <a:latin typeface="Verdana"/>
                <a:cs typeface="Verdana"/>
              </a:rPr>
              <a:t> </a:t>
            </a:r>
            <a:r>
              <a:rPr sz="1800" spc="-30" dirty="0">
                <a:latin typeface="Verdana"/>
                <a:cs typeface="Verdana"/>
              </a:rPr>
              <a:t>involucra</a:t>
            </a:r>
            <a:r>
              <a:rPr sz="1800" spc="-150" dirty="0">
                <a:latin typeface="Verdana"/>
                <a:cs typeface="Verdana"/>
              </a:rPr>
              <a:t> </a:t>
            </a:r>
            <a:r>
              <a:rPr sz="1800" dirty="0">
                <a:latin typeface="Verdana"/>
                <a:cs typeface="Verdana"/>
              </a:rPr>
              <a:t>al</a:t>
            </a:r>
            <a:r>
              <a:rPr sz="1800" spc="-95" dirty="0">
                <a:latin typeface="Verdana"/>
                <a:cs typeface="Verdana"/>
              </a:rPr>
              <a:t> </a:t>
            </a:r>
            <a:r>
              <a:rPr sz="1800" spc="-20" dirty="0">
                <a:latin typeface="Verdana"/>
                <a:cs typeface="Verdana"/>
              </a:rPr>
              <a:t>hombre</a:t>
            </a:r>
            <a:r>
              <a:rPr sz="1800" spc="-95" dirty="0">
                <a:latin typeface="Verdana"/>
                <a:cs typeface="Verdana"/>
              </a:rPr>
              <a:t> </a:t>
            </a:r>
            <a:r>
              <a:rPr sz="1800" spc="-114" dirty="0">
                <a:latin typeface="Verdana"/>
                <a:cs typeface="Verdana"/>
              </a:rPr>
              <a:t>y </a:t>
            </a:r>
            <a:r>
              <a:rPr sz="1800" spc="150" dirty="0">
                <a:latin typeface="Verdana"/>
                <a:cs typeface="Verdana"/>
              </a:rPr>
              <a:t>a</a:t>
            </a:r>
            <a:r>
              <a:rPr sz="1800" spc="-110" dirty="0">
                <a:latin typeface="Verdana"/>
                <a:cs typeface="Verdana"/>
              </a:rPr>
              <a:t> </a:t>
            </a:r>
            <a:r>
              <a:rPr sz="1800" spc="-155" dirty="0">
                <a:latin typeface="Verdana"/>
                <a:cs typeface="Verdana"/>
              </a:rPr>
              <a:t>su</a:t>
            </a:r>
            <a:r>
              <a:rPr sz="1800" spc="-85" dirty="0">
                <a:latin typeface="Verdana"/>
                <a:cs typeface="Verdana"/>
              </a:rPr>
              <a:t> </a:t>
            </a:r>
            <a:r>
              <a:rPr sz="1800" dirty="0">
                <a:latin typeface="Verdana"/>
                <a:cs typeface="Verdana"/>
              </a:rPr>
              <a:t>comportamiento</a:t>
            </a:r>
            <a:r>
              <a:rPr sz="1800" spc="-100" dirty="0">
                <a:latin typeface="Verdana"/>
                <a:cs typeface="Verdana"/>
              </a:rPr>
              <a:t> </a:t>
            </a:r>
            <a:r>
              <a:rPr sz="1800" spc="95" dirty="0">
                <a:latin typeface="Verdana"/>
                <a:cs typeface="Verdana"/>
              </a:rPr>
              <a:t>de</a:t>
            </a:r>
            <a:r>
              <a:rPr sz="1800" spc="-90" dirty="0">
                <a:latin typeface="Verdana"/>
                <a:cs typeface="Verdana"/>
              </a:rPr>
              <a:t> </a:t>
            </a:r>
            <a:r>
              <a:rPr sz="1800" spc="-25" dirty="0">
                <a:latin typeface="Verdana"/>
                <a:cs typeface="Verdana"/>
              </a:rPr>
              <a:t>la </a:t>
            </a:r>
            <a:r>
              <a:rPr sz="1800" spc="-75" dirty="0">
                <a:latin typeface="Verdana"/>
                <a:cs typeface="Verdana"/>
              </a:rPr>
              <a:t>misma</a:t>
            </a:r>
            <a:r>
              <a:rPr sz="1800" spc="-125" dirty="0">
                <a:latin typeface="Verdana"/>
                <a:cs typeface="Verdana"/>
              </a:rPr>
              <a:t> </a:t>
            </a:r>
            <a:r>
              <a:rPr sz="1800" spc="-35" dirty="0">
                <a:latin typeface="Verdana"/>
                <a:cs typeface="Verdana"/>
              </a:rPr>
              <a:t>forma</a:t>
            </a:r>
            <a:r>
              <a:rPr sz="1800" spc="-120" dirty="0">
                <a:latin typeface="Verdana"/>
                <a:cs typeface="Verdana"/>
              </a:rPr>
              <a:t> </a:t>
            </a:r>
            <a:r>
              <a:rPr sz="1800" dirty="0">
                <a:latin typeface="Verdana"/>
                <a:cs typeface="Verdana"/>
              </a:rPr>
              <a:t>en</a:t>
            </a:r>
            <a:r>
              <a:rPr sz="1800" spc="-75" dirty="0">
                <a:latin typeface="Verdana"/>
                <a:cs typeface="Verdana"/>
              </a:rPr>
              <a:t> </a:t>
            </a:r>
            <a:r>
              <a:rPr sz="1800" dirty="0">
                <a:latin typeface="Verdana"/>
                <a:cs typeface="Verdana"/>
              </a:rPr>
              <a:t>que</a:t>
            </a:r>
            <a:r>
              <a:rPr sz="1800" spc="-85" dirty="0">
                <a:latin typeface="Verdana"/>
                <a:cs typeface="Verdana"/>
              </a:rPr>
              <a:t> </a:t>
            </a:r>
            <a:r>
              <a:rPr sz="1800" spc="-80" dirty="0">
                <a:latin typeface="Verdana"/>
                <a:cs typeface="Verdana"/>
              </a:rPr>
              <a:t>las</a:t>
            </a:r>
            <a:r>
              <a:rPr sz="1800" spc="-110" dirty="0">
                <a:latin typeface="Verdana"/>
                <a:cs typeface="Verdana"/>
              </a:rPr>
              <a:t> </a:t>
            </a:r>
            <a:r>
              <a:rPr sz="1800" dirty="0">
                <a:latin typeface="Verdana"/>
                <a:cs typeface="Verdana"/>
              </a:rPr>
              <a:t>demás</a:t>
            </a:r>
            <a:r>
              <a:rPr sz="1800" spc="-90" dirty="0">
                <a:latin typeface="Verdana"/>
                <a:cs typeface="Verdana"/>
              </a:rPr>
              <a:t> </a:t>
            </a:r>
            <a:r>
              <a:rPr sz="1800" dirty="0">
                <a:latin typeface="Verdana"/>
                <a:cs typeface="Verdana"/>
              </a:rPr>
              <a:t>ciencias</a:t>
            </a:r>
            <a:r>
              <a:rPr sz="1800" spc="-125" dirty="0">
                <a:latin typeface="Verdana"/>
                <a:cs typeface="Verdana"/>
              </a:rPr>
              <a:t> </a:t>
            </a:r>
            <a:r>
              <a:rPr sz="1800" spc="-35" dirty="0">
                <a:latin typeface="Verdana"/>
                <a:cs typeface="Verdana"/>
              </a:rPr>
              <a:t>involucran</a:t>
            </a:r>
            <a:r>
              <a:rPr sz="1800" spc="-125" dirty="0">
                <a:latin typeface="Verdana"/>
                <a:cs typeface="Verdana"/>
              </a:rPr>
              <a:t> </a:t>
            </a:r>
            <a:r>
              <a:rPr sz="1800" dirty="0">
                <a:latin typeface="Verdana"/>
                <a:cs typeface="Verdana"/>
              </a:rPr>
              <a:t>al</a:t>
            </a:r>
            <a:r>
              <a:rPr sz="1800" spc="-100" dirty="0">
                <a:latin typeface="Verdana"/>
                <a:cs typeface="Verdana"/>
              </a:rPr>
              <a:t> </a:t>
            </a:r>
            <a:r>
              <a:rPr sz="1800" spc="-10" dirty="0">
                <a:latin typeface="Verdana"/>
                <a:cs typeface="Verdana"/>
              </a:rPr>
              <a:t>hombre</a:t>
            </a:r>
            <a:r>
              <a:rPr sz="1800" spc="-90" dirty="0">
                <a:latin typeface="Verdana"/>
                <a:cs typeface="Verdana"/>
              </a:rPr>
              <a:t> </a:t>
            </a:r>
            <a:r>
              <a:rPr sz="1800" spc="-114" dirty="0">
                <a:latin typeface="Verdana"/>
                <a:cs typeface="Verdana"/>
              </a:rPr>
              <a:t>y</a:t>
            </a:r>
            <a:r>
              <a:rPr sz="1800" spc="-95" dirty="0">
                <a:latin typeface="Verdana"/>
                <a:cs typeface="Verdana"/>
              </a:rPr>
              <a:t> </a:t>
            </a:r>
            <a:r>
              <a:rPr sz="1800" spc="-25" dirty="0">
                <a:latin typeface="Verdana"/>
                <a:cs typeface="Verdana"/>
              </a:rPr>
              <a:t>sus </a:t>
            </a:r>
            <a:r>
              <a:rPr sz="1800" spc="-50" dirty="0">
                <a:latin typeface="Verdana"/>
                <a:cs typeface="Verdana"/>
              </a:rPr>
              <a:t>diferentes</a:t>
            </a:r>
            <a:r>
              <a:rPr sz="1800" spc="-65" dirty="0">
                <a:latin typeface="Verdana"/>
                <a:cs typeface="Verdana"/>
              </a:rPr>
              <a:t> </a:t>
            </a:r>
            <a:r>
              <a:rPr sz="1800" dirty="0">
                <a:latin typeface="Verdana"/>
                <a:cs typeface="Verdana"/>
              </a:rPr>
              <a:t>facetas</a:t>
            </a:r>
            <a:r>
              <a:rPr sz="1800" spc="-65" dirty="0">
                <a:latin typeface="Verdana"/>
                <a:cs typeface="Verdana"/>
              </a:rPr>
              <a:t> </a:t>
            </a:r>
            <a:r>
              <a:rPr sz="1800" spc="-114" dirty="0">
                <a:latin typeface="Verdana"/>
                <a:cs typeface="Verdana"/>
              </a:rPr>
              <a:t>y</a:t>
            </a:r>
            <a:r>
              <a:rPr sz="1800" spc="-95" dirty="0">
                <a:latin typeface="Verdana"/>
                <a:cs typeface="Verdana"/>
              </a:rPr>
              <a:t> </a:t>
            </a:r>
            <a:r>
              <a:rPr sz="1800" spc="-10" dirty="0">
                <a:latin typeface="Verdana"/>
                <a:cs typeface="Verdana"/>
              </a:rPr>
              <a:t>aspectos.</a:t>
            </a:r>
            <a:endParaRPr sz="1800" dirty="0">
              <a:latin typeface="Verdana"/>
              <a:cs typeface="Verdana"/>
            </a:endParaRPr>
          </a:p>
        </p:txBody>
      </p:sp>
      <p:pic>
        <p:nvPicPr>
          <p:cNvPr id="4" name="object 4"/>
          <p:cNvPicPr/>
          <p:nvPr/>
        </p:nvPicPr>
        <p:blipFill>
          <a:blip r:embed="rId2" cstate="print"/>
          <a:stretch>
            <a:fillRect/>
          </a:stretch>
        </p:blipFill>
        <p:spPr>
          <a:xfrm>
            <a:off x="8436409" y="1939683"/>
            <a:ext cx="3657600" cy="3949482"/>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90A06-93BD-8A13-B06F-0ABDEAD235D3}"/>
              </a:ext>
            </a:extLst>
          </p:cNvPr>
          <p:cNvSpPr>
            <a:spLocks noGrp="1"/>
          </p:cNvSpPr>
          <p:nvPr>
            <p:ph type="title"/>
          </p:nvPr>
        </p:nvSpPr>
        <p:spPr>
          <a:xfrm>
            <a:off x="4696968" y="330065"/>
            <a:ext cx="2798064" cy="787908"/>
          </a:xfrm>
        </p:spPr>
        <p:txBody>
          <a:bodyPr/>
          <a:lstStyle/>
          <a:p>
            <a:r>
              <a:rPr lang="es-MX" dirty="0"/>
              <a:t>redención</a:t>
            </a:r>
          </a:p>
        </p:txBody>
      </p:sp>
      <p:sp>
        <p:nvSpPr>
          <p:cNvPr id="3" name="Content Placeholder 2">
            <a:extLst>
              <a:ext uri="{FF2B5EF4-FFF2-40B4-BE49-F238E27FC236}">
                <a16:creationId xmlns:a16="http://schemas.microsoft.com/office/drawing/2014/main" id="{F64B22F5-11BB-B682-82AE-C2D30486DC9B}"/>
              </a:ext>
            </a:extLst>
          </p:cNvPr>
          <p:cNvSpPr>
            <a:spLocks noGrp="1"/>
          </p:cNvSpPr>
          <p:nvPr>
            <p:ph idx="1"/>
          </p:nvPr>
        </p:nvSpPr>
        <p:spPr>
          <a:xfrm>
            <a:off x="609600" y="1447800"/>
            <a:ext cx="7543800" cy="4648200"/>
          </a:xfrm>
        </p:spPr>
        <p:txBody>
          <a:bodyPr>
            <a:normAutofit lnSpcReduction="10000"/>
          </a:bodyPr>
          <a:lstStyle/>
          <a:p>
            <a:pPr marL="0" indent="0" algn="just">
              <a:buNone/>
            </a:pPr>
            <a:r>
              <a:rPr lang="es-MX" sz="2400" dirty="0"/>
              <a:t>La redención es un término significativo en la conciencia humana. La redención es la acción que puede llevar adelante una persona para quitar el dolor o el sufrimiento a otra persona. Muchas veces, uno mismo puede ser redimido de sus pecados simplemente obrando bien y sin la necesidad de otro, cambiando esos errores por mayor amor y respeto al prójimo.</a:t>
            </a:r>
          </a:p>
          <a:p>
            <a:pPr marL="0" indent="0" algn="just">
              <a:buNone/>
            </a:pPr>
            <a:r>
              <a:rPr lang="es-MX" sz="2400" dirty="0"/>
              <a:t>La redención es una acción de profundo significado para la vida de una persona. La redención libra a la persona de todo lo malo que puede rodear su vida o determinarla. Al redimir a una persona se le está permitiendo volver a encarar su vida o su realidad de una nueva manera, diferente y renovada</a:t>
            </a:r>
          </a:p>
          <a:p>
            <a:pPr marL="0" indent="0" algn="just">
              <a:buNone/>
            </a:pPr>
            <a:endParaRPr lang="es-MX" sz="2400" dirty="0"/>
          </a:p>
        </p:txBody>
      </p:sp>
      <p:pic>
        <p:nvPicPr>
          <p:cNvPr id="4" name="Picture 3">
            <a:extLst>
              <a:ext uri="{FF2B5EF4-FFF2-40B4-BE49-F238E27FC236}">
                <a16:creationId xmlns:a16="http://schemas.microsoft.com/office/drawing/2014/main" id="{C74A197A-AA40-23F8-105A-C7035BD21C47}"/>
              </a:ext>
            </a:extLst>
          </p:cNvPr>
          <p:cNvPicPr>
            <a:picLocks noChangeAspect="1"/>
          </p:cNvPicPr>
          <p:nvPr/>
        </p:nvPicPr>
        <p:blipFill>
          <a:blip r:embed="rId2"/>
          <a:stretch>
            <a:fillRect/>
          </a:stretch>
        </p:blipFill>
        <p:spPr>
          <a:xfrm>
            <a:off x="8382000" y="1597306"/>
            <a:ext cx="3578662" cy="4349187"/>
          </a:xfrm>
          <a:prstGeom prst="rect">
            <a:avLst/>
          </a:prstGeom>
        </p:spPr>
      </p:pic>
    </p:spTree>
    <p:extLst>
      <p:ext uri="{BB962C8B-B14F-4D97-AF65-F5344CB8AC3E}">
        <p14:creationId xmlns:p14="http://schemas.microsoft.com/office/powerpoint/2010/main" val="26769890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C8ECBD2-85EA-47D2-C9C9-AF9862A7FFEB}"/>
              </a:ext>
            </a:extLst>
          </p:cNvPr>
          <p:cNvPicPr>
            <a:picLocks noChangeAspect="1"/>
          </p:cNvPicPr>
          <p:nvPr/>
        </p:nvPicPr>
        <p:blipFill>
          <a:blip r:embed="rId2"/>
          <a:stretch>
            <a:fillRect/>
          </a:stretch>
        </p:blipFill>
        <p:spPr>
          <a:xfrm>
            <a:off x="3886008" y="368432"/>
            <a:ext cx="4419983" cy="3005588"/>
          </a:xfrm>
          <a:prstGeom prst="rect">
            <a:avLst/>
          </a:prstGeom>
        </p:spPr>
      </p:pic>
      <p:pic>
        <p:nvPicPr>
          <p:cNvPr id="5" name="Picture 4">
            <a:extLst>
              <a:ext uri="{FF2B5EF4-FFF2-40B4-BE49-F238E27FC236}">
                <a16:creationId xmlns:a16="http://schemas.microsoft.com/office/drawing/2014/main" id="{163B5926-849A-C530-E7B2-35F696DF00BC}"/>
              </a:ext>
            </a:extLst>
          </p:cNvPr>
          <p:cNvPicPr>
            <a:picLocks noChangeAspect="1"/>
          </p:cNvPicPr>
          <p:nvPr/>
        </p:nvPicPr>
        <p:blipFill>
          <a:blip r:embed="rId3"/>
          <a:stretch>
            <a:fillRect/>
          </a:stretch>
        </p:blipFill>
        <p:spPr>
          <a:xfrm>
            <a:off x="673137" y="3452149"/>
            <a:ext cx="10845724" cy="3310415"/>
          </a:xfrm>
          <a:prstGeom prst="rect">
            <a:avLst/>
          </a:prstGeom>
        </p:spPr>
      </p:pic>
    </p:spTree>
    <p:extLst>
      <p:ext uri="{BB962C8B-B14F-4D97-AF65-F5344CB8AC3E}">
        <p14:creationId xmlns:p14="http://schemas.microsoft.com/office/powerpoint/2010/main" val="16687906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A8237-3D7C-AD46-E623-2C18D8D04097}"/>
              </a:ext>
            </a:extLst>
          </p:cNvPr>
          <p:cNvSpPr>
            <a:spLocks noGrp="1"/>
          </p:cNvSpPr>
          <p:nvPr>
            <p:ph type="title"/>
          </p:nvPr>
        </p:nvSpPr>
        <p:spPr>
          <a:xfrm>
            <a:off x="4925568" y="381000"/>
            <a:ext cx="2340864" cy="864108"/>
          </a:xfrm>
        </p:spPr>
        <p:txBody>
          <a:bodyPr/>
          <a:lstStyle/>
          <a:p>
            <a:r>
              <a:rPr lang="es-MX" dirty="0"/>
              <a:t>equidad</a:t>
            </a:r>
          </a:p>
        </p:txBody>
      </p:sp>
      <p:sp>
        <p:nvSpPr>
          <p:cNvPr id="3" name="Content Placeholder 2">
            <a:extLst>
              <a:ext uri="{FF2B5EF4-FFF2-40B4-BE49-F238E27FC236}">
                <a16:creationId xmlns:a16="http://schemas.microsoft.com/office/drawing/2014/main" id="{7B9CD256-B018-E23A-C759-7AA6FF2C355A}"/>
              </a:ext>
            </a:extLst>
          </p:cNvPr>
          <p:cNvSpPr>
            <a:spLocks noGrp="1"/>
          </p:cNvSpPr>
          <p:nvPr>
            <p:ph idx="1"/>
          </p:nvPr>
        </p:nvSpPr>
        <p:spPr>
          <a:xfrm>
            <a:off x="533400" y="1371600"/>
            <a:ext cx="11201400" cy="4953000"/>
          </a:xfrm>
        </p:spPr>
        <p:txBody>
          <a:bodyPr>
            <a:normAutofit/>
          </a:bodyPr>
          <a:lstStyle/>
          <a:p>
            <a:pPr marL="0" indent="0" algn="just">
              <a:buNone/>
            </a:pPr>
            <a:r>
              <a:rPr lang="es-MX" sz="2000" dirty="0"/>
              <a:t>Tipos de equidad y ejemplos: Estos son los tipos de equidad que destacan:</a:t>
            </a:r>
          </a:p>
          <a:p>
            <a:pPr marL="0" indent="0" algn="just">
              <a:buNone/>
            </a:pPr>
            <a:r>
              <a:rPr lang="es-MX" sz="2000" dirty="0"/>
              <a:t>Equidad en economía:</a:t>
            </a:r>
          </a:p>
          <a:p>
            <a:pPr marL="0" indent="0" algn="just">
              <a:buNone/>
            </a:pPr>
            <a:r>
              <a:rPr lang="es-MX" sz="2000" dirty="0"/>
              <a:t>En economía la equidad es el suponer reconocer a las personas considerando la igualdad de oportunidades, condiciones y trato, a la vez también repartiendo justamente las obligaciones, los recursos y responsabilidades. Se trata del valor necesario para reconocer y garantizar el derecho a todas las personas de tener una buena comodidad.</a:t>
            </a:r>
          </a:p>
          <a:p>
            <a:pPr marL="0" indent="0" algn="just">
              <a:buNone/>
            </a:pPr>
            <a:r>
              <a:rPr lang="es-MX" sz="2000" dirty="0"/>
              <a:t>Equidad en derecho:</a:t>
            </a:r>
          </a:p>
          <a:p>
            <a:pPr marL="0" indent="0" algn="just">
              <a:buNone/>
            </a:pPr>
            <a:r>
              <a:rPr lang="es-MX" sz="2000" dirty="0"/>
              <a:t>En el ámbito del derecho, la equidad es la búsqueda de la solución justa, por eso se dice que la equidad perfecciona el derecho y la justicia en casos particulares.</a:t>
            </a:r>
          </a:p>
          <a:p>
            <a:pPr marL="0" indent="0" algn="just">
              <a:buNone/>
            </a:pPr>
            <a:r>
              <a:rPr lang="es-MX" sz="2000" dirty="0"/>
              <a:t>Equidad de género:</a:t>
            </a:r>
          </a:p>
          <a:p>
            <a:pPr marL="0" indent="0" algn="just">
              <a:buNone/>
            </a:pPr>
            <a:r>
              <a:rPr lang="es-MX" sz="2000" dirty="0"/>
              <a:t>La equidad de género es la referencia a la dignidad y derechos que poseen las personas, la palabra género quiere decir personas de diferente sexo, en este ámbito se refiere al derecho que tienen hombre y mujeres por igual, con las mismas oportunidades.</a:t>
            </a:r>
          </a:p>
          <a:p>
            <a:pPr marL="0" indent="0" algn="just">
              <a:buNone/>
            </a:pPr>
            <a:endParaRPr lang="es-MX" sz="2000" dirty="0"/>
          </a:p>
        </p:txBody>
      </p:sp>
    </p:spTree>
    <p:extLst>
      <p:ext uri="{BB962C8B-B14F-4D97-AF65-F5344CB8AC3E}">
        <p14:creationId xmlns:p14="http://schemas.microsoft.com/office/powerpoint/2010/main" val="24450483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D7351-DC81-E038-E148-4676F106C615}"/>
              </a:ext>
            </a:extLst>
          </p:cNvPr>
          <p:cNvSpPr>
            <a:spLocks noGrp="1"/>
          </p:cNvSpPr>
          <p:nvPr>
            <p:ph type="title"/>
          </p:nvPr>
        </p:nvSpPr>
        <p:spPr>
          <a:xfrm>
            <a:off x="4963668" y="304800"/>
            <a:ext cx="2264664" cy="711708"/>
          </a:xfrm>
        </p:spPr>
        <p:txBody>
          <a:bodyPr>
            <a:normAutofit fontScale="90000"/>
          </a:bodyPr>
          <a:lstStyle/>
          <a:p>
            <a:r>
              <a:rPr lang="es-MX" dirty="0"/>
              <a:t>empatía</a:t>
            </a:r>
          </a:p>
        </p:txBody>
      </p:sp>
      <p:sp>
        <p:nvSpPr>
          <p:cNvPr id="3" name="Content Placeholder 2">
            <a:extLst>
              <a:ext uri="{FF2B5EF4-FFF2-40B4-BE49-F238E27FC236}">
                <a16:creationId xmlns:a16="http://schemas.microsoft.com/office/drawing/2014/main" id="{4EC0C735-A67D-0FBB-C762-082508A47FDC}"/>
              </a:ext>
            </a:extLst>
          </p:cNvPr>
          <p:cNvSpPr>
            <a:spLocks noGrp="1"/>
          </p:cNvSpPr>
          <p:nvPr>
            <p:ph idx="1"/>
          </p:nvPr>
        </p:nvSpPr>
        <p:spPr>
          <a:xfrm>
            <a:off x="370114" y="1016508"/>
            <a:ext cx="8915400" cy="5629341"/>
          </a:xfrm>
        </p:spPr>
        <p:txBody>
          <a:bodyPr>
            <a:noAutofit/>
          </a:bodyPr>
          <a:lstStyle/>
          <a:p>
            <a:pPr marL="0" indent="0" algn="just">
              <a:buNone/>
            </a:pPr>
            <a:r>
              <a:rPr lang="es-MX" dirty="0"/>
              <a:t>¿Qué es la empatía?</a:t>
            </a:r>
          </a:p>
          <a:p>
            <a:pPr marL="0" indent="0" algn="just">
              <a:buNone/>
            </a:pPr>
            <a:r>
              <a:rPr lang="es-MX" dirty="0"/>
              <a:t>Es la capacidad del ser humano para conectar emociones con otras personas pudiendo compartir los sentimientos por una persona, lo que</a:t>
            </a:r>
          </a:p>
          <a:p>
            <a:pPr marL="0" indent="0" algn="just">
              <a:buNone/>
            </a:pPr>
            <a:r>
              <a:rPr lang="es-MX" dirty="0"/>
              <a:t>quiere decir esto es ponerse en los zapatos de otros, entender los problemas y sentimientos de otra persona</a:t>
            </a:r>
          </a:p>
          <a:p>
            <a:pPr marL="0" indent="0" algn="just">
              <a:buNone/>
            </a:pPr>
            <a:r>
              <a:rPr lang="es-MX" dirty="0"/>
              <a:t>Ejemplos de empatía:</a:t>
            </a:r>
          </a:p>
          <a:p>
            <a:pPr algn="just"/>
            <a:r>
              <a:rPr lang="es-MX" dirty="0"/>
              <a:t>Ayudar a una persona de la tercera edad a cruzar la calle:</a:t>
            </a:r>
          </a:p>
          <a:p>
            <a:pPr marL="0" indent="0" algn="just">
              <a:buNone/>
            </a:pPr>
            <a:r>
              <a:rPr lang="es-MX" dirty="0"/>
              <a:t>En algunas ocasiones las personas mayores caminan despacio y es posible que se deba a un dolor o por la edad.</a:t>
            </a:r>
          </a:p>
          <a:p>
            <a:pPr marL="0" indent="0" algn="just">
              <a:buNone/>
            </a:pPr>
            <a:r>
              <a:rPr lang="es-MX" dirty="0"/>
              <a:t>Por lo general cuando una mujer está embarazada tiende a cansarse debido a su estado muy avanzado.</a:t>
            </a:r>
          </a:p>
          <a:p>
            <a:pPr algn="just"/>
            <a:r>
              <a:rPr lang="es-MX" dirty="0"/>
              <a:t>Socorrer a alguien en un accidente:</a:t>
            </a:r>
          </a:p>
          <a:p>
            <a:pPr marL="0" indent="0" algn="just">
              <a:buNone/>
            </a:pPr>
            <a:r>
              <a:rPr lang="es-MX" dirty="0"/>
              <a:t>Aunque no sea muy común no son muy pocas las veces que la gente se queda sin hacer nada ante una emergencia y llama para pedir ayuda.</a:t>
            </a:r>
          </a:p>
          <a:p>
            <a:pPr marL="0" indent="0" algn="just">
              <a:buNone/>
            </a:pPr>
            <a:r>
              <a:rPr lang="es-MX" dirty="0"/>
              <a:t>Sentir la alegría de una persona ya sea por ejemplo conseguir un empleo o incluso ganar la lotería es significado de empatía por el bienestar de otro.</a:t>
            </a:r>
          </a:p>
          <a:p>
            <a:pPr marL="0" indent="0" algn="just">
              <a:buNone/>
            </a:pPr>
            <a:endParaRPr lang="es-MX" dirty="0"/>
          </a:p>
        </p:txBody>
      </p:sp>
      <p:pic>
        <p:nvPicPr>
          <p:cNvPr id="4" name="object 3">
            <a:extLst>
              <a:ext uri="{FF2B5EF4-FFF2-40B4-BE49-F238E27FC236}">
                <a16:creationId xmlns:a16="http://schemas.microsoft.com/office/drawing/2014/main" id="{0CF206A0-F9F0-6620-B4C6-9D6443972A01}"/>
              </a:ext>
            </a:extLst>
          </p:cNvPr>
          <p:cNvPicPr/>
          <p:nvPr/>
        </p:nvPicPr>
        <p:blipFill>
          <a:blip r:embed="rId2" cstate="print"/>
          <a:stretch>
            <a:fillRect/>
          </a:stretch>
        </p:blipFill>
        <p:spPr>
          <a:xfrm>
            <a:off x="9448800" y="2590800"/>
            <a:ext cx="2362200" cy="2266188"/>
          </a:xfrm>
          <a:prstGeom prst="rect">
            <a:avLst/>
          </a:prstGeom>
        </p:spPr>
      </p:pic>
    </p:spTree>
    <p:extLst>
      <p:ext uri="{BB962C8B-B14F-4D97-AF65-F5344CB8AC3E}">
        <p14:creationId xmlns:p14="http://schemas.microsoft.com/office/powerpoint/2010/main" val="39500943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19F39-4F7E-CA68-4C8F-5B77271D75F9}"/>
              </a:ext>
            </a:extLst>
          </p:cNvPr>
          <p:cNvSpPr>
            <a:spLocks noGrp="1"/>
          </p:cNvSpPr>
          <p:nvPr>
            <p:ph type="title"/>
          </p:nvPr>
        </p:nvSpPr>
        <p:spPr>
          <a:xfrm>
            <a:off x="4506468" y="152400"/>
            <a:ext cx="3179064" cy="635508"/>
          </a:xfrm>
        </p:spPr>
        <p:txBody>
          <a:bodyPr>
            <a:normAutofit fontScale="90000"/>
          </a:bodyPr>
          <a:lstStyle/>
          <a:p>
            <a:r>
              <a:rPr lang="es-MX" dirty="0"/>
              <a:t>solidaridad</a:t>
            </a:r>
          </a:p>
        </p:txBody>
      </p:sp>
      <p:sp>
        <p:nvSpPr>
          <p:cNvPr id="3" name="Content Placeholder 2">
            <a:extLst>
              <a:ext uri="{FF2B5EF4-FFF2-40B4-BE49-F238E27FC236}">
                <a16:creationId xmlns:a16="http://schemas.microsoft.com/office/drawing/2014/main" id="{43EA0833-9BE8-7EEC-4972-B28B0B07B8A0}"/>
              </a:ext>
            </a:extLst>
          </p:cNvPr>
          <p:cNvSpPr>
            <a:spLocks noGrp="1"/>
          </p:cNvSpPr>
          <p:nvPr>
            <p:ph idx="1"/>
          </p:nvPr>
        </p:nvSpPr>
        <p:spPr>
          <a:xfrm>
            <a:off x="641604" y="1066800"/>
            <a:ext cx="7729728" cy="5181600"/>
          </a:xfrm>
        </p:spPr>
        <p:txBody>
          <a:bodyPr>
            <a:normAutofit/>
          </a:bodyPr>
          <a:lstStyle/>
          <a:p>
            <a:pPr marL="12700" marR="0" lvl="0" indent="0" algn="just" defTabSz="457200" rtl="0" eaLnBrk="1" fontAlgn="auto" latinLnBrk="0" hangingPunct="1">
              <a:lnSpc>
                <a:spcPct val="100000"/>
              </a:lnSpc>
              <a:spcBef>
                <a:spcPts val="100"/>
              </a:spcBef>
              <a:spcAft>
                <a:spcPts val="0"/>
              </a:spcAft>
              <a:buClrTx/>
              <a:buSzTx/>
              <a:buFontTx/>
              <a:buNone/>
              <a:tabLst/>
              <a:defRPr/>
            </a:pPr>
            <a:r>
              <a:rPr kumimoji="0" lang="es-MX" b="1" i="0" u="none" strike="noStrike" kern="1200" cap="none" spc="0" normalizeH="0" baseline="0" noProof="0" dirty="0">
                <a:ln>
                  <a:noFill/>
                </a:ln>
                <a:solidFill>
                  <a:srgbClr val="FFFFFF"/>
                </a:solidFill>
                <a:effectLst/>
                <a:uLnTx/>
                <a:uFillTx/>
                <a:latin typeface="Tahoma"/>
                <a:ea typeface="+mn-ea"/>
                <a:cs typeface="Tahoma"/>
              </a:rPr>
              <a:t>¿Qué</a:t>
            </a:r>
            <a:r>
              <a:rPr kumimoji="0" lang="es-MX" b="1" i="0" u="none" strike="noStrike" kern="1200" cap="none" spc="-40" normalizeH="0" baseline="0" noProof="0" dirty="0">
                <a:ln>
                  <a:noFill/>
                </a:ln>
                <a:solidFill>
                  <a:srgbClr val="FFFFFF"/>
                </a:solidFill>
                <a:effectLst/>
                <a:uLnTx/>
                <a:uFillTx/>
                <a:latin typeface="Tahoma"/>
                <a:ea typeface="+mn-ea"/>
                <a:cs typeface="Tahoma"/>
              </a:rPr>
              <a:t> </a:t>
            </a:r>
            <a:r>
              <a:rPr kumimoji="0" lang="es-MX" b="1" i="0" u="none" strike="noStrike" kern="1200" cap="none" spc="0" normalizeH="0" baseline="0" noProof="0" dirty="0">
                <a:ln>
                  <a:noFill/>
                </a:ln>
                <a:solidFill>
                  <a:srgbClr val="FFFFFF"/>
                </a:solidFill>
                <a:effectLst/>
                <a:uLnTx/>
                <a:uFillTx/>
                <a:latin typeface="Tahoma"/>
                <a:ea typeface="+mn-ea"/>
                <a:cs typeface="Tahoma"/>
              </a:rPr>
              <a:t>es</a:t>
            </a:r>
            <a:r>
              <a:rPr kumimoji="0" lang="es-MX" b="1" i="0" u="none" strike="noStrike" kern="1200" cap="none" spc="-20" normalizeH="0" baseline="0" noProof="0" dirty="0">
                <a:ln>
                  <a:noFill/>
                </a:ln>
                <a:solidFill>
                  <a:srgbClr val="FFFFFF"/>
                </a:solidFill>
                <a:effectLst/>
                <a:uLnTx/>
                <a:uFillTx/>
                <a:latin typeface="Tahoma"/>
                <a:ea typeface="+mn-ea"/>
                <a:cs typeface="Tahoma"/>
              </a:rPr>
              <a:t> </a:t>
            </a:r>
            <a:r>
              <a:rPr kumimoji="0" lang="es-MX" b="1" i="0" u="none" strike="noStrike" kern="1200" cap="none" spc="0" normalizeH="0" baseline="0" noProof="0" dirty="0">
                <a:ln>
                  <a:noFill/>
                </a:ln>
                <a:solidFill>
                  <a:srgbClr val="FFFFFF"/>
                </a:solidFill>
                <a:effectLst/>
                <a:uLnTx/>
                <a:uFillTx/>
                <a:latin typeface="Tahoma"/>
                <a:ea typeface="+mn-ea"/>
                <a:cs typeface="Tahoma"/>
              </a:rPr>
              <a:t>la</a:t>
            </a:r>
            <a:r>
              <a:rPr kumimoji="0" lang="es-MX" b="1" i="0" u="none" strike="noStrike" kern="1200" cap="none" spc="-20" normalizeH="0" baseline="0" noProof="0" dirty="0">
                <a:ln>
                  <a:noFill/>
                </a:ln>
                <a:solidFill>
                  <a:srgbClr val="FFFFFF"/>
                </a:solidFill>
                <a:effectLst/>
                <a:uLnTx/>
                <a:uFillTx/>
                <a:latin typeface="Tahoma"/>
                <a:ea typeface="+mn-ea"/>
                <a:cs typeface="Tahoma"/>
              </a:rPr>
              <a:t> solidaridad?</a:t>
            </a:r>
            <a:endParaRPr kumimoji="0" lang="es-MX" b="0" i="0" u="none" strike="noStrike" kern="1200" cap="none" spc="0" normalizeH="0" baseline="0" noProof="0" dirty="0">
              <a:ln>
                <a:noFill/>
              </a:ln>
              <a:solidFill>
                <a:srgbClr val="FFFFFF"/>
              </a:solidFill>
              <a:effectLst/>
              <a:uLnTx/>
              <a:uFillTx/>
              <a:latin typeface="Tahoma"/>
              <a:ea typeface="+mn-ea"/>
              <a:cs typeface="Tahoma"/>
            </a:endParaRPr>
          </a:p>
          <a:p>
            <a:pPr marL="18415" marR="5080" lvl="0" indent="-6350" algn="just" defTabSz="457200" rtl="0" eaLnBrk="1" fontAlgn="auto" latinLnBrk="0" hangingPunct="1">
              <a:lnSpc>
                <a:spcPct val="110000"/>
              </a:lnSpc>
              <a:spcBef>
                <a:spcPts val="95"/>
              </a:spcBef>
              <a:spcAft>
                <a:spcPts val="0"/>
              </a:spcAft>
              <a:buClrTx/>
              <a:buSzTx/>
              <a:buFontTx/>
              <a:buNone/>
              <a:tabLst/>
              <a:defRPr/>
            </a:pPr>
            <a:r>
              <a:rPr kumimoji="0" lang="es-MX" b="0" i="0" u="none" strike="noStrike" kern="1200" cap="none" spc="-20" normalizeH="0" baseline="0" noProof="0" dirty="0">
                <a:ln>
                  <a:noFill/>
                </a:ln>
                <a:solidFill>
                  <a:srgbClr val="FFFFFF"/>
                </a:solidFill>
                <a:effectLst/>
                <a:uLnTx/>
                <a:uFillTx/>
                <a:latin typeface="Verdana"/>
                <a:ea typeface="+mn-ea"/>
                <a:cs typeface="Verdana"/>
              </a:rPr>
              <a:t>La</a:t>
            </a:r>
            <a:r>
              <a:rPr kumimoji="0" lang="es-MX" b="0" i="0" u="none" strike="noStrike" kern="1200" cap="none" spc="-95" normalizeH="0" baseline="0" noProof="0" dirty="0">
                <a:ln>
                  <a:noFill/>
                </a:ln>
                <a:solidFill>
                  <a:srgbClr val="FFFFFF"/>
                </a:solidFill>
                <a:effectLst/>
                <a:uLnTx/>
                <a:uFillTx/>
                <a:latin typeface="Verdana"/>
                <a:ea typeface="+mn-ea"/>
                <a:cs typeface="Verdana"/>
              </a:rPr>
              <a:t> </a:t>
            </a:r>
            <a:r>
              <a:rPr kumimoji="0" lang="es-MX" b="0" i="0" u="none" strike="noStrike" kern="1200" cap="none" spc="-25" normalizeH="0" baseline="0" noProof="0" dirty="0">
                <a:ln>
                  <a:noFill/>
                </a:ln>
                <a:solidFill>
                  <a:srgbClr val="FFFFFF"/>
                </a:solidFill>
                <a:effectLst/>
                <a:uLnTx/>
                <a:uFillTx/>
                <a:latin typeface="Verdana"/>
                <a:ea typeface="+mn-ea"/>
                <a:cs typeface="Verdana"/>
              </a:rPr>
              <a:t>solidaridad</a:t>
            </a:r>
            <a:r>
              <a:rPr kumimoji="0" lang="es-MX" b="0" i="0" u="none" strike="noStrike" kern="1200" cap="none" spc="-80" normalizeH="0" baseline="0" noProof="0" dirty="0">
                <a:ln>
                  <a:noFill/>
                </a:ln>
                <a:solidFill>
                  <a:srgbClr val="FFFFFF"/>
                </a:solidFill>
                <a:effectLst/>
                <a:uLnTx/>
                <a:uFillTx/>
                <a:latin typeface="Verdana"/>
                <a:ea typeface="+mn-ea"/>
                <a:cs typeface="Verdana"/>
              </a:rPr>
              <a:t> es</a:t>
            </a:r>
            <a:r>
              <a:rPr kumimoji="0" lang="es-MX" b="0" i="0" u="none" strike="noStrike" kern="1200" cap="none" spc="-85" normalizeH="0" baseline="0" noProof="0" dirty="0">
                <a:ln>
                  <a:noFill/>
                </a:ln>
                <a:solidFill>
                  <a:srgbClr val="FFFFFF"/>
                </a:solidFill>
                <a:effectLst/>
                <a:uLnTx/>
                <a:uFillTx/>
                <a:latin typeface="Verdana"/>
                <a:ea typeface="+mn-ea"/>
                <a:cs typeface="Verdana"/>
              </a:rPr>
              <a:t> </a:t>
            </a:r>
            <a:r>
              <a:rPr kumimoji="0" lang="es-MX" b="0" i="0" u="none" strike="noStrike" kern="1200" cap="none" spc="-60" normalizeH="0" baseline="0" noProof="0" dirty="0">
                <a:ln>
                  <a:noFill/>
                </a:ln>
                <a:solidFill>
                  <a:srgbClr val="FFFFFF"/>
                </a:solidFill>
                <a:effectLst/>
                <a:uLnTx/>
                <a:uFillTx/>
                <a:latin typeface="Verdana"/>
                <a:ea typeface="+mn-ea"/>
                <a:cs typeface="Verdana"/>
              </a:rPr>
              <a:t>un</a:t>
            </a:r>
            <a:r>
              <a:rPr kumimoji="0" lang="es-MX" b="0" i="0" u="none" strike="noStrike" kern="1200" cap="none" spc="-95" normalizeH="0" baseline="0" noProof="0" dirty="0">
                <a:ln>
                  <a:noFill/>
                </a:ln>
                <a:solidFill>
                  <a:srgbClr val="FFFFFF"/>
                </a:solidFill>
                <a:effectLst/>
                <a:uLnTx/>
                <a:uFillTx/>
                <a:latin typeface="Verdana"/>
                <a:ea typeface="+mn-ea"/>
                <a:cs typeface="Verdana"/>
              </a:rPr>
              <a:t> </a:t>
            </a:r>
            <a:r>
              <a:rPr kumimoji="0" lang="es-MX" b="0" i="0" u="none" strike="noStrike" kern="1200" cap="none" spc="-45" normalizeH="0" baseline="0" noProof="0" dirty="0">
                <a:ln>
                  <a:noFill/>
                </a:ln>
                <a:solidFill>
                  <a:srgbClr val="FFFFFF"/>
                </a:solidFill>
                <a:effectLst/>
                <a:uLnTx/>
                <a:uFillTx/>
                <a:latin typeface="Verdana"/>
                <a:ea typeface="+mn-ea"/>
                <a:cs typeface="Verdana"/>
              </a:rPr>
              <a:t>valor</a:t>
            </a:r>
            <a:r>
              <a:rPr kumimoji="0" lang="es-MX" b="0" i="0" u="none" strike="noStrike" kern="1200" cap="none" spc="-114" normalizeH="0" baseline="0" noProof="0" dirty="0">
                <a:ln>
                  <a:noFill/>
                </a:ln>
                <a:solidFill>
                  <a:srgbClr val="FFFFFF"/>
                </a:solidFill>
                <a:effectLst/>
                <a:uLnTx/>
                <a:uFillTx/>
                <a:latin typeface="Verdana"/>
                <a:ea typeface="+mn-ea"/>
                <a:cs typeface="Verdana"/>
              </a:rPr>
              <a:t> </a:t>
            </a:r>
            <a:r>
              <a:rPr kumimoji="0" lang="es-MX" b="0" i="0" u="none" strike="noStrike" kern="1200" cap="none" spc="-10" normalizeH="0" baseline="0" noProof="0" dirty="0">
                <a:ln>
                  <a:noFill/>
                </a:ln>
                <a:solidFill>
                  <a:srgbClr val="FFFFFF"/>
                </a:solidFill>
                <a:effectLst/>
                <a:uLnTx/>
                <a:uFillTx/>
                <a:latin typeface="Verdana"/>
                <a:ea typeface="+mn-ea"/>
                <a:cs typeface="Verdana"/>
              </a:rPr>
              <a:t>humano</a:t>
            </a:r>
            <a:r>
              <a:rPr kumimoji="0" lang="es-MX" b="0" i="0" u="none" strike="noStrike" kern="1200" cap="none" spc="-90" normalizeH="0" baseline="0" noProof="0" dirty="0">
                <a:ln>
                  <a:noFill/>
                </a:ln>
                <a:solidFill>
                  <a:srgbClr val="FFFFFF"/>
                </a:solidFill>
                <a:effectLst/>
                <a:uLnTx/>
                <a:uFillTx/>
                <a:latin typeface="Verdana"/>
                <a:ea typeface="+mn-ea"/>
                <a:cs typeface="Verdana"/>
              </a:rPr>
              <a:t> </a:t>
            </a:r>
            <a:r>
              <a:rPr kumimoji="0" lang="es-MX" b="0" i="0" u="none" strike="noStrike" kern="1200" cap="none" spc="0" normalizeH="0" baseline="0" noProof="0" dirty="0">
                <a:ln>
                  <a:noFill/>
                </a:ln>
                <a:solidFill>
                  <a:srgbClr val="FFFFFF"/>
                </a:solidFill>
                <a:effectLst/>
                <a:uLnTx/>
                <a:uFillTx/>
                <a:latin typeface="Verdana"/>
                <a:ea typeface="+mn-ea"/>
                <a:cs typeface="Verdana"/>
              </a:rPr>
              <a:t>que</a:t>
            </a:r>
            <a:r>
              <a:rPr kumimoji="0" lang="es-MX" b="0" i="0" u="none" strike="noStrike" kern="1200" cap="none" spc="-95" normalizeH="0" baseline="0" noProof="0" dirty="0">
                <a:ln>
                  <a:noFill/>
                </a:ln>
                <a:solidFill>
                  <a:srgbClr val="FFFFFF"/>
                </a:solidFill>
                <a:effectLst/>
                <a:uLnTx/>
                <a:uFillTx/>
                <a:latin typeface="Verdana"/>
                <a:ea typeface="+mn-ea"/>
                <a:cs typeface="Verdana"/>
              </a:rPr>
              <a:t> </a:t>
            </a:r>
            <a:r>
              <a:rPr kumimoji="0" lang="es-MX" b="0" i="0" u="none" strike="noStrike" kern="1200" cap="none" spc="-75" normalizeH="0" baseline="0" noProof="0" dirty="0">
                <a:ln>
                  <a:noFill/>
                </a:ln>
                <a:solidFill>
                  <a:srgbClr val="FFFFFF"/>
                </a:solidFill>
                <a:effectLst/>
                <a:uLnTx/>
                <a:uFillTx/>
                <a:latin typeface="Verdana"/>
                <a:ea typeface="+mn-ea"/>
                <a:cs typeface="Verdana"/>
              </a:rPr>
              <a:t>es</a:t>
            </a:r>
            <a:r>
              <a:rPr kumimoji="0" lang="es-MX" b="0" i="0" u="none" strike="noStrike" kern="1200" cap="none" spc="-95" normalizeH="0" baseline="0" noProof="0" dirty="0">
                <a:ln>
                  <a:noFill/>
                </a:ln>
                <a:solidFill>
                  <a:srgbClr val="FFFFFF"/>
                </a:solidFill>
                <a:effectLst/>
                <a:uLnTx/>
                <a:uFillTx/>
                <a:latin typeface="Verdana"/>
                <a:ea typeface="+mn-ea"/>
                <a:cs typeface="Verdana"/>
              </a:rPr>
              <a:t> </a:t>
            </a:r>
            <a:r>
              <a:rPr kumimoji="0" lang="es-MX" b="0" i="0" u="none" strike="noStrike" kern="1200" cap="none" spc="-75" normalizeH="0" baseline="0" noProof="0" dirty="0">
                <a:ln>
                  <a:noFill/>
                </a:ln>
                <a:solidFill>
                  <a:srgbClr val="FFFFFF"/>
                </a:solidFill>
                <a:effectLst/>
                <a:uLnTx/>
                <a:uFillTx/>
                <a:latin typeface="Verdana"/>
                <a:ea typeface="+mn-ea"/>
                <a:cs typeface="Verdana"/>
              </a:rPr>
              <a:t>muy</a:t>
            </a:r>
            <a:r>
              <a:rPr kumimoji="0" lang="es-MX" b="0" i="0" u="none" strike="noStrike" kern="1200" cap="none" spc="-80" normalizeH="0" baseline="0" noProof="0" dirty="0">
                <a:ln>
                  <a:noFill/>
                </a:ln>
                <a:solidFill>
                  <a:srgbClr val="FFFFFF"/>
                </a:solidFill>
                <a:effectLst/>
                <a:uLnTx/>
                <a:uFillTx/>
                <a:latin typeface="Verdana"/>
                <a:ea typeface="+mn-ea"/>
                <a:cs typeface="Verdana"/>
              </a:rPr>
              <a:t> </a:t>
            </a:r>
            <a:r>
              <a:rPr kumimoji="0" lang="es-MX" b="0" i="0" u="none" strike="noStrike" kern="1200" cap="none" spc="45" normalizeH="0" baseline="0" noProof="0" dirty="0">
                <a:ln>
                  <a:noFill/>
                </a:ln>
                <a:solidFill>
                  <a:srgbClr val="FFFFFF"/>
                </a:solidFill>
                <a:effectLst/>
                <a:uLnTx/>
                <a:uFillTx/>
                <a:latin typeface="Verdana"/>
                <a:ea typeface="+mn-ea"/>
                <a:cs typeface="Verdana"/>
              </a:rPr>
              <a:t>apreciado</a:t>
            </a:r>
            <a:r>
              <a:rPr kumimoji="0" lang="es-MX" b="0" i="0" u="none" strike="noStrike" kern="1200" cap="none" spc="-85" normalizeH="0" baseline="0" noProof="0" dirty="0">
                <a:ln>
                  <a:noFill/>
                </a:ln>
                <a:solidFill>
                  <a:srgbClr val="FFFFFF"/>
                </a:solidFill>
                <a:effectLst/>
                <a:uLnTx/>
                <a:uFillTx/>
                <a:latin typeface="Verdana"/>
                <a:ea typeface="+mn-ea"/>
                <a:cs typeface="Verdana"/>
              </a:rPr>
              <a:t> </a:t>
            </a:r>
            <a:r>
              <a:rPr kumimoji="0" lang="es-MX" b="0" i="0" u="none" strike="noStrike" kern="1200" cap="none" spc="-95" normalizeH="0" baseline="0" noProof="0" dirty="0">
                <a:ln>
                  <a:noFill/>
                </a:ln>
                <a:solidFill>
                  <a:srgbClr val="FFFFFF"/>
                </a:solidFill>
                <a:effectLst/>
                <a:uLnTx/>
                <a:uFillTx/>
                <a:latin typeface="Verdana"/>
                <a:ea typeface="+mn-ea"/>
                <a:cs typeface="Verdana"/>
              </a:rPr>
              <a:t>y</a:t>
            </a:r>
            <a:r>
              <a:rPr kumimoji="0" lang="es-MX" b="0" i="0" u="none" strike="noStrike" kern="1200" cap="none" spc="-90" normalizeH="0" baseline="0" noProof="0" dirty="0">
                <a:ln>
                  <a:noFill/>
                </a:ln>
                <a:solidFill>
                  <a:srgbClr val="FFFFFF"/>
                </a:solidFill>
                <a:effectLst/>
                <a:uLnTx/>
                <a:uFillTx/>
                <a:latin typeface="Verdana"/>
                <a:ea typeface="+mn-ea"/>
                <a:cs typeface="Verdana"/>
              </a:rPr>
              <a:t> </a:t>
            </a:r>
            <a:r>
              <a:rPr kumimoji="0" lang="es-MX" b="0" i="0" u="none" strike="noStrike" kern="1200" cap="none" spc="0" normalizeH="0" baseline="0" noProof="0" dirty="0">
                <a:ln>
                  <a:noFill/>
                </a:ln>
                <a:solidFill>
                  <a:srgbClr val="FFFFFF"/>
                </a:solidFill>
                <a:effectLst/>
                <a:uLnTx/>
                <a:uFillTx/>
                <a:latin typeface="Verdana"/>
                <a:ea typeface="+mn-ea"/>
                <a:cs typeface="Verdana"/>
              </a:rPr>
              <a:t>cuyo</a:t>
            </a:r>
            <a:r>
              <a:rPr kumimoji="0" lang="es-MX" b="0" i="0" u="none" strike="noStrike" kern="1200" cap="none" spc="-80" normalizeH="0" baseline="0" noProof="0" dirty="0">
                <a:ln>
                  <a:noFill/>
                </a:ln>
                <a:solidFill>
                  <a:srgbClr val="FFFFFF"/>
                </a:solidFill>
                <a:effectLst/>
                <a:uLnTx/>
                <a:uFillTx/>
                <a:latin typeface="Verdana"/>
                <a:ea typeface="+mn-ea"/>
                <a:cs typeface="Verdana"/>
              </a:rPr>
              <a:t> </a:t>
            </a:r>
            <a:r>
              <a:rPr kumimoji="0" lang="es-MX" b="0" i="0" u="none" strike="noStrike" kern="1200" cap="none" spc="-30" normalizeH="0" baseline="0" noProof="0" dirty="0">
                <a:ln>
                  <a:noFill/>
                </a:ln>
                <a:solidFill>
                  <a:srgbClr val="FFFFFF"/>
                </a:solidFill>
                <a:effectLst/>
                <a:uLnTx/>
                <a:uFillTx/>
                <a:latin typeface="Verdana"/>
                <a:ea typeface="+mn-ea"/>
                <a:cs typeface="Verdana"/>
              </a:rPr>
              <a:t>objetivo</a:t>
            </a:r>
            <a:r>
              <a:rPr kumimoji="0" lang="es-MX" b="0" i="0" u="none" strike="noStrike" kern="1200" cap="none" spc="-100" normalizeH="0" baseline="0" noProof="0" dirty="0">
                <a:ln>
                  <a:noFill/>
                </a:ln>
                <a:solidFill>
                  <a:srgbClr val="FFFFFF"/>
                </a:solidFill>
                <a:effectLst/>
                <a:uLnTx/>
                <a:uFillTx/>
                <a:latin typeface="Verdana"/>
                <a:ea typeface="+mn-ea"/>
                <a:cs typeface="Verdana"/>
              </a:rPr>
              <a:t> </a:t>
            </a:r>
            <a:r>
              <a:rPr kumimoji="0" lang="es-MX" b="0" i="0" u="none" strike="noStrike" kern="1200" cap="none" spc="-80" normalizeH="0" baseline="0" noProof="0" dirty="0">
                <a:ln>
                  <a:noFill/>
                </a:ln>
                <a:solidFill>
                  <a:srgbClr val="FFFFFF"/>
                </a:solidFill>
                <a:effectLst/>
                <a:uLnTx/>
                <a:uFillTx/>
                <a:latin typeface="Verdana"/>
                <a:ea typeface="+mn-ea"/>
                <a:cs typeface="Verdana"/>
              </a:rPr>
              <a:t>es</a:t>
            </a:r>
            <a:r>
              <a:rPr kumimoji="0" lang="es-MX" b="0" i="0" u="none" strike="noStrike" kern="1200" cap="none" spc="-90" normalizeH="0" baseline="0" noProof="0" dirty="0">
                <a:ln>
                  <a:noFill/>
                </a:ln>
                <a:solidFill>
                  <a:srgbClr val="FFFFFF"/>
                </a:solidFill>
                <a:effectLst/>
                <a:uLnTx/>
                <a:uFillTx/>
                <a:latin typeface="Verdana"/>
                <a:ea typeface="+mn-ea"/>
                <a:cs typeface="Verdana"/>
              </a:rPr>
              <a:t> </a:t>
            </a:r>
            <a:r>
              <a:rPr kumimoji="0" lang="es-MX" b="0" i="0" u="none" strike="noStrike" kern="1200" cap="none" spc="-25" normalizeH="0" baseline="0" noProof="0" dirty="0">
                <a:ln>
                  <a:noFill/>
                </a:ln>
                <a:solidFill>
                  <a:srgbClr val="FFFFFF"/>
                </a:solidFill>
                <a:effectLst/>
                <a:uLnTx/>
                <a:uFillTx/>
                <a:latin typeface="Verdana"/>
                <a:ea typeface="+mn-ea"/>
                <a:cs typeface="Verdana"/>
              </a:rPr>
              <a:t>el </a:t>
            </a:r>
            <a:r>
              <a:rPr kumimoji="0" lang="es-MX" b="0" i="0" u="none" strike="noStrike" kern="1200" cap="none" spc="0" normalizeH="0" baseline="0" noProof="0" dirty="0">
                <a:ln>
                  <a:noFill/>
                </a:ln>
                <a:solidFill>
                  <a:srgbClr val="FFFFFF"/>
                </a:solidFill>
                <a:effectLst/>
                <a:uLnTx/>
                <a:uFillTx/>
                <a:latin typeface="Verdana"/>
                <a:ea typeface="+mn-ea"/>
                <a:cs typeface="Verdana"/>
              </a:rPr>
              <a:t>apoyo</a:t>
            </a:r>
            <a:r>
              <a:rPr kumimoji="0" lang="es-MX" b="0" i="0" u="none" strike="noStrike" kern="1200" cap="none" spc="-80" normalizeH="0" baseline="0" noProof="0" dirty="0">
                <a:ln>
                  <a:noFill/>
                </a:ln>
                <a:solidFill>
                  <a:srgbClr val="FFFFFF"/>
                </a:solidFill>
                <a:effectLst/>
                <a:uLnTx/>
                <a:uFillTx/>
                <a:latin typeface="Verdana"/>
                <a:ea typeface="+mn-ea"/>
                <a:cs typeface="Verdana"/>
              </a:rPr>
              <a:t> </a:t>
            </a:r>
            <a:r>
              <a:rPr kumimoji="0" lang="es-MX" b="0" i="0" u="none" strike="noStrike" kern="1200" cap="none" spc="50" normalizeH="0" baseline="0" noProof="0" dirty="0">
                <a:ln>
                  <a:noFill/>
                </a:ln>
                <a:solidFill>
                  <a:srgbClr val="FFFFFF"/>
                </a:solidFill>
                <a:effectLst/>
                <a:uLnTx/>
                <a:uFillTx/>
                <a:latin typeface="Verdana"/>
                <a:ea typeface="+mn-ea"/>
                <a:cs typeface="Verdana"/>
              </a:rPr>
              <a:t>hacia</a:t>
            </a:r>
            <a:r>
              <a:rPr kumimoji="0" lang="es-MX" b="0" i="0" u="none" strike="noStrike" kern="1200" cap="none" spc="-95" normalizeH="0" baseline="0" noProof="0" dirty="0">
                <a:ln>
                  <a:noFill/>
                </a:ln>
                <a:solidFill>
                  <a:srgbClr val="FFFFFF"/>
                </a:solidFill>
                <a:effectLst/>
                <a:uLnTx/>
                <a:uFillTx/>
                <a:latin typeface="Verdana"/>
                <a:ea typeface="+mn-ea"/>
                <a:cs typeface="Verdana"/>
              </a:rPr>
              <a:t> </a:t>
            </a:r>
            <a:r>
              <a:rPr kumimoji="0" lang="es-MX" b="0" i="0" u="none" strike="noStrike" kern="1200" cap="none" spc="-55" normalizeH="0" baseline="0" noProof="0" dirty="0">
                <a:ln>
                  <a:noFill/>
                </a:ln>
                <a:solidFill>
                  <a:srgbClr val="FFFFFF"/>
                </a:solidFill>
                <a:effectLst/>
                <a:uLnTx/>
                <a:uFillTx/>
                <a:latin typeface="Verdana"/>
                <a:ea typeface="+mn-ea"/>
                <a:cs typeface="Verdana"/>
              </a:rPr>
              <a:t>otro</a:t>
            </a:r>
            <a:r>
              <a:rPr kumimoji="0" lang="es-MX" b="0" i="0" u="none" strike="noStrike" kern="1200" cap="none" spc="-60" normalizeH="0" baseline="0" noProof="0" dirty="0">
                <a:ln>
                  <a:noFill/>
                </a:ln>
                <a:solidFill>
                  <a:srgbClr val="FFFFFF"/>
                </a:solidFill>
                <a:effectLst/>
                <a:uLnTx/>
                <a:uFillTx/>
                <a:latin typeface="Verdana"/>
                <a:ea typeface="+mn-ea"/>
                <a:cs typeface="Verdana"/>
              </a:rPr>
              <a:t> </a:t>
            </a:r>
            <a:r>
              <a:rPr kumimoji="0" lang="es-MX" b="0" i="0" u="none" strike="noStrike" kern="1200" cap="none" spc="-35" normalizeH="0" baseline="0" noProof="0" dirty="0">
                <a:ln>
                  <a:noFill/>
                </a:ln>
                <a:solidFill>
                  <a:srgbClr val="FFFFFF"/>
                </a:solidFill>
                <a:effectLst/>
                <a:uLnTx/>
                <a:uFillTx/>
                <a:latin typeface="Verdana"/>
                <a:ea typeface="+mn-ea"/>
                <a:cs typeface="Verdana"/>
              </a:rPr>
              <a:t>individuo</a:t>
            </a:r>
            <a:r>
              <a:rPr kumimoji="0" lang="es-MX" b="0" i="0" u="none" strike="noStrike" kern="1200" cap="none" spc="-80" normalizeH="0" baseline="0" noProof="0" dirty="0">
                <a:ln>
                  <a:noFill/>
                </a:ln>
                <a:solidFill>
                  <a:srgbClr val="FFFFFF"/>
                </a:solidFill>
                <a:effectLst/>
                <a:uLnTx/>
                <a:uFillTx/>
                <a:latin typeface="Verdana"/>
                <a:ea typeface="+mn-ea"/>
                <a:cs typeface="Verdana"/>
              </a:rPr>
              <a:t> </a:t>
            </a:r>
            <a:r>
              <a:rPr kumimoji="0" lang="es-MX" b="0" i="0" u="none" strike="noStrike" kern="1200" cap="none" spc="65" normalizeH="0" baseline="0" noProof="0" dirty="0">
                <a:ln>
                  <a:noFill/>
                </a:ln>
                <a:solidFill>
                  <a:srgbClr val="FFFFFF"/>
                </a:solidFill>
                <a:effectLst/>
                <a:uLnTx/>
                <a:uFillTx/>
                <a:latin typeface="Verdana"/>
                <a:ea typeface="+mn-ea"/>
                <a:cs typeface="Verdana"/>
              </a:rPr>
              <a:t>o</a:t>
            </a:r>
            <a:r>
              <a:rPr kumimoji="0" lang="es-MX" b="0" i="0" u="none" strike="noStrike" kern="1200" cap="none" spc="-80" normalizeH="0" baseline="0" noProof="0" dirty="0">
                <a:ln>
                  <a:noFill/>
                </a:ln>
                <a:solidFill>
                  <a:srgbClr val="FFFFFF"/>
                </a:solidFill>
                <a:effectLst/>
                <a:uLnTx/>
                <a:uFillTx/>
                <a:latin typeface="Verdana"/>
                <a:ea typeface="+mn-ea"/>
                <a:cs typeface="Verdana"/>
              </a:rPr>
              <a:t> </a:t>
            </a:r>
            <a:r>
              <a:rPr kumimoji="0" lang="es-MX" b="0" i="0" u="none" strike="noStrike" kern="1200" cap="none" spc="-10" normalizeH="0" baseline="0" noProof="0" dirty="0">
                <a:ln>
                  <a:noFill/>
                </a:ln>
                <a:solidFill>
                  <a:srgbClr val="FFFFFF"/>
                </a:solidFill>
                <a:effectLst/>
                <a:uLnTx/>
                <a:uFillTx/>
                <a:latin typeface="Verdana"/>
                <a:ea typeface="+mn-ea"/>
                <a:cs typeface="Verdana"/>
              </a:rPr>
              <a:t>ayudar</a:t>
            </a:r>
            <a:r>
              <a:rPr kumimoji="0" lang="es-MX" b="0" i="0" u="none" strike="noStrike" kern="1200" cap="none" spc="-80" normalizeH="0" baseline="0" noProof="0" dirty="0">
                <a:ln>
                  <a:noFill/>
                </a:ln>
                <a:solidFill>
                  <a:srgbClr val="FFFFFF"/>
                </a:solidFill>
                <a:effectLst/>
                <a:uLnTx/>
                <a:uFillTx/>
                <a:latin typeface="Verdana"/>
                <a:ea typeface="+mn-ea"/>
                <a:cs typeface="Verdana"/>
              </a:rPr>
              <a:t> </a:t>
            </a:r>
            <a:r>
              <a:rPr kumimoji="0" lang="es-MX" b="0" i="0" u="none" strike="noStrike" kern="1200" cap="none" spc="85" normalizeH="0" baseline="0" noProof="0" dirty="0">
                <a:ln>
                  <a:noFill/>
                </a:ln>
                <a:solidFill>
                  <a:srgbClr val="FFFFFF"/>
                </a:solidFill>
                <a:effectLst/>
                <a:uLnTx/>
                <a:uFillTx/>
                <a:latin typeface="Verdana"/>
                <a:ea typeface="+mn-ea"/>
                <a:cs typeface="Verdana"/>
              </a:rPr>
              <a:t>de</a:t>
            </a:r>
            <a:r>
              <a:rPr kumimoji="0" lang="es-MX" b="0" i="0" u="none" strike="noStrike" kern="1200" cap="none" spc="-75" normalizeH="0" baseline="0" noProof="0" dirty="0">
                <a:ln>
                  <a:noFill/>
                </a:ln>
                <a:solidFill>
                  <a:srgbClr val="FFFFFF"/>
                </a:solidFill>
                <a:effectLst/>
                <a:uLnTx/>
                <a:uFillTx/>
                <a:latin typeface="Verdana"/>
                <a:ea typeface="+mn-ea"/>
                <a:cs typeface="Verdana"/>
              </a:rPr>
              <a:t> </a:t>
            </a:r>
            <a:r>
              <a:rPr kumimoji="0" lang="es-MX" b="0" i="0" u="none" strike="noStrike" kern="1200" cap="none" spc="0" normalizeH="0" baseline="0" noProof="0" dirty="0">
                <a:ln>
                  <a:noFill/>
                </a:ln>
                <a:solidFill>
                  <a:srgbClr val="FFFFFF"/>
                </a:solidFill>
                <a:effectLst/>
                <a:uLnTx/>
                <a:uFillTx/>
                <a:latin typeface="Verdana"/>
                <a:ea typeface="+mn-ea"/>
                <a:cs typeface="Verdana"/>
              </a:rPr>
              <a:t>manera</a:t>
            </a:r>
            <a:r>
              <a:rPr kumimoji="0" lang="es-MX" b="0" i="0" u="none" strike="noStrike" kern="1200" cap="none" spc="-80" normalizeH="0" baseline="0" noProof="0" dirty="0">
                <a:ln>
                  <a:noFill/>
                </a:ln>
                <a:solidFill>
                  <a:srgbClr val="FFFFFF"/>
                </a:solidFill>
                <a:effectLst/>
                <a:uLnTx/>
                <a:uFillTx/>
                <a:latin typeface="Verdana"/>
                <a:ea typeface="+mn-ea"/>
                <a:cs typeface="Verdana"/>
              </a:rPr>
              <a:t> </a:t>
            </a:r>
            <a:r>
              <a:rPr kumimoji="0" lang="es-MX" b="0" i="0" u="none" strike="noStrike" kern="1200" cap="none" spc="-25" normalizeH="0" baseline="0" noProof="0" dirty="0">
                <a:ln>
                  <a:noFill/>
                </a:ln>
                <a:solidFill>
                  <a:srgbClr val="FFFFFF"/>
                </a:solidFill>
                <a:effectLst/>
                <a:uLnTx/>
                <a:uFillTx/>
                <a:latin typeface="Verdana"/>
                <a:ea typeface="+mn-ea"/>
                <a:cs typeface="Verdana"/>
              </a:rPr>
              <a:t>desinteresada</a:t>
            </a:r>
            <a:r>
              <a:rPr kumimoji="0" lang="es-MX" b="0" i="0" u="none" strike="noStrike" kern="1200" cap="none" spc="-40" normalizeH="0" baseline="0" noProof="0" dirty="0">
                <a:ln>
                  <a:noFill/>
                </a:ln>
                <a:solidFill>
                  <a:srgbClr val="FFFFFF"/>
                </a:solidFill>
                <a:effectLst/>
                <a:uLnTx/>
                <a:uFillTx/>
                <a:latin typeface="Verdana"/>
                <a:ea typeface="+mn-ea"/>
                <a:cs typeface="Verdana"/>
              </a:rPr>
              <a:t> </a:t>
            </a:r>
            <a:r>
              <a:rPr kumimoji="0" lang="es-MX" b="0" i="0" u="none" strike="noStrike" kern="1200" cap="none" spc="125" normalizeH="0" baseline="0" noProof="0" dirty="0">
                <a:ln>
                  <a:noFill/>
                </a:ln>
                <a:solidFill>
                  <a:srgbClr val="FFFFFF"/>
                </a:solidFill>
                <a:effectLst/>
                <a:uLnTx/>
                <a:uFillTx/>
                <a:latin typeface="Verdana"/>
                <a:ea typeface="+mn-ea"/>
                <a:cs typeface="Verdana"/>
              </a:rPr>
              <a:t>a</a:t>
            </a:r>
            <a:r>
              <a:rPr kumimoji="0" lang="es-MX" b="0" i="0" u="none" strike="noStrike" kern="1200" cap="none" spc="-100" normalizeH="0" baseline="0" noProof="0" dirty="0">
                <a:ln>
                  <a:noFill/>
                </a:ln>
                <a:solidFill>
                  <a:srgbClr val="FFFFFF"/>
                </a:solidFill>
                <a:effectLst/>
                <a:uLnTx/>
                <a:uFillTx/>
                <a:latin typeface="Verdana"/>
                <a:ea typeface="+mn-ea"/>
                <a:cs typeface="Verdana"/>
              </a:rPr>
              <a:t> </a:t>
            </a:r>
            <a:r>
              <a:rPr kumimoji="0" lang="es-MX" b="0" i="0" u="none" strike="noStrike" kern="1200" cap="none" spc="-55" normalizeH="0" baseline="0" noProof="0" dirty="0">
                <a:ln>
                  <a:noFill/>
                </a:ln>
                <a:solidFill>
                  <a:srgbClr val="FFFFFF"/>
                </a:solidFill>
                <a:effectLst/>
                <a:uLnTx/>
                <a:uFillTx/>
                <a:latin typeface="Verdana"/>
                <a:ea typeface="+mn-ea"/>
                <a:cs typeface="Verdana"/>
              </a:rPr>
              <a:t>otro</a:t>
            </a:r>
            <a:r>
              <a:rPr kumimoji="0" lang="es-MX" b="0" i="0" u="none" strike="noStrike" kern="1200" cap="none" spc="-60" normalizeH="0" baseline="0" noProof="0" dirty="0">
                <a:ln>
                  <a:noFill/>
                </a:ln>
                <a:solidFill>
                  <a:srgbClr val="FFFFFF"/>
                </a:solidFill>
                <a:effectLst/>
                <a:uLnTx/>
                <a:uFillTx/>
                <a:latin typeface="Verdana"/>
                <a:ea typeface="+mn-ea"/>
                <a:cs typeface="Verdana"/>
              </a:rPr>
              <a:t> </a:t>
            </a:r>
            <a:r>
              <a:rPr kumimoji="0" lang="es-MX" b="0" i="0" u="none" strike="noStrike" kern="1200" cap="none" spc="-10" normalizeH="0" baseline="0" noProof="0" dirty="0">
                <a:ln>
                  <a:noFill/>
                </a:ln>
                <a:solidFill>
                  <a:srgbClr val="FFFFFF"/>
                </a:solidFill>
                <a:effectLst/>
                <a:uLnTx/>
                <a:uFillTx/>
                <a:latin typeface="Verdana"/>
                <a:ea typeface="+mn-ea"/>
                <a:cs typeface="Verdana"/>
              </a:rPr>
              <a:t>individuo </a:t>
            </a:r>
            <a:r>
              <a:rPr kumimoji="0" lang="es-MX" b="0" i="0" u="none" strike="noStrike" kern="1200" cap="none" spc="-130" normalizeH="0" baseline="0" noProof="0" dirty="0">
                <a:ln>
                  <a:noFill/>
                </a:ln>
                <a:solidFill>
                  <a:srgbClr val="FFFFFF"/>
                </a:solidFill>
                <a:effectLst/>
                <a:uLnTx/>
                <a:uFillTx/>
                <a:latin typeface="Verdana"/>
                <a:ea typeface="+mn-ea"/>
                <a:cs typeface="Verdana"/>
              </a:rPr>
              <a:t>sin</a:t>
            </a:r>
            <a:r>
              <a:rPr kumimoji="0" lang="es-MX" b="0" i="0" u="none" strike="noStrike" kern="1200" cap="none" spc="-80" normalizeH="0" baseline="0" noProof="0" dirty="0">
                <a:ln>
                  <a:noFill/>
                </a:ln>
                <a:solidFill>
                  <a:srgbClr val="FFFFFF"/>
                </a:solidFill>
                <a:effectLst/>
                <a:uLnTx/>
                <a:uFillTx/>
                <a:latin typeface="Verdana"/>
                <a:ea typeface="+mn-ea"/>
                <a:cs typeface="Verdana"/>
              </a:rPr>
              <a:t> </a:t>
            </a:r>
            <a:r>
              <a:rPr kumimoji="0" lang="es-MX" b="0" i="0" u="none" strike="noStrike" kern="1200" cap="none" spc="-20" normalizeH="0" baseline="0" noProof="0" dirty="0">
                <a:ln>
                  <a:noFill/>
                </a:ln>
                <a:solidFill>
                  <a:srgbClr val="FFFFFF"/>
                </a:solidFill>
                <a:effectLst/>
                <a:uLnTx/>
                <a:uFillTx/>
                <a:latin typeface="Verdana"/>
                <a:ea typeface="+mn-ea"/>
                <a:cs typeface="Verdana"/>
              </a:rPr>
              <a:t>buscar</a:t>
            </a:r>
            <a:r>
              <a:rPr kumimoji="0" lang="es-MX" b="0" i="0" u="none" strike="noStrike" kern="1200" cap="none" spc="-80" normalizeH="0" baseline="0" noProof="0" dirty="0">
                <a:ln>
                  <a:noFill/>
                </a:ln>
                <a:solidFill>
                  <a:srgbClr val="FFFFFF"/>
                </a:solidFill>
                <a:effectLst/>
                <a:uLnTx/>
                <a:uFillTx/>
                <a:latin typeface="Verdana"/>
                <a:ea typeface="+mn-ea"/>
                <a:cs typeface="Verdana"/>
              </a:rPr>
              <a:t> </a:t>
            </a:r>
            <a:r>
              <a:rPr kumimoji="0" lang="es-MX" b="0" i="0" u="none" strike="noStrike" kern="1200" cap="none" spc="0" normalizeH="0" baseline="0" noProof="0" dirty="0">
                <a:ln>
                  <a:noFill/>
                </a:ln>
                <a:solidFill>
                  <a:srgbClr val="FFFFFF"/>
                </a:solidFill>
                <a:effectLst/>
                <a:uLnTx/>
                <a:uFillTx/>
                <a:latin typeface="Verdana"/>
                <a:ea typeface="+mn-ea"/>
                <a:cs typeface="Verdana"/>
              </a:rPr>
              <a:t>una</a:t>
            </a:r>
            <a:r>
              <a:rPr kumimoji="0" lang="es-MX" b="0" i="0" u="none" strike="noStrike" kern="1200" cap="none" spc="-75" normalizeH="0" baseline="0" noProof="0" dirty="0">
                <a:ln>
                  <a:noFill/>
                </a:ln>
                <a:solidFill>
                  <a:srgbClr val="FFFFFF"/>
                </a:solidFill>
                <a:effectLst/>
                <a:uLnTx/>
                <a:uFillTx/>
                <a:latin typeface="Verdana"/>
                <a:ea typeface="+mn-ea"/>
                <a:cs typeface="Verdana"/>
              </a:rPr>
              <a:t> </a:t>
            </a:r>
            <a:r>
              <a:rPr kumimoji="0" lang="es-MX" b="0" i="0" u="none" strike="noStrike" kern="1200" cap="none" spc="0" normalizeH="0" baseline="0" noProof="0" dirty="0">
                <a:ln>
                  <a:noFill/>
                </a:ln>
                <a:solidFill>
                  <a:srgbClr val="FFFFFF"/>
                </a:solidFill>
                <a:effectLst/>
                <a:uLnTx/>
                <a:uFillTx/>
                <a:latin typeface="Verdana"/>
                <a:ea typeface="+mn-ea"/>
                <a:cs typeface="Verdana"/>
              </a:rPr>
              <a:t>recompensa</a:t>
            </a:r>
            <a:r>
              <a:rPr kumimoji="0" lang="es-MX" b="0" i="0" u="none" strike="noStrike" kern="1200" cap="none" spc="-55" normalizeH="0" baseline="0" noProof="0" dirty="0">
                <a:ln>
                  <a:noFill/>
                </a:ln>
                <a:solidFill>
                  <a:srgbClr val="FFFFFF"/>
                </a:solidFill>
                <a:effectLst/>
                <a:uLnTx/>
                <a:uFillTx/>
                <a:latin typeface="Verdana"/>
                <a:ea typeface="+mn-ea"/>
                <a:cs typeface="Verdana"/>
              </a:rPr>
              <a:t> </a:t>
            </a:r>
            <a:r>
              <a:rPr kumimoji="0" lang="es-MX" b="0" i="0" u="none" strike="noStrike" kern="1200" cap="none" spc="125" normalizeH="0" baseline="0" noProof="0" dirty="0">
                <a:ln>
                  <a:noFill/>
                </a:ln>
                <a:solidFill>
                  <a:srgbClr val="FFFFFF"/>
                </a:solidFill>
                <a:effectLst/>
                <a:uLnTx/>
                <a:uFillTx/>
                <a:latin typeface="Verdana"/>
                <a:ea typeface="+mn-ea"/>
                <a:cs typeface="Verdana"/>
              </a:rPr>
              <a:t>a</a:t>
            </a:r>
            <a:r>
              <a:rPr kumimoji="0" lang="es-MX" b="0" i="0" u="none" strike="noStrike" kern="1200" cap="none" spc="-70" normalizeH="0" baseline="0" noProof="0" dirty="0">
                <a:ln>
                  <a:noFill/>
                </a:ln>
                <a:solidFill>
                  <a:srgbClr val="FFFFFF"/>
                </a:solidFill>
                <a:effectLst/>
                <a:uLnTx/>
                <a:uFillTx/>
                <a:latin typeface="Verdana"/>
                <a:ea typeface="+mn-ea"/>
                <a:cs typeface="Verdana"/>
              </a:rPr>
              <a:t> </a:t>
            </a:r>
            <a:r>
              <a:rPr kumimoji="0" lang="es-MX" b="0" i="0" u="none" strike="noStrike" kern="1200" cap="none" spc="0" normalizeH="0" baseline="0" noProof="0" dirty="0" err="1">
                <a:ln>
                  <a:noFill/>
                </a:ln>
                <a:solidFill>
                  <a:srgbClr val="FFFFFF"/>
                </a:solidFill>
                <a:effectLst/>
                <a:uLnTx/>
                <a:uFillTx/>
                <a:latin typeface="Verdana"/>
                <a:ea typeface="+mn-ea"/>
                <a:cs typeface="Verdana"/>
              </a:rPr>
              <a:t>cambio.Y</a:t>
            </a:r>
            <a:r>
              <a:rPr kumimoji="0" lang="es-MX" b="0" i="0" u="none" strike="noStrike" kern="1200" cap="none" spc="-50" normalizeH="0" baseline="0" noProof="0" dirty="0">
                <a:ln>
                  <a:noFill/>
                </a:ln>
                <a:solidFill>
                  <a:srgbClr val="FFFFFF"/>
                </a:solidFill>
                <a:effectLst/>
                <a:uLnTx/>
                <a:uFillTx/>
                <a:latin typeface="Verdana"/>
                <a:ea typeface="+mn-ea"/>
                <a:cs typeface="Verdana"/>
              </a:rPr>
              <a:t> </a:t>
            </a:r>
            <a:r>
              <a:rPr kumimoji="0" lang="es-MX" b="0" i="0" u="none" strike="noStrike" kern="1200" cap="none" spc="0" normalizeH="0" baseline="0" noProof="0" dirty="0">
                <a:ln>
                  <a:noFill/>
                </a:ln>
                <a:solidFill>
                  <a:srgbClr val="FFFFFF"/>
                </a:solidFill>
                <a:effectLst/>
                <a:uLnTx/>
                <a:uFillTx/>
                <a:latin typeface="Verdana"/>
                <a:ea typeface="+mn-ea"/>
                <a:cs typeface="Verdana"/>
              </a:rPr>
              <a:t>aunque</a:t>
            </a:r>
            <a:r>
              <a:rPr kumimoji="0" lang="es-MX" b="0" i="0" u="none" strike="noStrike" kern="1200" cap="none" spc="-80" normalizeH="0" baseline="0" noProof="0" dirty="0">
                <a:ln>
                  <a:noFill/>
                </a:ln>
                <a:solidFill>
                  <a:srgbClr val="FFFFFF"/>
                </a:solidFill>
                <a:effectLst/>
                <a:uLnTx/>
                <a:uFillTx/>
                <a:latin typeface="Verdana"/>
                <a:ea typeface="+mn-ea"/>
                <a:cs typeface="Verdana"/>
              </a:rPr>
              <a:t> </a:t>
            </a:r>
            <a:r>
              <a:rPr kumimoji="0" lang="es-MX" b="0" i="0" u="none" strike="noStrike" kern="1200" cap="none" spc="120" normalizeH="0" baseline="0" noProof="0" dirty="0">
                <a:ln>
                  <a:noFill/>
                </a:ln>
                <a:solidFill>
                  <a:srgbClr val="FFFFFF"/>
                </a:solidFill>
                <a:effectLst/>
                <a:uLnTx/>
                <a:uFillTx/>
                <a:latin typeface="Verdana"/>
                <a:ea typeface="+mn-ea"/>
                <a:cs typeface="Verdana"/>
              </a:rPr>
              <a:t>cabe</a:t>
            </a:r>
            <a:r>
              <a:rPr kumimoji="0" lang="es-MX" b="0" i="0" u="none" strike="noStrike" kern="1200" cap="none" spc="-90" normalizeH="0" baseline="0" noProof="0" dirty="0">
                <a:ln>
                  <a:noFill/>
                </a:ln>
                <a:solidFill>
                  <a:srgbClr val="FFFFFF"/>
                </a:solidFill>
                <a:effectLst/>
                <a:uLnTx/>
                <a:uFillTx/>
                <a:latin typeface="Verdana"/>
                <a:ea typeface="+mn-ea"/>
                <a:cs typeface="Verdana"/>
              </a:rPr>
              <a:t> </a:t>
            </a:r>
            <a:r>
              <a:rPr kumimoji="0" lang="es-MX" b="0" i="0" u="none" strike="noStrike" kern="1200" cap="none" spc="-45" normalizeH="0" baseline="0" noProof="0" dirty="0">
                <a:ln>
                  <a:noFill/>
                </a:ln>
                <a:solidFill>
                  <a:srgbClr val="FFFFFF"/>
                </a:solidFill>
                <a:effectLst/>
                <a:uLnTx/>
                <a:uFillTx/>
                <a:latin typeface="Verdana"/>
                <a:ea typeface="+mn-ea"/>
                <a:cs typeface="Verdana"/>
              </a:rPr>
              <a:t>señalar</a:t>
            </a:r>
            <a:r>
              <a:rPr kumimoji="0" lang="es-MX" b="0" i="0" u="none" strike="noStrike" kern="1200" cap="none" spc="-85" normalizeH="0" baseline="0" noProof="0" dirty="0">
                <a:ln>
                  <a:noFill/>
                </a:ln>
                <a:solidFill>
                  <a:srgbClr val="FFFFFF"/>
                </a:solidFill>
                <a:effectLst/>
                <a:uLnTx/>
                <a:uFillTx/>
                <a:latin typeface="Verdana"/>
                <a:ea typeface="+mn-ea"/>
                <a:cs typeface="Verdana"/>
              </a:rPr>
              <a:t> </a:t>
            </a:r>
            <a:r>
              <a:rPr kumimoji="0" lang="es-MX" b="0" i="0" u="none" strike="noStrike" kern="1200" cap="none" spc="0" normalizeH="0" baseline="0" noProof="0" dirty="0">
                <a:ln>
                  <a:noFill/>
                </a:ln>
                <a:solidFill>
                  <a:srgbClr val="FFFFFF"/>
                </a:solidFill>
                <a:effectLst/>
                <a:uLnTx/>
                <a:uFillTx/>
                <a:latin typeface="Verdana"/>
                <a:ea typeface="+mn-ea"/>
                <a:cs typeface="Verdana"/>
              </a:rPr>
              <a:t>qué</a:t>
            </a:r>
            <a:r>
              <a:rPr kumimoji="0" lang="es-MX" b="0" i="0" u="none" strike="noStrike" kern="1200" cap="none" spc="-80" normalizeH="0" baseline="0" noProof="0" dirty="0">
                <a:ln>
                  <a:noFill/>
                </a:ln>
                <a:solidFill>
                  <a:srgbClr val="FFFFFF"/>
                </a:solidFill>
                <a:effectLst/>
                <a:uLnTx/>
                <a:uFillTx/>
                <a:latin typeface="Verdana"/>
                <a:ea typeface="+mn-ea"/>
                <a:cs typeface="Verdana"/>
              </a:rPr>
              <a:t> </a:t>
            </a:r>
            <a:r>
              <a:rPr kumimoji="0" lang="es-MX" b="0" i="0" u="none" strike="noStrike" kern="1200" cap="none" spc="0" normalizeH="0" baseline="0" noProof="0" dirty="0">
                <a:ln>
                  <a:noFill/>
                </a:ln>
                <a:solidFill>
                  <a:srgbClr val="FFFFFF"/>
                </a:solidFill>
                <a:effectLst/>
                <a:uLnTx/>
                <a:uFillTx/>
                <a:latin typeface="Verdana"/>
                <a:ea typeface="+mn-ea"/>
                <a:cs typeface="Verdana"/>
              </a:rPr>
              <a:t>no</a:t>
            </a:r>
            <a:r>
              <a:rPr kumimoji="0" lang="es-MX" b="0" i="0" u="none" strike="noStrike" kern="1200" cap="none" spc="-75" normalizeH="0" baseline="0" noProof="0" dirty="0">
                <a:ln>
                  <a:noFill/>
                </a:ln>
                <a:solidFill>
                  <a:srgbClr val="FFFFFF"/>
                </a:solidFill>
                <a:effectLst/>
                <a:uLnTx/>
                <a:uFillTx/>
                <a:latin typeface="Verdana"/>
                <a:ea typeface="+mn-ea"/>
                <a:cs typeface="Verdana"/>
              </a:rPr>
              <a:t> </a:t>
            </a:r>
            <a:r>
              <a:rPr kumimoji="0" lang="es-MX" b="0" i="0" u="none" strike="noStrike" kern="1200" cap="none" spc="-25" normalizeH="0" baseline="0" noProof="0" dirty="0">
                <a:ln>
                  <a:noFill/>
                </a:ln>
                <a:solidFill>
                  <a:srgbClr val="FFFFFF"/>
                </a:solidFill>
                <a:effectLst/>
                <a:uLnTx/>
                <a:uFillTx/>
                <a:latin typeface="Verdana"/>
                <a:ea typeface="+mn-ea"/>
                <a:cs typeface="Verdana"/>
              </a:rPr>
              <a:t>es </a:t>
            </a:r>
            <a:r>
              <a:rPr kumimoji="0" lang="es-MX" b="0" i="0" u="none" strike="noStrike" kern="1200" cap="none" spc="-35" normalizeH="0" baseline="0" noProof="0" dirty="0">
                <a:ln>
                  <a:noFill/>
                </a:ln>
                <a:solidFill>
                  <a:srgbClr val="FFFFFF"/>
                </a:solidFill>
                <a:effectLst/>
                <a:uLnTx/>
                <a:uFillTx/>
                <a:latin typeface="Verdana"/>
                <a:ea typeface="+mn-ea"/>
                <a:cs typeface="Verdana"/>
              </a:rPr>
              <a:t>obligatorio,</a:t>
            </a:r>
            <a:r>
              <a:rPr kumimoji="0" lang="es-MX" b="0" i="0" u="none" strike="noStrike" kern="1200" cap="none" spc="-85" normalizeH="0" baseline="0" noProof="0" dirty="0">
                <a:ln>
                  <a:noFill/>
                </a:ln>
                <a:solidFill>
                  <a:srgbClr val="FFFFFF"/>
                </a:solidFill>
                <a:effectLst/>
                <a:uLnTx/>
                <a:uFillTx/>
                <a:latin typeface="Verdana"/>
                <a:ea typeface="+mn-ea"/>
                <a:cs typeface="Verdana"/>
              </a:rPr>
              <a:t> </a:t>
            </a:r>
            <a:r>
              <a:rPr kumimoji="0" lang="es-MX" b="0" i="0" u="none" strike="noStrike" kern="1200" cap="none" spc="-125" normalizeH="0" baseline="0" noProof="0" dirty="0">
                <a:ln>
                  <a:noFill/>
                </a:ln>
                <a:solidFill>
                  <a:srgbClr val="FFFFFF"/>
                </a:solidFill>
                <a:effectLst/>
                <a:uLnTx/>
                <a:uFillTx/>
                <a:latin typeface="Verdana"/>
                <a:ea typeface="+mn-ea"/>
                <a:cs typeface="Verdana"/>
              </a:rPr>
              <a:t>ser</a:t>
            </a:r>
            <a:r>
              <a:rPr kumimoji="0" lang="es-MX" b="0" i="0" u="none" strike="noStrike" kern="1200" cap="none" spc="-90" normalizeH="0" baseline="0" noProof="0" dirty="0">
                <a:ln>
                  <a:noFill/>
                </a:ln>
                <a:solidFill>
                  <a:srgbClr val="FFFFFF"/>
                </a:solidFill>
                <a:effectLst/>
                <a:uLnTx/>
                <a:uFillTx/>
                <a:latin typeface="Verdana"/>
                <a:ea typeface="+mn-ea"/>
                <a:cs typeface="Verdana"/>
              </a:rPr>
              <a:t> </a:t>
            </a:r>
            <a:r>
              <a:rPr kumimoji="0" lang="es-MX" b="0" i="0" u="none" strike="noStrike" kern="1200" cap="none" spc="-55" normalizeH="0" baseline="0" noProof="0" dirty="0">
                <a:ln>
                  <a:noFill/>
                </a:ln>
                <a:solidFill>
                  <a:srgbClr val="FFFFFF"/>
                </a:solidFill>
                <a:effectLst/>
                <a:uLnTx/>
                <a:uFillTx/>
                <a:latin typeface="Verdana"/>
                <a:ea typeface="+mn-ea"/>
                <a:cs typeface="Verdana"/>
              </a:rPr>
              <a:t>solidario</a:t>
            </a:r>
            <a:r>
              <a:rPr kumimoji="0" lang="es-MX" b="0" i="0" u="none" strike="noStrike" kern="1200" cap="none" spc="-105" normalizeH="0" baseline="0" noProof="0" dirty="0">
                <a:ln>
                  <a:noFill/>
                </a:ln>
                <a:solidFill>
                  <a:srgbClr val="FFFFFF"/>
                </a:solidFill>
                <a:effectLst/>
                <a:uLnTx/>
                <a:uFillTx/>
                <a:latin typeface="Verdana"/>
                <a:ea typeface="+mn-ea"/>
                <a:cs typeface="Verdana"/>
              </a:rPr>
              <a:t> </a:t>
            </a:r>
            <a:r>
              <a:rPr kumimoji="0" lang="es-MX" b="0" i="0" u="none" strike="noStrike" kern="1200" cap="none" spc="-80" normalizeH="0" baseline="0" noProof="0" dirty="0">
                <a:ln>
                  <a:noFill/>
                </a:ln>
                <a:solidFill>
                  <a:srgbClr val="FFFFFF"/>
                </a:solidFill>
                <a:effectLst/>
                <a:uLnTx/>
                <a:uFillTx/>
                <a:latin typeface="Verdana"/>
                <a:ea typeface="+mn-ea"/>
                <a:cs typeface="Verdana"/>
              </a:rPr>
              <a:t>existe</a:t>
            </a:r>
            <a:r>
              <a:rPr kumimoji="0" lang="es-MX" b="0" i="0" u="none" strike="noStrike" kern="1200" cap="none" spc="-95" normalizeH="0" baseline="0" noProof="0" dirty="0">
                <a:ln>
                  <a:noFill/>
                </a:ln>
                <a:solidFill>
                  <a:srgbClr val="FFFFFF"/>
                </a:solidFill>
                <a:effectLst/>
                <a:uLnTx/>
                <a:uFillTx/>
                <a:latin typeface="Verdana"/>
                <a:ea typeface="+mn-ea"/>
                <a:cs typeface="Verdana"/>
              </a:rPr>
              <a:t> </a:t>
            </a:r>
            <a:r>
              <a:rPr kumimoji="0" lang="es-MX" b="0" i="0" u="none" strike="noStrike" kern="1200" cap="none" spc="0" normalizeH="0" baseline="0" noProof="0" dirty="0">
                <a:ln>
                  <a:noFill/>
                </a:ln>
                <a:solidFill>
                  <a:srgbClr val="FFFFFF"/>
                </a:solidFill>
                <a:effectLst/>
                <a:uLnTx/>
                <a:uFillTx/>
                <a:latin typeface="Verdana"/>
                <a:ea typeface="+mn-ea"/>
                <a:cs typeface="Verdana"/>
              </a:rPr>
              <a:t>en</a:t>
            </a:r>
            <a:r>
              <a:rPr kumimoji="0" lang="es-MX" b="0" i="0" u="none" strike="noStrike" kern="1200" cap="none" spc="-105" normalizeH="0" baseline="0" noProof="0" dirty="0">
                <a:ln>
                  <a:noFill/>
                </a:ln>
                <a:solidFill>
                  <a:srgbClr val="FFFFFF"/>
                </a:solidFill>
                <a:effectLst/>
                <a:uLnTx/>
                <a:uFillTx/>
                <a:latin typeface="Verdana"/>
                <a:ea typeface="+mn-ea"/>
                <a:cs typeface="Verdana"/>
              </a:rPr>
              <a:t> </a:t>
            </a:r>
            <a:r>
              <a:rPr kumimoji="0" lang="es-MX" b="0" i="0" u="none" strike="noStrike" kern="1200" cap="none" spc="-10" normalizeH="0" baseline="0" noProof="0" dirty="0">
                <a:ln>
                  <a:noFill/>
                </a:ln>
                <a:solidFill>
                  <a:srgbClr val="FFFFFF"/>
                </a:solidFill>
                <a:effectLst/>
                <a:uLnTx/>
                <a:uFillTx/>
                <a:latin typeface="Verdana"/>
                <a:ea typeface="+mn-ea"/>
                <a:cs typeface="Verdana"/>
              </a:rPr>
              <a:t>ocasiones</a:t>
            </a:r>
            <a:r>
              <a:rPr kumimoji="0" lang="es-MX" b="0" i="0" u="none" strike="noStrike" kern="1200" cap="none" spc="-75" normalizeH="0" baseline="0" noProof="0" dirty="0">
                <a:ln>
                  <a:noFill/>
                </a:ln>
                <a:solidFill>
                  <a:srgbClr val="FFFFFF"/>
                </a:solidFill>
                <a:effectLst/>
                <a:uLnTx/>
                <a:uFillTx/>
                <a:latin typeface="Verdana"/>
                <a:ea typeface="+mn-ea"/>
                <a:cs typeface="Verdana"/>
              </a:rPr>
              <a:t> </a:t>
            </a:r>
            <a:r>
              <a:rPr kumimoji="0" lang="es-MX" b="0" i="0" u="none" strike="noStrike" kern="1200" cap="none" spc="85" normalizeH="0" baseline="0" noProof="0" dirty="0">
                <a:ln>
                  <a:noFill/>
                </a:ln>
                <a:solidFill>
                  <a:srgbClr val="FFFFFF"/>
                </a:solidFill>
                <a:effectLst/>
                <a:uLnTx/>
                <a:uFillTx/>
                <a:latin typeface="Verdana"/>
                <a:ea typeface="+mn-ea"/>
                <a:cs typeface="Verdana"/>
              </a:rPr>
              <a:t>de</a:t>
            </a:r>
            <a:r>
              <a:rPr kumimoji="0" lang="es-MX" b="0" i="0" u="none" strike="noStrike" kern="1200" cap="none" spc="-110" normalizeH="0" baseline="0" noProof="0" dirty="0">
                <a:ln>
                  <a:noFill/>
                </a:ln>
                <a:solidFill>
                  <a:srgbClr val="FFFFFF"/>
                </a:solidFill>
                <a:effectLst/>
                <a:uLnTx/>
                <a:uFillTx/>
                <a:latin typeface="Verdana"/>
                <a:ea typeface="+mn-ea"/>
                <a:cs typeface="Verdana"/>
              </a:rPr>
              <a:t> </a:t>
            </a:r>
            <a:r>
              <a:rPr kumimoji="0" lang="es-MX" b="0" i="0" u="none" strike="noStrike" kern="1200" cap="none" spc="-60" normalizeH="0" baseline="0" noProof="0" dirty="0">
                <a:ln>
                  <a:noFill/>
                </a:ln>
                <a:solidFill>
                  <a:srgbClr val="FFFFFF"/>
                </a:solidFill>
                <a:effectLst/>
                <a:uLnTx/>
                <a:uFillTx/>
                <a:latin typeface="Verdana"/>
                <a:ea typeface="+mn-ea"/>
                <a:cs typeface="Verdana"/>
              </a:rPr>
              <a:t>presión</a:t>
            </a:r>
            <a:r>
              <a:rPr kumimoji="0" lang="es-MX" b="0" i="0" u="none" strike="noStrike" kern="1200" cap="none" spc="-95" normalizeH="0" baseline="0" noProof="0" dirty="0">
                <a:ln>
                  <a:noFill/>
                </a:ln>
                <a:solidFill>
                  <a:srgbClr val="FFFFFF"/>
                </a:solidFill>
                <a:effectLst/>
                <a:uLnTx/>
                <a:uFillTx/>
                <a:latin typeface="Verdana"/>
                <a:ea typeface="+mn-ea"/>
                <a:cs typeface="Verdana"/>
              </a:rPr>
              <a:t> </a:t>
            </a:r>
            <a:r>
              <a:rPr kumimoji="0" lang="es-MX" b="0" i="0" u="none" strike="noStrike" kern="1200" cap="none" spc="-20" normalizeH="0" baseline="0" noProof="0" dirty="0">
                <a:ln>
                  <a:noFill/>
                </a:ln>
                <a:solidFill>
                  <a:srgbClr val="FFFFFF"/>
                </a:solidFill>
                <a:effectLst/>
                <a:uLnTx/>
                <a:uFillTx/>
                <a:latin typeface="Verdana"/>
                <a:ea typeface="+mn-ea"/>
                <a:cs typeface="Verdana"/>
              </a:rPr>
              <a:t>social</a:t>
            </a:r>
            <a:r>
              <a:rPr kumimoji="0" lang="es-MX" b="0" i="0" u="none" strike="noStrike" kern="1200" cap="none" spc="-80" normalizeH="0" baseline="0" noProof="0" dirty="0">
                <a:ln>
                  <a:noFill/>
                </a:ln>
                <a:solidFill>
                  <a:srgbClr val="FFFFFF"/>
                </a:solidFill>
                <a:effectLst/>
                <a:uLnTx/>
                <a:uFillTx/>
                <a:latin typeface="Verdana"/>
                <a:ea typeface="+mn-ea"/>
                <a:cs typeface="Verdana"/>
              </a:rPr>
              <a:t> </a:t>
            </a:r>
            <a:r>
              <a:rPr kumimoji="0" lang="es-MX" b="0" i="0" u="none" strike="noStrike" kern="1200" cap="none" spc="125" normalizeH="0" baseline="0" noProof="0" dirty="0">
                <a:ln>
                  <a:noFill/>
                </a:ln>
                <a:solidFill>
                  <a:srgbClr val="FFFFFF"/>
                </a:solidFill>
                <a:effectLst/>
                <a:uLnTx/>
                <a:uFillTx/>
                <a:latin typeface="Verdana"/>
                <a:ea typeface="+mn-ea"/>
                <a:cs typeface="Verdana"/>
              </a:rPr>
              <a:t>a</a:t>
            </a:r>
            <a:r>
              <a:rPr kumimoji="0" lang="es-MX" b="0" i="0" u="none" strike="noStrike" kern="1200" cap="none" spc="-110" normalizeH="0" baseline="0" noProof="0" dirty="0">
                <a:ln>
                  <a:noFill/>
                </a:ln>
                <a:solidFill>
                  <a:srgbClr val="FFFFFF"/>
                </a:solidFill>
                <a:effectLst/>
                <a:uLnTx/>
                <a:uFillTx/>
                <a:latin typeface="Verdana"/>
                <a:ea typeface="+mn-ea"/>
                <a:cs typeface="Verdana"/>
              </a:rPr>
              <a:t> </a:t>
            </a:r>
            <a:r>
              <a:rPr kumimoji="0" lang="es-MX" b="0" i="0" u="none" strike="noStrike" kern="1200" cap="none" spc="-10" normalizeH="0" baseline="0" noProof="0" dirty="0">
                <a:ln>
                  <a:noFill/>
                </a:ln>
                <a:solidFill>
                  <a:srgbClr val="FFFFFF"/>
                </a:solidFill>
                <a:effectLst/>
                <a:uLnTx/>
                <a:uFillTx/>
                <a:latin typeface="Verdana"/>
                <a:ea typeface="+mn-ea"/>
                <a:cs typeface="Verdana"/>
              </a:rPr>
              <a:t>serlo, </a:t>
            </a:r>
            <a:r>
              <a:rPr kumimoji="0" lang="es-MX" b="0" i="0" u="none" strike="noStrike" kern="1200" cap="none" spc="-30" normalizeH="0" baseline="0" noProof="0" dirty="0">
                <a:ln>
                  <a:noFill/>
                </a:ln>
                <a:solidFill>
                  <a:srgbClr val="FFFFFF"/>
                </a:solidFill>
                <a:effectLst/>
                <a:uLnTx/>
                <a:uFillTx/>
                <a:latin typeface="Verdana"/>
                <a:ea typeface="+mn-ea"/>
                <a:cs typeface="Verdana"/>
              </a:rPr>
              <a:t>particularmente</a:t>
            </a:r>
            <a:r>
              <a:rPr kumimoji="0" lang="es-MX" b="0" i="0" u="none" strike="noStrike" kern="1200" cap="none" spc="-20" normalizeH="0" baseline="0" noProof="0" dirty="0">
                <a:ln>
                  <a:noFill/>
                </a:ln>
                <a:solidFill>
                  <a:srgbClr val="FFFFFF"/>
                </a:solidFill>
                <a:effectLst/>
                <a:uLnTx/>
                <a:uFillTx/>
                <a:latin typeface="Verdana"/>
                <a:ea typeface="+mn-ea"/>
                <a:cs typeface="Verdana"/>
              </a:rPr>
              <a:t> </a:t>
            </a:r>
            <a:r>
              <a:rPr kumimoji="0" lang="es-MX" b="0" i="0" u="none" strike="noStrike" kern="1200" cap="none" spc="0" normalizeH="0" baseline="0" noProof="0" dirty="0">
                <a:ln>
                  <a:noFill/>
                </a:ln>
                <a:solidFill>
                  <a:srgbClr val="FFFFFF"/>
                </a:solidFill>
                <a:effectLst/>
                <a:uLnTx/>
                <a:uFillTx/>
                <a:latin typeface="Verdana"/>
                <a:ea typeface="+mn-ea"/>
                <a:cs typeface="Verdana"/>
              </a:rPr>
              <a:t>hacia</a:t>
            </a:r>
            <a:r>
              <a:rPr kumimoji="0" lang="es-MX" b="0" i="0" u="none" strike="noStrike" kern="1200" cap="none" spc="-35" normalizeH="0" baseline="0" noProof="0" dirty="0">
                <a:ln>
                  <a:noFill/>
                </a:ln>
                <a:solidFill>
                  <a:srgbClr val="FFFFFF"/>
                </a:solidFill>
                <a:effectLst/>
                <a:uLnTx/>
                <a:uFillTx/>
                <a:latin typeface="Verdana"/>
                <a:ea typeface="+mn-ea"/>
                <a:cs typeface="Verdana"/>
              </a:rPr>
              <a:t> </a:t>
            </a:r>
            <a:r>
              <a:rPr kumimoji="0" lang="es-MX" b="0" i="0" u="none" strike="noStrike" kern="1200" cap="none" spc="65" normalizeH="0" baseline="0" noProof="0" dirty="0">
                <a:ln>
                  <a:noFill/>
                </a:ln>
                <a:solidFill>
                  <a:srgbClr val="FFFFFF"/>
                </a:solidFill>
                <a:effectLst/>
                <a:uLnTx/>
                <a:uFillTx/>
                <a:latin typeface="Verdana"/>
                <a:ea typeface="+mn-ea"/>
                <a:cs typeface="Verdana"/>
              </a:rPr>
              <a:t>con</a:t>
            </a:r>
            <a:r>
              <a:rPr kumimoji="0" lang="es-MX" b="0" i="0" u="none" strike="noStrike" kern="1200" cap="none" spc="-40" normalizeH="0" baseline="0" noProof="0" dirty="0">
                <a:ln>
                  <a:noFill/>
                </a:ln>
                <a:solidFill>
                  <a:srgbClr val="FFFFFF"/>
                </a:solidFill>
                <a:effectLst/>
                <a:uLnTx/>
                <a:uFillTx/>
                <a:latin typeface="Verdana"/>
                <a:ea typeface="+mn-ea"/>
                <a:cs typeface="Verdana"/>
              </a:rPr>
              <a:t> </a:t>
            </a:r>
            <a:r>
              <a:rPr kumimoji="0" lang="es-MX" b="0" i="0" u="none" strike="noStrike" kern="1200" cap="none" spc="-60" normalizeH="0" baseline="0" noProof="0" dirty="0">
                <a:ln>
                  <a:noFill/>
                </a:ln>
                <a:solidFill>
                  <a:srgbClr val="FFFFFF"/>
                </a:solidFill>
                <a:effectLst/>
                <a:uLnTx/>
                <a:uFillTx/>
                <a:latin typeface="Verdana"/>
                <a:ea typeface="+mn-ea"/>
                <a:cs typeface="Verdana"/>
              </a:rPr>
              <a:t>un</a:t>
            </a:r>
            <a:r>
              <a:rPr kumimoji="0" lang="es-MX" b="0" i="0" u="none" strike="noStrike" kern="1200" cap="none" spc="-45" normalizeH="0" baseline="0" noProof="0" dirty="0">
                <a:ln>
                  <a:noFill/>
                </a:ln>
                <a:solidFill>
                  <a:srgbClr val="FFFFFF"/>
                </a:solidFill>
                <a:effectLst/>
                <a:uLnTx/>
                <a:uFillTx/>
                <a:latin typeface="Verdana"/>
                <a:ea typeface="+mn-ea"/>
                <a:cs typeface="Verdana"/>
              </a:rPr>
              <a:t> </a:t>
            </a:r>
            <a:r>
              <a:rPr kumimoji="0" lang="es-MX" b="0" i="0" u="none" strike="noStrike" kern="1200" cap="none" spc="0" normalizeH="0" baseline="0" noProof="0" dirty="0">
                <a:ln>
                  <a:noFill/>
                </a:ln>
                <a:solidFill>
                  <a:srgbClr val="FFFFFF"/>
                </a:solidFill>
                <a:effectLst/>
                <a:uLnTx/>
                <a:uFillTx/>
                <a:latin typeface="Verdana"/>
                <a:ea typeface="+mn-ea"/>
                <a:cs typeface="Verdana"/>
              </a:rPr>
              <a:t>poder</a:t>
            </a:r>
            <a:r>
              <a:rPr kumimoji="0" lang="es-MX" b="0" i="0" u="none" strike="noStrike" kern="1200" cap="none" spc="-10" normalizeH="0" baseline="0" noProof="0" dirty="0">
                <a:ln>
                  <a:noFill/>
                </a:ln>
                <a:solidFill>
                  <a:srgbClr val="FFFFFF"/>
                </a:solidFill>
                <a:effectLst/>
                <a:uLnTx/>
                <a:uFillTx/>
                <a:latin typeface="Verdana"/>
                <a:ea typeface="+mn-ea"/>
                <a:cs typeface="Verdana"/>
              </a:rPr>
              <a:t> </a:t>
            </a:r>
            <a:r>
              <a:rPr kumimoji="0" lang="es-MX" b="0" i="0" u="none" strike="noStrike" kern="1200" cap="none" spc="-45" normalizeH="0" baseline="0" noProof="0" dirty="0">
                <a:ln>
                  <a:noFill/>
                </a:ln>
                <a:solidFill>
                  <a:srgbClr val="FFFFFF"/>
                </a:solidFill>
                <a:effectLst/>
                <a:uLnTx/>
                <a:uFillTx/>
                <a:latin typeface="Verdana"/>
                <a:ea typeface="+mn-ea"/>
                <a:cs typeface="Verdana"/>
              </a:rPr>
              <a:t>adquisitivo</a:t>
            </a:r>
            <a:r>
              <a:rPr kumimoji="0" lang="es-MX" b="0" i="0" u="none" strike="noStrike" kern="1200" cap="none" spc="-55" normalizeH="0" baseline="0" noProof="0" dirty="0">
                <a:ln>
                  <a:noFill/>
                </a:ln>
                <a:solidFill>
                  <a:srgbClr val="FFFFFF"/>
                </a:solidFill>
                <a:effectLst/>
                <a:uLnTx/>
                <a:uFillTx/>
                <a:latin typeface="Verdana"/>
                <a:ea typeface="+mn-ea"/>
                <a:cs typeface="Verdana"/>
              </a:rPr>
              <a:t> </a:t>
            </a:r>
            <a:r>
              <a:rPr kumimoji="0" lang="es-MX" b="0" i="0" u="none" strike="noStrike" kern="1200" cap="none" spc="-10" normalizeH="0" baseline="0" noProof="0" dirty="0">
                <a:ln>
                  <a:noFill/>
                </a:ln>
                <a:solidFill>
                  <a:srgbClr val="FFFFFF"/>
                </a:solidFill>
                <a:effectLst/>
                <a:uLnTx/>
                <a:uFillTx/>
                <a:latin typeface="Verdana"/>
                <a:ea typeface="+mn-ea"/>
                <a:cs typeface="Verdana"/>
              </a:rPr>
              <a:t>mayor.</a:t>
            </a:r>
            <a:endParaRPr kumimoji="0" lang="es-MX" b="0" i="0" u="none" strike="noStrike" kern="1200" cap="none" spc="0" normalizeH="0" baseline="0" noProof="0" dirty="0">
              <a:ln>
                <a:noFill/>
              </a:ln>
              <a:solidFill>
                <a:srgbClr val="FFFFFF"/>
              </a:solidFill>
              <a:effectLst/>
              <a:uLnTx/>
              <a:uFillTx/>
              <a:latin typeface="Verdana"/>
              <a:ea typeface="+mn-ea"/>
              <a:cs typeface="Verdana"/>
            </a:endParaRPr>
          </a:p>
          <a:p>
            <a:pPr marL="12700" marR="0" lvl="0" indent="0" algn="just" defTabSz="457200" rtl="0" eaLnBrk="1" fontAlgn="auto" latinLnBrk="0" hangingPunct="1">
              <a:lnSpc>
                <a:spcPct val="100000"/>
              </a:lnSpc>
              <a:spcBef>
                <a:spcPts val="100"/>
              </a:spcBef>
              <a:spcAft>
                <a:spcPts val="0"/>
              </a:spcAft>
              <a:buClrTx/>
              <a:buSzTx/>
              <a:buFontTx/>
              <a:buNone/>
              <a:tabLst/>
              <a:defRPr/>
            </a:pPr>
            <a:endParaRPr kumimoji="0" lang="es-MX" b="1" i="0" u="none" strike="noStrike" kern="1200" cap="none" spc="-60" normalizeH="0" baseline="0" noProof="0" dirty="0">
              <a:ln>
                <a:noFill/>
              </a:ln>
              <a:solidFill>
                <a:srgbClr val="FFFFFF"/>
              </a:solidFill>
              <a:effectLst/>
              <a:uLnTx/>
              <a:uFillTx/>
              <a:latin typeface="Tahoma"/>
              <a:ea typeface="+mn-ea"/>
              <a:cs typeface="Tahoma"/>
            </a:endParaRPr>
          </a:p>
          <a:p>
            <a:pPr marL="12700" marR="0" lvl="0" indent="0" algn="just" defTabSz="457200" rtl="0" eaLnBrk="1" fontAlgn="auto" latinLnBrk="0" hangingPunct="1">
              <a:lnSpc>
                <a:spcPct val="100000"/>
              </a:lnSpc>
              <a:spcBef>
                <a:spcPts val="100"/>
              </a:spcBef>
              <a:spcAft>
                <a:spcPts val="0"/>
              </a:spcAft>
              <a:buClrTx/>
              <a:buSzTx/>
              <a:buFontTx/>
              <a:buNone/>
              <a:tabLst/>
              <a:defRPr/>
            </a:pPr>
            <a:r>
              <a:rPr kumimoji="0" lang="es-MX" b="1" i="0" u="none" strike="noStrike" kern="1200" cap="none" spc="-60" normalizeH="0" baseline="0" noProof="0" dirty="0">
                <a:ln>
                  <a:noFill/>
                </a:ln>
                <a:solidFill>
                  <a:srgbClr val="FFFFFF"/>
                </a:solidFill>
                <a:effectLst/>
                <a:uLnTx/>
                <a:uFillTx/>
                <a:latin typeface="Tahoma"/>
                <a:ea typeface="+mn-ea"/>
                <a:cs typeface="Tahoma"/>
              </a:rPr>
              <a:t>Ejemplos</a:t>
            </a:r>
            <a:r>
              <a:rPr kumimoji="0" lang="es-MX" b="1" i="0" u="none" strike="noStrike" kern="1200" cap="none" spc="-50" normalizeH="0" baseline="0" noProof="0" dirty="0">
                <a:ln>
                  <a:noFill/>
                </a:ln>
                <a:solidFill>
                  <a:srgbClr val="FFFFFF"/>
                </a:solidFill>
                <a:effectLst/>
                <a:uLnTx/>
                <a:uFillTx/>
                <a:latin typeface="Tahoma"/>
                <a:ea typeface="+mn-ea"/>
                <a:cs typeface="Tahoma"/>
              </a:rPr>
              <a:t> </a:t>
            </a:r>
            <a:r>
              <a:rPr kumimoji="0" lang="es-MX" b="1" i="0" u="none" strike="noStrike" kern="1200" cap="none" spc="50" normalizeH="0" baseline="0" noProof="0" dirty="0">
                <a:ln>
                  <a:noFill/>
                </a:ln>
                <a:solidFill>
                  <a:srgbClr val="FFFFFF"/>
                </a:solidFill>
                <a:effectLst/>
                <a:uLnTx/>
                <a:uFillTx/>
                <a:latin typeface="Tahoma"/>
                <a:ea typeface="+mn-ea"/>
                <a:cs typeface="Tahoma"/>
              </a:rPr>
              <a:t>de</a:t>
            </a:r>
            <a:r>
              <a:rPr kumimoji="0" lang="es-MX" b="1" i="0" u="none" strike="noStrike" kern="1200" cap="none" spc="-45" normalizeH="0" baseline="0" noProof="0" dirty="0">
                <a:ln>
                  <a:noFill/>
                </a:ln>
                <a:solidFill>
                  <a:srgbClr val="FFFFFF"/>
                </a:solidFill>
                <a:effectLst/>
                <a:uLnTx/>
                <a:uFillTx/>
                <a:latin typeface="Tahoma"/>
                <a:ea typeface="+mn-ea"/>
                <a:cs typeface="Tahoma"/>
              </a:rPr>
              <a:t> </a:t>
            </a:r>
            <a:r>
              <a:rPr kumimoji="0" lang="es-MX" b="1" i="0" u="none" strike="noStrike" kern="1200" cap="none" spc="-30" normalizeH="0" baseline="0" noProof="0" dirty="0">
                <a:ln>
                  <a:noFill/>
                </a:ln>
                <a:solidFill>
                  <a:srgbClr val="FFFFFF"/>
                </a:solidFill>
                <a:effectLst/>
                <a:uLnTx/>
                <a:uFillTx/>
                <a:latin typeface="Tahoma"/>
                <a:ea typeface="+mn-ea"/>
                <a:cs typeface="Tahoma"/>
              </a:rPr>
              <a:t>solidaridad:</a:t>
            </a:r>
            <a:endParaRPr kumimoji="0" lang="es-MX" b="0" i="0" u="none" strike="noStrike" kern="1200" cap="none" spc="0" normalizeH="0" baseline="0" noProof="0" dirty="0">
              <a:ln>
                <a:noFill/>
              </a:ln>
              <a:solidFill>
                <a:srgbClr val="FFFFFF"/>
              </a:solidFill>
              <a:effectLst/>
              <a:uLnTx/>
              <a:uFillTx/>
              <a:latin typeface="Tahoma"/>
              <a:ea typeface="+mn-ea"/>
              <a:cs typeface="Tahoma"/>
            </a:endParaRPr>
          </a:p>
          <a:p>
            <a:pPr marL="298450" indent="-285750" algn="just" defTabSz="457200">
              <a:spcBef>
                <a:spcPts val="95"/>
              </a:spcBef>
              <a:buClrTx/>
              <a:defRPr/>
            </a:pPr>
            <a:r>
              <a:rPr kumimoji="0" lang="es-MX" b="0" i="0" u="none" strike="noStrike" kern="1200" cap="none" spc="10" normalizeH="0" baseline="0" noProof="0" dirty="0">
                <a:ln>
                  <a:noFill/>
                </a:ln>
                <a:solidFill>
                  <a:srgbClr val="FFFFFF"/>
                </a:solidFill>
                <a:effectLst/>
                <a:uLnTx/>
                <a:uFillTx/>
                <a:latin typeface="Verdana"/>
                <a:ea typeface="+mn-ea"/>
                <a:cs typeface="Verdana"/>
              </a:rPr>
              <a:t>Recaudación</a:t>
            </a:r>
            <a:r>
              <a:rPr kumimoji="0" lang="es-MX" b="0" i="0" u="none" strike="noStrike" kern="1200" cap="none" spc="80" normalizeH="0" baseline="0" noProof="0" dirty="0">
                <a:ln>
                  <a:noFill/>
                </a:ln>
                <a:solidFill>
                  <a:srgbClr val="FFFFFF"/>
                </a:solidFill>
                <a:effectLst/>
                <a:uLnTx/>
                <a:uFillTx/>
                <a:latin typeface="Verdana"/>
                <a:ea typeface="+mn-ea"/>
                <a:cs typeface="Verdana"/>
              </a:rPr>
              <a:t> </a:t>
            </a:r>
            <a:r>
              <a:rPr kumimoji="0" lang="es-MX" b="0" i="0" u="none" strike="noStrike" kern="1200" cap="none" spc="85" normalizeH="0" baseline="0" noProof="0" dirty="0">
                <a:ln>
                  <a:noFill/>
                </a:ln>
                <a:solidFill>
                  <a:srgbClr val="FFFFFF"/>
                </a:solidFill>
                <a:effectLst/>
                <a:uLnTx/>
                <a:uFillTx/>
                <a:latin typeface="Verdana"/>
                <a:ea typeface="+mn-ea"/>
                <a:cs typeface="Verdana"/>
              </a:rPr>
              <a:t>de</a:t>
            </a:r>
            <a:r>
              <a:rPr kumimoji="0" lang="es-MX" b="0" i="0" u="none" strike="noStrike" kern="1200" cap="none" spc="65" normalizeH="0" baseline="0" noProof="0" dirty="0">
                <a:ln>
                  <a:noFill/>
                </a:ln>
                <a:solidFill>
                  <a:srgbClr val="FFFFFF"/>
                </a:solidFill>
                <a:effectLst/>
                <a:uLnTx/>
                <a:uFillTx/>
                <a:latin typeface="Verdana"/>
                <a:ea typeface="+mn-ea"/>
                <a:cs typeface="Verdana"/>
              </a:rPr>
              <a:t> </a:t>
            </a:r>
            <a:r>
              <a:rPr kumimoji="0" lang="es-MX" b="0" i="0" u="none" strike="noStrike" kern="1200" cap="none" spc="-10" normalizeH="0" baseline="0" noProof="0" dirty="0">
                <a:ln>
                  <a:noFill/>
                </a:ln>
                <a:solidFill>
                  <a:srgbClr val="FFFFFF"/>
                </a:solidFill>
                <a:effectLst/>
                <a:uLnTx/>
                <a:uFillTx/>
                <a:latin typeface="Verdana"/>
                <a:ea typeface="+mn-ea"/>
                <a:cs typeface="Verdana"/>
              </a:rPr>
              <a:t>fondos:</a:t>
            </a:r>
            <a:endParaRPr kumimoji="0" lang="es-MX" b="0" i="0" u="none" strike="noStrike" kern="1200" cap="none" spc="0" normalizeH="0" baseline="0" noProof="0" dirty="0">
              <a:ln>
                <a:noFill/>
              </a:ln>
              <a:solidFill>
                <a:srgbClr val="FFFFFF"/>
              </a:solidFill>
              <a:effectLst/>
              <a:uLnTx/>
              <a:uFillTx/>
              <a:latin typeface="Verdana"/>
              <a:ea typeface="+mn-ea"/>
              <a:cs typeface="Verdana"/>
            </a:endParaRPr>
          </a:p>
          <a:p>
            <a:pPr marL="18415" marR="471805" lvl="0" indent="-6350" algn="just" defTabSz="457200" rtl="0" eaLnBrk="1" fontAlgn="auto" latinLnBrk="0" hangingPunct="1">
              <a:lnSpc>
                <a:spcPct val="110000"/>
              </a:lnSpc>
              <a:spcBef>
                <a:spcPts val="0"/>
              </a:spcBef>
              <a:spcAft>
                <a:spcPts val="0"/>
              </a:spcAft>
              <a:buClrTx/>
              <a:buSzTx/>
              <a:buFontTx/>
              <a:buNone/>
              <a:tabLst/>
              <a:defRPr/>
            </a:pPr>
            <a:r>
              <a:rPr kumimoji="0" lang="es-MX" b="0" i="0" u="none" strike="noStrike" kern="1200" cap="none" spc="60" normalizeH="0" baseline="0" noProof="0" dirty="0">
                <a:ln>
                  <a:noFill/>
                </a:ln>
                <a:solidFill>
                  <a:srgbClr val="FFFFFF"/>
                </a:solidFill>
                <a:effectLst/>
                <a:uLnTx/>
                <a:uFillTx/>
                <a:latin typeface="Verdana"/>
                <a:ea typeface="+mn-ea"/>
                <a:cs typeface="Verdana"/>
              </a:rPr>
              <a:t>Cuando</a:t>
            </a:r>
            <a:r>
              <a:rPr kumimoji="0" lang="es-MX" b="0" i="0" u="none" strike="noStrike" kern="1200" cap="none" spc="-65" normalizeH="0" baseline="0" noProof="0" dirty="0">
                <a:ln>
                  <a:noFill/>
                </a:ln>
                <a:solidFill>
                  <a:srgbClr val="FFFFFF"/>
                </a:solidFill>
                <a:effectLst/>
                <a:uLnTx/>
                <a:uFillTx/>
                <a:latin typeface="Verdana"/>
                <a:ea typeface="+mn-ea"/>
                <a:cs typeface="Verdana"/>
              </a:rPr>
              <a:t> </a:t>
            </a:r>
            <a:r>
              <a:rPr kumimoji="0" lang="es-MX" b="0" i="0" u="none" strike="noStrike" kern="1200" cap="none" spc="0" normalizeH="0" baseline="0" noProof="0" dirty="0">
                <a:ln>
                  <a:noFill/>
                </a:ln>
                <a:solidFill>
                  <a:srgbClr val="FFFFFF"/>
                </a:solidFill>
                <a:effectLst/>
                <a:uLnTx/>
                <a:uFillTx/>
                <a:latin typeface="Verdana"/>
                <a:ea typeface="+mn-ea"/>
                <a:cs typeface="Verdana"/>
              </a:rPr>
              <a:t>una</a:t>
            </a:r>
            <a:r>
              <a:rPr kumimoji="0" lang="es-MX" b="0" i="0" u="none" strike="noStrike" kern="1200" cap="none" spc="-70" normalizeH="0" baseline="0" noProof="0" dirty="0">
                <a:ln>
                  <a:noFill/>
                </a:ln>
                <a:solidFill>
                  <a:srgbClr val="FFFFFF"/>
                </a:solidFill>
                <a:effectLst/>
                <a:uLnTx/>
                <a:uFillTx/>
                <a:latin typeface="Verdana"/>
                <a:ea typeface="+mn-ea"/>
                <a:cs typeface="Verdana"/>
              </a:rPr>
              <a:t> </a:t>
            </a:r>
            <a:r>
              <a:rPr kumimoji="0" lang="es-MX" b="0" i="0" u="none" strike="noStrike" kern="1200" cap="none" spc="-20" normalizeH="0" baseline="0" noProof="0" dirty="0">
                <a:ln>
                  <a:noFill/>
                </a:ln>
                <a:solidFill>
                  <a:srgbClr val="FFFFFF"/>
                </a:solidFill>
                <a:effectLst/>
                <a:uLnTx/>
                <a:uFillTx/>
                <a:latin typeface="Verdana"/>
                <a:ea typeface="+mn-ea"/>
                <a:cs typeface="Verdana"/>
              </a:rPr>
              <a:t>persona</a:t>
            </a:r>
            <a:r>
              <a:rPr kumimoji="0" lang="es-MX" b="0" i="0" u="none" strike="noStrike" kern="1200" cap="none" spc="-70" normalizeH="0" baseline="0" noProof="0" dirty="0">
                <a:ln>
                  <a:noFill/>
                </a:ln>
                <a:solidFill>
                  <a:srgbClr val="FFFFFF"/>
                </a:solidFill>
                <a:effectLst/>
                <a:uLnTx/>
                <a:uFillTx/>
                <a:latin typeface="Verdana"/>
                <a:ea typeface="+mn-ea"/>
                <a:cs typeface="Verdana"/>
              </a:rPr>
              <a:t> </a:t>
            </a:r>
            <a:r>
              <a:rPr kumimoji="0" lang="es-MX" b="0" i="0" u="none" strike="noStrike" kern="1200" cap="none" spc="0" normalizeH="0" baseline="0" noProof="0" dirty="0">
                <a:ln>
                  <a:noFill/>
                </a:ln>
                <a:solidFill>
                  <a:srgbClr val="FFFFFF"/>
                </a:solidFill>
                <a:effectLst/>
                <a:uLnTx/>
                <a:uFillTx/>
                <a:latin typeface="Verdana"/>
                <a:ea typeface="+mn-ea"/>
                <a:cs typeface="Verdana"/>
              </a:rPr>
              <a:t>va</a:t>
            </a:r>
            <a:r>
              <a:rPr kumimoji="0" lang="es-MX" b="0" i="0" u="none" strike="noStrike" kern="1200" cap="none" spc="-105" normalizeH="0" baseline="0" noProof="0" dirty="0">
                <a:ln>
                  <a:noFill/>
                </a:ln>
                <a:solidFill>
                  <a:srgbClr val="FFFFFF"/>
                </a:solidFill>
                <a:effectLst/>
                <a:uLnTx/>
                <a:uFillTx/>
                <a:latin typeface="Verdana"/>
                <a:ea typeface="+mn-ea"/>
                <a:cs typeface="Verdana"/>
              </a:rPr>
              <a:t> </a:t>
            </a:r>
            <a:r>
              <a:rPr kumimoji="0" lang="es-MX" b="0" i="0" u="none" strike="noStrike" kern="1200" cap="none" spc="-20" normalizeH="0" baseline="0" noProof="0" dirty="0">
                <a:ln>
                  <a:noFill/>
                </a:ln>
                <a:solidFill>
                  <a:srgbClr val="FFFFFF"/>
                </a:solidFill>
                <a:effectLst/>
                <a:uLnTx/>
                <a:uFillTx/>
                <a:latin typeface="Verdana"/>
                <a:ea typeface="+mn-ea"/>
                <a:cs typeface="Verdana"/>
              </a:rPr>
              <a:t>reuniendo</a:t>
            </a:r>
            <a:r>
              <a:rPr kumimoji="0" lang="es-MX" b="0" i="0" u="none" strike="noStrike" kern="1200" cap="none" spc="-35" normalizeH="0" baseline="0" noProof="0" dirty="0">
                <a:ln>
                  <a:noFill/>
                </a:ln>
                <a:solidFill>
                  <a:srgbClr val="FFFFFF"/>
                </a:solidFill>
                <a:effectLst/>
                <a:uLnTx/>
                <a:uFillTx/>
                <a:latin typeface="Verdana"/>
                <a:ea typeface="+mn-ea"/>
                <a:cs typeface="Verdana"/>
              </a:rPr>
              <a:t> </a:t>
            </a:r>
            <a:r>
              <a:rPr kumimoji="0" lang="es-MX" b="0" i="0" u="none" strike="noStrike" kern="1200" cap="none" spc="-60" normalizeH="0" baseline="0" noProof="0" dirty="0">
                <a:ln>
                  <a:noFill/>
                </a:ln>
                <a:solidFill>
                  <a:srgbClr val="FFFFFF"/>
                </a:solidFill>
                <a:effectLst/>
                <a:uLnTx/>
                <a:uFillTx/>
                <a:latin typeface="Verdana"/>
                <a:ea typeface="+mn-ea"/>
                <a:cs typeface="Verdana"/>
              </a:rPr>
              <a:t>un</a:t>
            </a:r>
            <a:r>
              <a:rPr kumimoji="0" lang="es-MX" b="0" i="0" u="none" strike="noStrike" kern="1200" cap="none" spc="-70" normalizeH="0" baseline="0" noProof="0" dirty="0">
                <a:ln>
                  <a:noFill/>
                </a:ln>
                <a:solidFill>
                  <a:srgbClr val="FFFFFF"/>
                </a:solidFill>
                <a:effectLst/>
                <a:uLnTx/>
                <a:uFillTx/>
                <a:latin typeface="Verdana"/>
                <a:ea typeface="+mn-ea"/>
                <a:cs typeface="Verdana"/>
              </a:rPr>
              <a:t> </a:t>
            </a:r>
            <a:r>
              <a:rPr kumimoji="0" lang="es-MX" b="0" i="0" u="none" strike="noStrike" kern="1200" cap="none" spc="0" normalizeH="0" baseline="0" noProof="0" dirty="0">
                <a:ln>
                  <a:noFill/>
                </a:ln>
                <a:solidFill>
                  <a:srgbClr val="FFFFFF"/>
                </a:solidFill>
                <a:effectLst/>
                <a:uLnTx/>
                <a:uFillTx/>
                <a:latin typeface="Verdana"/>
                <a:ea typeface="+mn-ea"/>
                <a:cs typeface="Verdana"/>
              </a:rPr>
              <a:t>capital</a:t>
            </a:r>
            <a:r>
              <a:rPr kumimoji="0" lang="es-MX" b="0" i="0" u="none" strike="noStrike" kern="1200" cap="none" spc="-65" normalizeH="0" baseline="0" noProof="0" dirty="0">
                <a:ln>
                  <a:noFill/>
                </a:ln>
                <a:solidFill>
                  <a:srgbClr val="FFFFFF"/>
                </a:solidFill>
                <a:effectLst/>
                <a:uLnTx/>
                <a:uFillTx/>
                <a:latin typeface="Verdana"/>
                <a:ea typeface="+mn-ea"/>
                <a:cs typeface="Verdana"/>
              </a:rPr>
              <a:t> </a:t>
            </a:r>
            <a:r>
              <a:rPr kumimoji="0" lang="es-MX" b="0" i="0" u="none" strike="noStrike" kern="1200" cap="none" spc="0" normalizeH="0" baseline="0" noProof="0" dirty="0">
                <a:ln>
                  <a:noFill/>
                </a:ln>
                <a:solidFill>
                  <a:srgbClr val="FFFFFF"/>
                </a:solidFill>
                <a:effectLst/>
                <a:uLnTx/>
                <a:uFillTx/>
                <a:latin typeface="Verdana"/>
                <a:ea typeface="+mn-ea"/>
                <a:cs typeface="Verdana"/>
              </a:rPr>
              <a:t>ya</a:t>
            </a:r>
            <a:r>
              <a:rPr kumimoji="0" lang="es-MX" b="0" i="0" u="none" strike="noStrike" kern="1200" cap="none" spc="-75" normalizeH="0" baseline="0" noProof="0" dirty="0">
                <a:ln>
                  <a:noFill/>
                </a:ln>
                <a:solidFill>
                  <a:srgbClr val="FFFFFF"/>
                </a:solidFill>
                <a:effectLst/>
                <a:uLnTx/>
                <a:uFillTx/>
                <a:latin typeface="Verdana"/>
                <a:ea typeface="+mn-ea"/>
                <a:cs typeface="Verdana"/>
              </a:rPr>
              <a:t> </a:t>
            </a:r>
            <a:r>
              <a:rPr kumimoji="0" lang="es-MX" b="0" i="0" u="none" strike="noStrike" kern="1200" cap="none" spc="-20" normalizeH="0" baseline="0" noProof="0" dirty="0">
                <a:ln>
                  <a:noFill/>
                </a:ln>
                <a:solidFill>
                  <a:srgbClr val="FFFFFF"/>
                </a:solidFill>
                <a:effectLst/>
                <a:uLnTx/>
                <a:uFillTx/>
                <a:latin typeface="Verdana"/>
                <a:ea typeface="+mn-ea"/>
                <a:cs typeface="Verdana"/>
              </a:rPr>
              <a:t>sea</a:t>
            </a:r>
            <a:r>
              <a:rPr kumimoji="0" lang="es-MX" b="0" i="0" u="none" strike="noStrike" kern="1200" cap="none" spc="-75" normalizeH="0" baseline="0" noProof="0" dirty="0">
                <a:ln>
                  <a:noFill/>
                </a:ln>
                <a:solidFill>
                  <a:srgbClr val="FFFFFF"/>
                </a:solidFill>
                <a:effectLst/>
                <a:uLnTx/>
                <a:uFillTx/>
                <a:latin typeface="Verdana"/>
                <a:ea typeface="+mn-ea"/>
                <a:cs typeface="Verdana"/>
              </a:rPr>
              <a:t> </a:t>
            </a:r>
            <a:r>
              <a:rPr kumimoji="0" lang="es-MX" b="0" i="0" u="none" strike="noStrike" kern="1200" cap="none" spc="0" normalizeH="0" baseline="0" noProof="0" dirty="0">
                <a:ln>
                  <a:noFill/>
                </a:ln>
                <a:solidFill>
                  <a:srgbClr val="FFFFFF"/>
                </a:solidFill>
                <a:effectLst/>
                <a:uLnTx/>
                <a:uFillTx/>
                <a:latin typeface="Verdana"/>
                <a:ea typeface="+mn-ea"/>
                <a:cs typeface="Verdana"/>
              </a:rPr>
              <a:t>para</a:t>
            </a:r>
            <a:r>
              <a:rPr kumimoji="0" lang="es-MX" b="0" i="0" u="none" strike="noStrike" kern="1200" cap="none" spc="-75" normalizeH="0" baseline="0" noProof="0" dirty="0">
                <a:ln>
                  <a:noFill/>
                </a:ln>
                <a:solidFill>
                  <a:srgbClr val="FFFFFF"/>
                </a:solidFill>
                <a:effectLst/>
                <a:uLnTx/>
                <a:uFillTx/>
                <a:latin typeface="Verdana"/>
                <a:ea typeface="+mn-ea"/>
                <a:cs typeface="Verdana"/>
              </a:rPr>
              <a:t> </a:t>
            </a:r>
            <a:r>
              <a:rPr kumimoji="0" lang="es-MX" b="0" i="0" u="none" strike="noStrike" kern="1200" cap="none" spc="0" normalizeH="0" baseline="0" noProof="0" dirty="0">
                <a:ln>
                  <a:noFill/>
                </a:ln>
                <a:solidFill>
                  <a:srgbClr val="FFFFFF"/>
                </a:solidFill>
                <a:effectLst/>
                <a:uLnTx/>
                <a:uFillTx/>
                <a:latin typeface="Verdana"/>
                <a:ea typeface="+mn-ea"/>
                <a:cs typeface="Verdana"/>
              </a:rPr>
              <a:t>donaciones</a:t>
            </a:r>
            <a:r>
              <a:rPr kumimoji="0" lang="es-MX" b="0" i="0" u="none" strike="noStrike" kern="1200" cap="none" spc="-40" normalizeH="0" baseline="0" noProof="0" dirty="0">
                <a:ln>
                  <a:noFill/>
                </a:ln>
                <a:solidFill>
                  <a:srgbClr val="FFFFFF"/>
                </a:solidFill>
                <a:effectLst/>
                <a:uLnTx/>
                <a:uFillTx/>
                <a:latin typeface="Verdana"/>
                <a:ea typeface="+mn-ea"/>
                <a:cs typeface="Verdana"/>
              </a:rPr>
              <a:t> </a:t>
            </a:r>
            <a:r>
              <a:rPr kumimoji="0" lang="es-MX" b="0" i="0" u="none" strike="noStrike" kern="1200" cap="none" spc="125" normalizeH="0" baseline="0" noProof="0" dirty="0">
                <a:ln>
                  <a:noFill/>
                </a:ln>
                <a:solidFill>
                  <a:srgbClr val="FFFFFF"/>
                </a:solidFill>
                <a:effectLst/>
                <a:uLnTx/>
                <a:uFillTx/>
                <a:latin typeface="Verdana"/>
                <a:ea typeface="+mn-ea"/>
                <a:cs typeface="Verdana"/>
              </a:rPr>
              <a:t>a</a:t>
            </a:r>
            <a:r>
              <a:rPr kumimoji="0" lang="es-MX" b="0" i="0" u="none" strike="noStrike" kern="1200" cap="none" spc="-80" normalizeH="0" baseline="0" noProof="0" dirty="0">
                <a:ln>
                  <a:noFill/>
                </a:ln>
                <a:solidFill>
                  <a:srgbClr val="FFFFFF"/>
                </a:solidFill>
                <a:effectLst/>
                <a:uLnTx/>
                <a:uFillTx/>
                <a:latin typeface="Verdana"/>
                <a:ea typeface="+mn-ea"/>
                <a:cs typeface="Verdana"/>
              </a:rPr>
              <a:t> </a:t>
            </a:r>
            <a:r>
              <a:rPr kumimoji="0" lang="es-MX" b="0" i="0" u="none" strike="noStrike" kern="1200" cap="none" spc="-25" normalizeH="0" baseline="0" noProof="0" dirty="0">
                <a:ln>
                  <a:noFill/>
                </a:ln>
                <a:solidFill>
                  <a:srgbClr val="FFFFFF"/>
                </a:solidFill>
                <a:effectLst/>
                <a:uLnTx/>
                <a:uFillTx/>
                <a:latin typeface="Verdana"/>
                <a:ea typeface="+mn-ea"/>
                <a:cs typeface="Verdana"/>
              </a:rPr>
              <a:t>una </a:t>
            </a:r>
            <a:r>
              <a:rPr kumimoji="0" lang="es-MX" b="0" i="0" u="none" strike="noStrike" kern="1200" cap="none" spc="0" normalizeH="0" baseline="0" noProof="0" dirty="0">
                <a:ln>
                  <a:noFill/>
                </a:ln>
                <a:solidFill>
                  <a:srgbClr val="FFFFFF"/>
                </a:solidFill>
                <a:effectLst/>
                <a:uLnTx/>
                <a:uFillTx/>
                <a:latin typeface="Verdana"/>
                <a:ea typeface="+mn-ea"/>
                <a:cs typeface="Verdana"/>
              </a:rPr>
              <a:t>caridad,</a:t>
            </a:r>
            <a:r>
              <a:rPr kumimoji="0" lang="es-MX" b="0" i="0" u="none" strike="noStrike" kern="1200" cap="none" spc="-75" normalizeH="0" baseline="0" noProof="0" dirty="0">
                <a:ln>
                  <a:noFill/>
                </a:ln>
                <a:solidFill>
                  <a:srgbClr val="FFFFFF"/>
                </a:solidFill>
                <a:effectLst/>
                <a:uLnTx/>
                <a:uFillTx/>
                <a:latin typeface="Verdana"/>
                <a:ea typeface="+mn-ea"/>
                <a:cs typeface="Verdana"/>
              </a:rPr>
              <a:t> </a:t>
            </a:r>
            <a:r>
              <a:rPr kumimoji="0" lang="es-MX" b="0" i="0" u="none" strike="noStrike" kern="1200" cap="none" spc="0" normalizeH="0" baseline="0" noProof="0" dirty="0">
                <a:ln>
                  <a:noFill/>
                </a:ln>
                <a:solidFill>
                  <a:srgbClr val="FFFFFF"/>
                </a:solidFill>
                <a:effectLst/>
                <a:uLnTx/>
                <a:uFillTx/>
                <a:latin typeface="Verdana"/>
                <a:ea typeface="+mn-ea"/>
                <a:cs typeface="Verdana"/>
              </a:rPr>
              <a:t>ayuda</a:t>
            </a:r>
            <a:r>
              <a:rPr kumimoji="0" lang="es-MX" b="0" i="0" u="none" strike="noStrike" kern="1200" cap="none" spc="-95" normalizeH="0" baseline="0" noProof="0" dirty="0">
                <a:ln>
                  <a:noFill/>
                </a:ln>
                <a:solidFill>
                  <a:srgbClr val="FFFFFF"/>
                </a:solidFill>
                <a:effectLst/>
                <a:uLnTx/>
                <a:uFillTx/>
                <a:latin typeface="Verdana"/>
                <a:ea typeface="+mn-ea"/>
                <a:cs typeface="Verdana"/>
              </a:rPr>
              <a:t> </a:t>
            </a:r>
            <a:r>
              <a:rPr kumimoji="0" lang="es-MX" b="0" i="0" u="none" strike="noStrike" kern="1200" cap="none" spc="125" normalizeH="0" baseline="0" noProof="0" dirty="0">
                <a:ln>
                  <a:noFill/>
                </a:ln>
                <a:solidFill>
                  <a:srgbClr val="FFFFFF"/>
                </a:solidFill>
                <a:effectLst/>
                <a:uLnTx/>
                <a:uFillTx/>
                <a:latin typeface="Verdana"/>
                <a:ea typeface="+mn-ea"/>
                <a:cs typeface="Verdana"/>
              </a:rPr>
              <a:t>a</a:t>
            </a:r>
            <a:r>
              <a:rPr kumimoji="0" lang="es-MX" b="0" i="0" u="none" strike="noStrike" kern="1200" cap="none" spc="-90" normalizeH="0" baseline="0" noProof="0" dirty="0">
                <a:ln>
                  <a:noFill/>
                </a:ln>
                <a:solidFill>
                  <a:srgbClr val="FFFFFF"/>
                </a:solidFill>
                <a:effectLst/>
                <a:uLnTx/>
                <a:uFillTx/>
                <a:latin typeface="Verdana"/>
                <a:ea typeface="+mn-ea"/>
                <a:cs typeface="Verdana"/>
              </a:rPr>
              <a:t> </a:t>
            </a:r>
            <a:r>
              <a:rPr kumimoji="0" lang="es-MX" b="0" i="0" u="none" strike="noStrike" kern="1200" cap="none" spc="-95" normalizeH="0" baseline="0" noProof="0" dirty="0">
                <a:ln>
                  <a:noFill/>
                </a:ln>
                <a:solidFill>
                  <a:srgbClr val="FFFFFF"/>
                </a:solidFill>
                <a:effectLst/>
                <a:uLnTx/>
                <a:uFillTx/>
                <a:latin typeface="Verdana"/>
                <a:ea typeface="+mn-ea"/>
                <a:cs typeface="Verdana"/>
              </a:rPr>
              <a:t>los </a:t>
            </a:r>
            <a:r>
              <a:rPr kumimoji="0" lang="es-MX" b="0" i="0" u="none" strike="noStrike" kern="1200" cap="none" spc="0" normalizeH="0" baseline="0" noProof="0" dirty="0">
                <a:ln>
                  <a:noFill/>
                </a:ln>
                <a:solidFill>
                  <a:srgbClr val="FFFFFF"/>
                </a:solidFill>
                <a:effectLst/>
                <a:uLnTx/>
                <a:uFillTx/>
                <a:latin typeface="Verdana"/>
                <a:ea typeface="+mn-ea"/>
                <a:cs typeface="Verdana"/>
              </a:rPr>
              <a:t>damnificados</a:t>
            </a:r>
            <a:r>
              <a:rPr kumimoji="0" lang="es-MX" b="0" i="0" u="none" strike="noStrike" kern="1200" cap="none" spc="-55" normalizeH="0" baseline="0" noProof="0" dirty="0">
                <a:ln>
                  <a:noFill/>
                </a:ln>
                <a:solidFill>
                  <a:srgbClr val="FFFFFF"/>
                </a:solidFill>
                <a:effectLst/>
                <a:uLnTx/>
                <a:uFillTx/>
                <a:latin typeface="Verdana"/>
                <a:ea typeface="+mn-ea"/>
                <a:cs typeface="Verdana"/>
              </a:rPr>
              <a:t> </a:t>
            </a:r>
            <a:r>
              <a:rPr kumimoji="0" lang="es-MX" b="0" i="0" u="none" strike="noStrike" kern="1200" cap="none" spc="85" normalizeH="0" baseline="0" noProof="0" dirty="0">
                <a:ln>
                  <a:noFill/>
                </a:ln>
                <a:solidFill>
                  <a:srgbClr val="FFFFFF"/>
                </a:solidFill>
                <a:effectLst/>
                <a:uLnTx/>
                <a:uFillTx/>
                <a:latin typeface="Verdana"/>
                <a:ea typeface="+mn-ea"/>
                <a:cs typeface="Verdana"/>
              </a:rPr>
              <a:t>de</a:t>
            </a:r>
            <a:r>
              <a:rPr kumimoji="0" lang="es-MX" b="0" i="0" u="none" strike="noStrike" kern="1200" cap="none" spc="-95" normalizeH="0" baseline="0" noProof="0" dirty="0">
                <a:ln>
                  <a:noFill/>
                </a:ln>
                <a:solidFill>
                  <a:srgbClr val="FFFFFF"/>
                </a:solidFill>
                <a:effectLst/>
                <a:uLnTx/>
                <a:uFillTx/>
                <a:latin typeface="Verdana"/>
                <a:ea typeface="+mn-ea"/>
                <a:cs typeface="Verdana"/>
              </a:rPr>
              <a:t> </a:t>
            </a:r>
            <a:r>
              <a:rPr kumimoji="0" lang="es-MX" b="0" i="0" u="none" strike="noStrike" kern="1200" cap="none" spc="-60" normalizeH="0" baseline="0" noProof="0" dirty="0">
                <a:ln>
                  <a:noFill/>
                </a:ln>
                <a:solidFill>
                  <a:srgbClr val="FFFFFF"/>
                </a:solidFill>
                <a:effectLst/>
                <a:uLnTx/>
                <a:uFillTx/>
                <a:latin typeface="Verdana"/>
                <a:ea typeface="+mn-ea"/>
                <a:cs typeface="Verdana"/>
              </a:rPr>
              <a:t>un</a:t>
            </a:r>
            <a:r>
              <a:rPr kumimoji="0" lang="es-MX" b="0" i="0" u="none" strike="noStrike" kern="1200" cap="none" spc="-90" normalizeH="0" baseline="0" noProof="0" dirty="0">
                <a:ln>
                  <a:noFill/>
                </a:ln>
                <a:solidFill>
                  <a:srgbClr val="FFFFFF"/>
                </a:solidFill>
                <a:effectLst/>
                <a:uLnTx/>
                <a:uFillTx/>
                <a:latin typeface="Verdana"/>
                <a:ea typeface="+mn-ea"/>
                <a:cs typeface="Verdana"/>
              </a:rPr>
              <a:t> </a:t>
            </a:r>
            <a:r>
              <a:rPr kumimoji="0" lang="es-MX" b="0" i="0" u="none" strike="noStrike" kern="1200" cap="none" spc="-50" normalizeH="0" baseline="0" noProof="0" dirty="0">
                <a:ln>
                  <a:noFill/>
                </a:ln>
                <a:solidFill>
                  <a:srgbClr val="FFFFFF"/>
                </a:solidFill>
                <a:effectLst/>
                <a:uLnTx/>
                <a:uFillTx/>
                <a:latin typeface="Verdana"/>
                <a:ea typeface="+mn-ea"/>
                <a:cs typeface="Verdana"/>
              </a:rPr>
              <a:t>desastre</a:t>
            </a:r>
            <a:r>
              <a:rPr kumimoji="0" lang="es-MX" b="0" i="0" u="none" strike="noStrike" kern="1200" cap="none" spc="-65" normalizeH="0" baseline="0" noProof="0" dirty="0">
                <a:ln>
                  <a:noFill/>
                </a:ln>
                <a:solidFill>
                  <a:srgbClr val="FFFFFF"/>
                </a:solidFill>
                <a:effectLst/>
                <a:uLnTx/>
                <a:uFillTx/>
                <a:latin typeface="Verdana"/>
                <a:ea typeface="+mn-ea"/>
                <a:cs typeface="Verdana"/>
              </a:rPr>
              <a:t> </a:t>
            </a:r>
            <a:r>
              <a:rPr kumimoji="0" lang="es-MX" b="0" i="0" u="none" strike="noStrike" kern="1200" cap="none" spc="-10" normalizeH="0" baseline="0" noProof="0" dirty="0">
                <a:ln>
                  <a:noFill/>
                </a:ln>
                <a:solidFill>
                  <a:srgbClr val="FFFFFF"/>
                </a:solidFill>
                <a:effectLst/>
                <a:uLnTx/>
                <a:uFillTx/>
                <a:latin typeface="Verdana"/>
                <a:ea typeface="+mn-ea"/>
                <a:cs typeface="Verdana"/>
              </a:rPr>
              <a:t>natural.</a:t>
            </a:r>
            <a:endParaRPr kumimoji="0" lang="es-MX" b="0" i="0" u="none" strike="noStrike" kern="1200" cap="none" spc="0" normalizeH="0" baseline="0" noProof="0" dirty="0">
              <a:ln>
                <a:noFill/>
              </a:ln>
              <a:solidFill>
                <a:srgbClr val="FFFFFF"/>
              </a:solidFill>
              <a:effectLst/>
              <a:uLnTx/>
              <a:uFillTx/>
              <a:latin typeface="Verdana"/>
              <a:ea typeface="+mn-ea"/>
              <a:cs typeface="Verdana"/>
            </a:endParaRPr>
          </a:p>
          <a:p>
            <a:pPr marL="298450" indent="-285750" algn="just" defTabSz="457200">
              <a:spcBef>
                <a:spcPts val="0"/>
              </a:spcBef>
              <a:buClrTx/>
              <a:defRPr/>
            </a:pPr>
            <a:r>
              <a:rPr kumimoji="0" lang="es-MX" b="0" i="0" u="none" strike="noStrike" kern="1200" cap="none" spc="-10" normalizeH="0" baseline="0" noProof="0" dirty="0">
                <a:ln>
                  <a:noFill/>
                </a:ln>
                <a:solidFill>
                  <a:srgbClr val="FFFFFF"/>
                </a:solidFill>
                <a:effectLst/>
                <a:uLnTx/>
                <a:uFillTx/>
                <a:latin typeface="Verdana"/>
                <a:ea typeface="+mn-ea"/>
                <a:cs typeface="Verdana"/>
              </a:rPr>
              <a:t>Donaciones</a:t>
            </a:r>
            <a:r>
              <a:rPr kumimoji="0" lang="es-MX" b="0" i="0" u="none" strike="noStrike" kern="1200" cap="none" spc="-70" normalizeH="0" baseline="0" noProof="0" dirty="0">
                <a:ln>
                  <a:noFill/>
                </a:ln>
                <a:solidFill>
                  <a:srgbClr val="FFFFFF"/>
                </a:solidFill>
                <a:effectLst/>
                <a:uLnTx/>
                <a:uFillTx/>
                <a:latin typeface="Verdana"/>
                <a:ea typeface="+mn-ea"/>
                <a:cs typeface="Verdana"/>
              </a:rPr>
              <a:t> </a:t>
            </a:r>
            <a:r>
              <a:rPr kumimoji="0" lang="es-MX" b="0" i="0" u="none" strike="noStrike" kern="1200" cap="none" spc="85" normalizeH="0" baseline="0" noProof="0" dirty="0">
                <a:ln>
                  <a:noFill/>
                </a:ln>
                <a:solidFill>
                  <a:srgbClr val="FFFFFF"/>
                </a:solidFill>
                <a:effectLst/>
                <a:uLnTx/>
                <a:uFillTx/>
                <a:latin typeface="Verdana"/>
                <a:ea typeface="+mn-ea"/>
                <a:cs typeface="Verdana"/>
              </a:rPr>
              <a:t>de</a:t>
            </a:r>
            <a:r>
              <a:rPr kumimoji="0" lang="es-MX" b="0" i="0" u="none" strike="noStrike" kern="1200" cap="none" spc="-100" normalizeH="0" baseline="0" noProof="0" dirty="0">
                <a:ln>
                  <a:noFill/>
                </a:ln>
                <a:solidFill>
                  <a:srgbClr val="FFFFFF"/>
                </a:solidFill>
                <a:effectLst/>
                <a:uLnTx/>
                <a:uFillTx/>
                <a:latin typeface="Verdana"/>
                <a:ea typeface="+mn-ea"/>
                <a:cs typeface="Verdana"/>
              </a:rPr>
              <a:t> </a:t>
            </a:r>
            <a:r>
              <a:rPr kumimoji="0" lang="es-MX" b="0" i="0" u="none" strike="noStrike" kern="1200" cap="none" spc="-10" normalizeH="0" baseline="0" noProof="0" dirty="0">
                <a:ln>
                  <a:noFill/>
                </a:ln>
                <a:solidFill>
                  <a:srgbClr val="FFFFFF"/>
                </a:solidFill>
                <a:effectLst/>
                <a:uLnTx/>
                <a:uFillTx/>
                <a:latin typeface="Verdana"/>
                <a:ea typeface="+mn-ea"/>
                <a:cs typeface="Verdana"/>
              </a:rPr>
              <a:t>órganos:</a:t>
            </a:r>
            <a:endParaRPr kumimoji="0" lang="es-MX" b="0" i="0" u="none" strike="noStrike" kern="1200" cap="none" spc="0" normalizeH="0" baseline="0" noProof="0" dirty="0">
              <a:ln>
                <a:noFill/>
              </a:ln>
              <a:solidFill>
                <a:srgbClr val="FFFFFF"/>
              </a:solidFill>
              <a:effectLst/>
              <a:uLnTx/>
              <a:uFillTx/>
              <a:latin typeface="Verdana"/>
              <a:ea typeface="+mn-ea"/>
              <a:cs typeface="Verdana"/>
            </a:endParaRPr>
          </a:p>
          <a:p>
            <a:pPr marL="18415" marR="5080" lvl="0" indent="-6350" algn="just" defTabSz="457200" rtl="0" eaLnBrk="1" fontAlgn="auto" latinLnBrk="0" hangingPunct="1">
              <a:lnSpc>
                <a:spcPct val="110000"/>
              </a:lnSpc>
              <a:spcBef>
                <a:spcPts val="0"/>
              </a:spcBef>
              <a:spcAft>
                <a:spcPts val="0"/>
              </a:spcAft>
              <a:buClrTx/>
              <a:buSzTx/>
              <a:buFontTx/>
              <a:buNone/>
              <a:tabLst/>
              <a:defRPr/>
            </a:pPr>
            <a:r>
              <a:rPr kumimoji="0" lang="es-MX" b="0" i="0" u="none" strike="noStrike" kern="1200" cap="none" spc="-90" normalizeH="0" baseline="0" noProof="0" dirty="0">
                <a:ln>
                  <a:noFill/>
                </a:ln>
                <a:solidFill>
                  <a:srgbClr val="FFFFFF"/>
                </a:solidFill>
                <a:effectLst/>
                <a:uLnTx/>
                <a:uFillTx/>
                <a:latin typeface="Verdana"/>
                <a:ea typeface="+mn-ea"/>
                <a:cs typeface="Verdana"/>
              </a:rPr>
              <a:t>Las</a:t>
            </a:r>
            <a:r>
              <a:rPr kumimoji="0" lang="es-MX" b="0" i="0" u="none" strike="noStrike" kern="1200" cap="none" spc="-65" normalizeH="0" baseline="0" noProof="0" dirty="0">
                <a:ln>
                  <a:noFill/>
                </a:ln>
                <a:solidFill>
                  <a:srgbClr val="FFFFFF"/>
                </a:solidFill>
                <a:effectLst/>
                <a:uLnTx/>
                <a:uFillTx/>
                <a:latin typeface="Verdana"/>
                <a:ea typeface="+mn-ea"/>
                <a:cs typeface="Verdana"/>
              </a:rPr>
              <a:t> </a:t>
            </a:r>
            <a:r>
              <a:rPr kumimoji="0" lang="es-MX" b="0" i="0" u="none" strike="noStrike" kern="1200" cap="none" spc="-55" normalizeH="0" baseline="0" noProof="0" dirty="0">
                <a:ln>
                  <a:noFill/>
                </a:ln>
                <a:solidFill>
                  <a:srgbClr val="FFFFFF"/>
                </a:solidFill>
                <a:effectLst/>
                <a:uLnTx/>
                <a:uFillTx/>
                <a:latin typeface="Verdana"/>
                <a:ea typeface="+mn-ea"/>
                <a:cs typeface="Verdana"/>
              </a:rPr>
              <a:t>personas</a:t>
            </a:r>
            <a:r>
              <a:rPr kumimoji="0" lang="es-MX" b="0" i="0" u="none" strike="noStrike" kern="1200" cap="none" spc="-60" normalizeH="0" baseline="0" noProof="0" dirty="0">
                <a:ln>
                  <a:noFill/>
                </a:ln>
                <a:solidFill>
                  <a:srgbClr val="FFFFFF"/>
                </a:solidFill>
                <a:effectLst/>
                <a:uLnTx/>
                <a:uFillTx/>
                <a:latin typeface="Verdana"/>
                <a:ea typeface="+mn-ea"/>
                <a:cs typeface="Verdana"/>
              </a:rPr>
              <a:t> </a:t>
            </a:r>
            <a:r>
              <a:rPr kumimoji="0" lang="es-MX" b="0" i="0" u="none" strike="noStrike" kern="1200" cap="none" spc="0" normalizeH="0" baseline="0" noProof="0" dirty="0">
                <a:ln>
                  <a:noFill/>
                </a:ln>
                <a:solidFill>
                  <a:srgbClr val="FFFFFF"/>
                </a:solidFill>
                <a:effectLst/>
                <a:uLnTx/>
                <a:uFillTx/>
                <a:latin typeface="Verdana"/>
                <a:ea typeface="+mn-ea"/>
                <a:cs typeface="Verdana"/>
              </a:rPr>
              <a:t>podemos</a:t>
            </a:r>
            <a:r>
              <a:rPr kumimoji="0" lang="es-MX" b="0" i="0" u="none" strike="noStrike" kern="1200" cap="none" spc="-35" normalizeH="0" baseline="0" noProof="0" dirty="0">
                <a:ln>
                  <a:noFill/>
                </a:ln>
                <a:solidFill>
                  <a:srgbClr val="FFFFFF"/>
                </a:solidFill>
                <a:effectLst/>
                <a:uLnTx/>
                <a:uFillTx/>
                <a:latin typeface="Verdana"/>
                <a:ea typeface="+mn-ea"/>
                <a:cs typeface="Verdana"/>
              </a:rPr>
              <a:t> </a:t>
            </a:r>
            <a:r>
              <a:rPr kumimoji="0" lang="es-MX" b="0" i="0" u="none" strike="noStrike" kern="1200" cap="none" spc="-55" normalizeH="0" baseline="0" noProof="0" dirty="0">
                <a:ln>
                  <a:noFill/>
                </a:ln>
                <a:solidFill>
                  <a:srgbClr val="FFFFFF"/>
                </a:solidFill>
                <a:effectLst/>
                <a:uLnTx/>
                <a:uFillTx/>
                <a:latin typeface="Verdana"/>
                <a:ea typeface="+mn-ea"/>
                <a:cs typeface="Verdana"/>
              </a:rPr>
              <a:t>contribuir</a:t>
            </a:r>
            <a:r>
              <a:rPr kumimoji="0" lang="es-MX" b="0" i="0" u="none" strike="noStrike" kern="1200" cap="none" spc="-40" normalizeH="0" baseline="0" noProof="0" dirty="0">
                <a:ln>
                  <a:noFill/>
                </a:ln>
                <a:solidFill>
                  <a:srgbClr val="FFFFFF"/>
                </a:solidFill>
                <a:effectLst/>
                <a:uLnTx/>
                <a:uFillTx/>
                <a:latin typeface="Verdana"/>
                <a:ea typeface="+mn-ea"/>
                <a:cs typeface="Verdana"/>
              </a:rPr>
              <a:t> </a:t>
            </a:r>
            <a:r>
              <a:rPr kumimoji="0" lang="es-MX" b="0" i="0" u="none" strike="noStrike" kern="1200" cap="none" spc="0" normalizeH="0" baseline="0" noProof="0" dirty="0">
                <a:ln>
                  <a:noFill/>
                </a:ln>
                <a:solidFill>
                  <a:srgbClr val="FFFFFF"/>
                </a:solidFill>
                <a:effectLst/>
                <a:uLnTx/>
                <a:uFillTx/>
                <a:latin typeface="Verdana"/>
                <a:ea typeface="+mn-ea"/>
                <a:cs typeface="Verdana"/>
              </a:rPr>
              <a:t>ayudando</a:t>
            </a:r>
            <a:r>
              <a:rPr kumimoji="0" lang="es-MX" b="0" i="0" u="none" strike="noStrike" kern="1200" cap="none" spc="-50" normalizeH="0" baseline="0" noProof="0" dirty="0">
                <a:ln>
                  <a:noFill/>
                </a:ln>
                <a:solidFill>
                  <a:srgbClr val="FFFFFF"/>
                </a:solidFill>
                <a:effectLst/>
                <a:uLnTx/>
                <a:uFillTx/>
                <a:latin typeface="Verdana"/>
                <a:ea typeface="+mn-ea"/>
                <a:cs typeface="Verdana"/>
              </a:rPr>
              <a:t> </a:t>
            </a:r>
            <a:r>
              <a:rPr kumimoji="0" lang="es-MX" b="0" i="0" u="none" strike="noStrike" kern="1200" cap="none" spc="65" normalizeH="0" baseline="0" noProof="0" dirty="0">
                <a:ln>
                  <a:noFill/>
                </a:ln>
                <a:solidFill>
                  <a:srgbClr val="FFFFFF"/>
                </a:solidFill>
                <a:effectLst/>
                <a:uLnTx/>
                <a:uFillTx/>
                <a:latin typeface="Verdana"/>
                <a:ea typeface="+mn-ea"/>
                <a:cs typeface="Verdana"/>
              </a:rPr>
              <a:t>como</a:t>
            </a:r>
            <a:r>
              <a:rPr kumimoji="0" lang="es-MX" b="0" i="0" u="none" strike="noStrike" kern="1200" cap="none" spc="-50" normalizeH="0" baseline="0" noProof="0" dirty="0">
                <a:ln>
                  <a:noFill/>
                </a:ln>
                <a:solidFill>
                  <a:srgbClr val="FFFFFF"/>
                </a:solidFill>
                <a:effectLst/>
                <a:uLnTx/>
                <a:uFillTx/>
                <a:latin typeface="Verdana"/>
                <a:ea typeface="+mn-ea"/>
                <a:cs typeface="Verdana"/>
              </a:rPr>
              <a:t> </a:t>
            </a:r>
            <a:r>
              <a:rPr kumimoji="0" lang="es-MX" b="0" i="0" u="none" strike="noStrike" kern="1200" cap="none" spc="0" normalizeH="0" baseline="0" noProof="0" dirty="0">
                <a:ln>
                  <a:noFill/>
                </a:ln>
                <a:solidFill>
                  <a:srgbClr val="FFFFFF"/>
                </a:solidFill>
                <a:effectLst/>
                <a:uLnTx/>
                <a:uFillTx/>
                <a:latin typeface="Verdana"/>
                <a:ea typeface="+mn-ea"/>
                <a:cs typeface="Verdana"/>
              </a:rPr>
              <a:t>donadores</a:t>
            </a:r>
            <a:r>
              <a:rPr kumimoji="0" lang="es-MX" b="0" i="0" u="none" strike="noStrike" kern="1200" cap="none" spc="-20" normalizeH="0" baseline="0" noProof="0" dirty="0">
                <a:ln>
                  <a:noFill/>
                </a:ln>
                <a:solidFill>
                  <a:srgbClr val="FFFFFF"/>
                </a:solidFill>
                <a:effectLst/>
                <a:uLnTx/>
                <a:uFillTx/>
                <a:latin typeface="Verdana"/>
                <a:ea typeface="+mn-ea"/>
                <a:cs typeface="Verdana"/>
              </a:rPr>
              <a:t> </a:t>
            </a:r>
            <a:r>
              <a:rPr kumimoji="0" lang="es-MX" b="0" i="0" u="none" strike="noStrike" kern="1200" cap="none" spc="0" normalizeH="0" baseline="0" noProof="0" dirty="0">
                <a:ln>
                  <a:noFill/>
                </a:ln>
                <a:solidFill>
                  <a:srgbClr val="FFFFFF"/>
                </a:solidFill>
                <a:effectLst/>
                <a:uLnTx/>
                <a:uFillTx/>
                <a:latin typeface="Verdana"/>
                <a:ea typeface="+mn-ea"/>
                <a:cs typeface="Verdana"/>
              </a:rPr>
              <a:t>en</a:t>
            </a:r>
            <a:r>
              <a:rPr kumimoji="0" lang="es-MX" b="0" i="0" u="none" strike="noStrike" kern="1200" cap="none" spc="-70" normalizeH="0" baseline="0" noProof="0" dirty="0">
                <a:ln>
                  <a:noFill/>
                </a:ln>
                <a:solidFill>
                  <a:srgbClr val="FFFFFF"/>
                </a:solidFill>
                <a:effectLst/>
                <a:uLnTx/>
                <a:uFillTx/>
                <a:latin typeface="Verdana"/>
                <a:ea typeface="+mn-ea"/>
                <a:cs typeface="Verdana"/>
              </a:rPr>
              <a:t> asuntos</a:t>
            </a:r>
            <a:r>
              <a:rPr kumimoji="0" lang="es-MX" b="0" i="0" u="none" strike="noStrike" kern="1200" cap="none" spc="-45" normalizeH="0" baseline="0" noProof="0" dirty="0">
                <a:ln>
                  <a:noFill/>
                </a:ln>
                <a:solidFill>
                  <a:srgbClr val="FFFFFF"/>
                </a:solidFill>
                <a:effectLst/>
                <a:uLnTx/>
                <a:uFillTx/>
                <a:latin typeface="Verdana"/>
                <a:ea typeface="+mn-ea"/>
                <a:cs typeface="Verdana"/>
              </a:rPr>
              <a:t> </a:t>
            </a:r>
            <a:r>
              <a:rPr kumimoji="0" lang="es-MX" b="0" i="0" u="none" strike="noStrike" kern="1200" cap="none" spc="-10" normalizeH="0" baseline="0" noProof="0" dirty="0">
                <a:ln>
                  <a:noFill/>
                </a:ln>
                <a:solidFill>
                  <a:srgbClr val="FFFFFF"/>
                </a:solidFill>
                <a:effectLst/>
                <a:uLnTx/>
                <a:uFillTx/>
                <a:latin typeface="Verdana"/>
                <a:ea typeface="+mn-ea"/>
                <a:cs typeface="Verdana"/>
              </a:rPr>
              <a:t>médicos </a:t>
            </a:r>
            <a:r>
              <a:rPr kumimoji="0" lang="es-MX" b="0" i="0" u="none" strike="noStrike" kern="1200" cap="none" spc="-130" normalizeH="0" baseline="0" noProof="0" dirty="0">
                <a:ln>
                  <a:noFill/>
                </a:ln>
                <a:solidFill>
                  <a:srgbClr val="FFFFFF"/>
                </a:solidFill>
                <a:effectLst/>
                <a:uLnTx/>
                <a:uFillTx/>
                <a:latin typeface="Verdana"/>
                <a:ea typeface="+mn-ea"/>
                <a:cs typeface="Verdana"/>
              </a:rPr>
              <a:t>sin</a:t>
            </a:r>
            <a:r>
              <a:rPr kumimoji="0" lang="es-MX" b="0" i="0" u="none" strike="noStrike" kern="1200" cap="none" spc="-100" normalizeH="0" baseline="0" noProof="0" dirty="0">
                <a:ln>
                  <a:noFill/>
                </a:ln>
                <a:solidFill>
                  <a:srgbClr val="FFFFFF"/>
                </a:solidFill>
                <a:effectLst/>
                <a:uLnTx/>
                <a:uFillTx/>
                <a:latin typeface="Verdana"/>
                <a:ea typeface="+mn-ea"/>
                <a:cs typeface="Verdana"/>
              </a:rPr>
              <a:t> </a:t>
            </a:r>
            <a:r>
              <a:rPr kumimoji="0" lang="es-MX" b="0" i="0" u="none" strike="noStrike" kern="1200" cap="none" spc="-60" normalizeH="0" baseline="0" noProof="0" dirty="0">
                <a:ln>
                  <a:noFill/>
                </a:ln>
                <a:solidFill>
                  <a:srgbClr val="FFFFFF"/>
                </a:solidFill>
                <a:effectLst/>
                <a:uLnTx/>
                <a:uFillTx/>
                <a:latin typeface="Verdana"/>
                <a:ea typeface="+mn-ea"/>
                <a:cs typeface="Verdana"/>
              </a:rPr>
              <a:t>importar</a:t>
            </a:r>
            <a:r>
              <a:rPr kumimoji="0" lang="es-MX" b="0" i="0" u="none" strike="noStrike" kern="1200" cap="none" spc="-80" normalizeH="0" baseline="0" noProof="0" dirty="0">
                <a:ln>
                  <a:noFill/>
                </a:ln>
                <a:solidFill>
                  <a:srgbClr val="FFFFFF"/>
                </a:solidFill>
                <a:effectLst/>
                <a:uLnTx/>
                <a:uFillTx/>
                <a:latin typeface="Verdana"/>
                <a:ea typeface="+mn-ea"/>
                <a:cs typeface="Verdana"/>
              </a:rPr>
              <a:t> </a:t>
            </a:r>
            <a:r>
              <a:rPr kumimoji="0" lang="es-MX" b="0" i="0" u="none" strike="noStrike" kern="1200" cap="none" spc="0" normalizeH="0" baseline="0" noProof="0" dirty="0">
                <a:ln>
                  <a:noFill/>
                </a:ln>
                <a:solidFill>
                  <a:srgbClr val="FFFFFF"/>
                </a:solidFill>
                <a:effectLst/>
                <a:uLnTx/>
                <a:uFillTx/>
                <a:latin typeface="Verdana"/>
                <a:ea typeface="+mn-ea"/>
                <a:cs typeface="Verdana"/>
              </a:rPr>
              <a:t>que</a:t>
            </a:r>
            <a:r>
              <a:rPr kumimoji="0" lang="es-MX" b="0" i="0" u="none" strike="noStrike" kern="1200" cap="none" spc="-95" normalizeH="0" baseline="0" noProof="0" dirty="0">
                <a:ln>
                  <a:noFill/>
                </a:ln>
                <a:solidFill>
                  <a:srgbClr val="FFFFFF"/>
                </a:solidFill>
                <a:effectLst/>
                <a:uLnTx/>
                <a:uFillTx/>
                <a:latin typeface="Verdana"/>
                <a:ea typeface="+mn-ea"/>
                <a:cs typeface="Verdana"/>
              </a:rPr>
              <a:t> </a:t>
            </a:r>
            <a:r>
              <a:rPr kumimoji="0" lang="es-MX" b="0" i="0" u="none" strike="noStrike" kern="1200" cap="none" spc="0" normalizeH="0" baseline="0" noProof="0" dirty="0">
                <a:ln>
                  <a:noFill/>
                </a:ln>
                <a:solidFill>
                  <a:srgbClr val="FFFFFF"/>
                </a:solidFill>
                <a:effectLst/>
                <a:uLnTx/>
                <a:uFillTx/>
                <a:latin typeface="Verdana"/>
                <a:ea typeface="+mn-ea"/>
                <a:cs typeface="Verdana"/>
              </a:rPr>
              <a:t>grave</a:t>
            </a:r>
            <a:r>
              <a:rPr kumimoji="0" lang="es-MX" b="0" i="0" u="none" strike="noStrike" kern="1200" cap="none" spc="-110" normalizeH="0" baseline="0" noProof="0" dirty="0">
                <a:ln>
                  <a:noFill/>
                </a:ln>
                <a:solidFill>
                  <a:srgbClr val="FFFFFF"/>
                </a:solidFill>
                <a:effectLst/>
                <a:uLnTx/>
                <a:uFillTx/>
                <a:latin typeface="Verdana"/>
                <a:ea typeface="+mn-ea"/>
                <a:cs typeface="Verdana"/>
              </a:rPr>
              <a:t> </a:t>
            </a:r>
            <a:r>
              <a:rPr kumimoji="0" lang="es-MX" b="0" i="0" u="none" strike="noStrike" kern="1200" cap="none" spc="-30" normalizeH="0" baseline="0" noProof="0" dirty="0">
                <a:ln>
                  <a:noFill/>
                </a:ln>
                <a:solidFill>
                  <a:srgbClr val="FFFFFF"/>
                </a:solidFill>
                <a:effectLst/>
                <a:uLnTx/>
                <a:uFillTx/>
                <a:latin typeface="Verdana"/>
                <a:ea typeface="+mn-ea"/>
                <a:cs typeface="Verdana"/>
              </a:rPr>
              <a:t>está</a:t>
            </a:r>
            <a:r>
              <a:rPr kumimoji="0" lang="es-MX" b="0" i="0" u="none" strike="noStrike" kern="1200" cap="none" spc="-95" normalizeH="0" baseline="0" noProof="0" dirty="0">
                <a:ln>
                  <a:noFill/>
                </a:ln>
                <a:solidFill>
                  <a:srgbClr val="FFFFFF"/>
                </a:solidFill>
                <a:effectLst/>
                <a:uLnTx/>
                <a:uFillTx/>
                <a:latin typeface="Verdana"/>
                <a:ea typeface="+mn-ea"/>
                <a:cs typeface="Verdana"/>
              </a:rPr>
              <a:t> </a:t>
            </a:r>
            <a:r>
              <a:rPr kumimoji="0" lang="es-MX" b="0" i="0" u="none" strike="noStrike" kern="1200" cap="none" spc="0" normalizeH="0" baseline="0" noProof="0" dirty="0">
                <a:ln>
                  <a:noFill/>
                </a:ln>
                <a:solidFill>
                  <a:srgbClr val="FFFFFF"/>
                </a:solidFill>
                <a:effectLst/>
                <a:uLnTx/>
                <a:uFillTx/>
                <a:latin typeface="Verdana"/>
                <a:ea typeface="+mn-ea"/>
                <a:cs typeface="Verdana"/>
              </a:rPr>
              <a:t>la</a:t>
            </a:r>
            <a:r>
              <a:rPr kumimoji="0" lang="es-MX" b="0" i="0" u="none" strike="noStrike" kern="1200" cap="none" spc="-120" normalizeH="0" baseline="0" noProof="0" dirty="0">
                <a:ln>
                  <a:noFill/>
                </a:ln>
                <a:solidFill>
                  <a:srgbClr val="FFFFFF"/>
                </a:solidFill>
                <a:effectLst/>
                <a:uLnTx/>
                <a:uFillTx/>
                <a:latin typeface="Verdana"/>
                <a:ea typeface="+mn-ea"/>
                <a:cs typeface="Verdana"/>
              </a:rPr>
              <a:t> </a:t>
            </a:r>
            <a:r>
              <a:rPr kumimoji="0" lang="es-MX" b="0" i="0" u="none" strike="noStrike" kern="1200" cap="none" spc="-40" normalizeH="0" baseline="0" noProof="0" dirty="0">
                <a:ln>
                  <a:noFill/>
                </a:ln>
                <a:solidFill>
                  <a:srgbClr val="FFFFFF"/>
                </a:solidFill>
                <a:effectLst/>
                <a:uLnTx/>
                <a:uFillTx/>
                <a:latin typeface="Verdana"/>
                <a:ea typeface="+mn-ea"/>
                <a:cs typeface="Verdana"/>
              </a:rPr>
              <a:t>persona,</a:t>
            </a:r>
            <a:r>
              <a:rPr kumimoji="0" lang="es-MX" b="0" i="0" u="none" strike="noStrike" kern="1200" cap="none" spc="-90" normalizeH="0" baseline="0" noProof="0" dirty="0">
                <a:ln>
                  <a:noFill/>
                </a:ln>
                <a:solidFill>
                  <a:srgbClr val="FFFFFF"/>
                </a:solidFill>
                <a:effectLst/>
                <a:uLnTx/>
                <a:uFillTx/>
                <a:latin typeface="Verdana"/>
                <a:ea typeface="+mn-ea"/>
                <a:cs typeface="Verdana"/>
              </a:rPr>
              <a:t> </a:t>
            </a:r>
            <a:r>
              <a:rPr kumimoji="0" lang="es-MX" b="0" i="0" u="none" strike="noStrike" kern="1200" cap="none" spc="0" normalizeH="0" baseline="0" noProof="0" dirty="0">
                <a:ln>
                  <a:noFill/>
                </a:ln>
                <a:solidFill>
                  <a:srgbClr val="FFFFFF"/>
                </a:solidFill>
                <a:effectLst/>
                <a:uLnTx/>
                <a:uFillTx/>
                <a:latin typeface="Verdana"/>
                <a:ea typeface="+mn-ea"/>
                <a:cs typeface="Verdana"/>
              </a:rPr>
              <a:t>ya</a:t>
            </a:r>
            <a:r>
              <a:rPr kumimoji="0" lang="es-MX" b="0" i="0" u="none" strike="noStrike" kern="1200" cap="none" spc="-105" normalizeH="0" baseline="0" noProof="0" dirty="0">
                <a:ln>
                  <a:noFill/>
                </a:ln>
                <a:solidFill>
                  <a:srgbClr val="FFFFFF"/>
                </a:solidFill>
                <a:effectLst/>
                <a:uLnTx/>
                <a:uFillTx/>
                <a:latin typeface="Verdana"/>
                <a:ea typeface="+mn-ea"/>
                <a:cs typeface="Verdana"/>
              </a:rPr>
              <a:t> </a:t>
            </a:r>
            <a:r>
              <a:rPr kumimoji="0" lang="es-MX" b="0" i="0" u="none" strike="noStrike" kern="1200" cap="none" spc="-20" normalizeH="0" baseline="0" noProof="0" dirty="0">
                <a:ln>
                  <a:noFill/>
                </a:ln>
                <a:solidFill>
                  <a:srgbClr val="FFFFFF"/>
                </a:solidFill>
                <a:effectLst/>
                <a:uLnTx/>
                <a:uFillTx/>
                <a:latin typeface="Verdana"/>
                <a:ea typeface="+mn-ea"/>
                <a:cs typeface="Verdana"/>
              </a:rPr>
              <a:t>sea</a:t>
            </a:r>
            <a:r>
              <a:rPr kumimoji="0" lang="es-MX" b="0" i="0" u="none" strike="noStrike" kern="1200" cap="none" spc="-95" normalizeH="0" baseline="0" noProof="0" dirty="0">
                <a:ln>
                  <a:noFill/>
                </a:ln>
                <a:solidFill>
                  <a:srgbClr val="FFFFFF"/>
                </a:solidFill>
                <a:effectLst/>
                <a:uLnTx/>
                <a:uFillTx/>
                <a:latin typeface="Verdana"/>
                <a:ea typeface="+mn-ea"/>
                <a:cs typeface="Verdana"/>
              </a:rPr>
              <a:t> </a:t>
            </a:r>
            <a:r>
              <a:rPr kumimoji="0" lang="es-MX" b="0" i="0" u="none" strike="noStrike" kern="1200" cap="none" spc="-10" normalizeH="0" baseline="0" noProof="0" dirty="0">
                <a:ln>
                  <a:noFill/>
                </a:ln>
                <a:solidFill>
                  <a:srgbClr val="FFFFFF"/>
                </a:solidFill>
                <a:effectLst/>
                <a:uLnTx/>
                <a:uFillTx/>
                <a:latin typeface="Verdana"/>
                <a:ea typeface="+mn-ea"/>
                <a:cs typeface="Verdana"/>
              </a:rPr>
              <a:t>también</a:t>
            </a:r>
            <a:r>
              <a:rPr kumimoji="0" lang="es-MX" b="0" i="0" u="none" strike="noStrike" kern="1200" cap="none" spc="-100" normalizeH="0" baseline="0" noProof="0" dirty="0">
                <a:ln>
                  <a:noFill/>
                </a:ln>
                <a:solidFill>
                  <a:srgbClr val="FFFFFF"/>
                </a:solidFill>
                <a:effectLst/>
                <a:uLnTx/>
                <a:uFillTx/>
                <a:latin typeface="Verdana"/>
                <a:ea typeface="+mn-ea"/>
                <a:cs typeface="Verdana"/>
              </a:rPr>
              <a:t> </a:t>
            </a:r>
            <a:r>
              <a:rPr kumimoji="0" lang="es-MX" b="0" i="0" u="none" strike="noStrike" kern="1200" cap="none" spc="0" normalizeH="0" baseline="0" noProof="0" dirty="0">
                <a:ln>
                  <a:noFill/>
                </a:ln>
                <a:solidFill>
                  <a:srgbClr val="FFFFFF"/>
                </a:solidFill>
                <a:effectLst/>
                <a:uLnTx/>
                <a:uFillTx/>
                <a:latin typeface="Verdana"/>
                <a:ea typeface="+mn-ea"/>
                <a:cs typeface="Verdana"/>
              </a:rPr>
              <a:t>no</a:t>
            </a:r>
            <a:r>
              <a:rPr kumimoji="0" lang="es-MX" b="0" i="0" u="none" strike="noStrike" kern="1200" cap="none" spc="-95" normalizeH="0" baseline="0" noProof="0" dirty="0">
                <a:ln>
                  <a:noFill/>
                </a:ln>
                <a:solidFill>
                  <a:srgbClr val="FFFFFF"/>
                </a:solidFill>
                <a:effectLst/>
                <a:uLnTx/>
                <a:uFillTx/>
                <a:latin typeface="Verdana"/>
                <a:ea typeface="+mn-ea"/>
                <a:cs typeface="Verdana"/>
              </a:rPr>
              <a:t> </a:t>
            </a:r>
            <a:r>
              <a:rPr kumimoji="0" lang="es-MX" b="0" i="0" u="none" strike="noStrike" kern="1200" cap="none" spc="-55" normalizeH="0" baseline="0" noProof="0" dirty="0">
                <a:ln>
                  <a:noFill/>
                </a:ln>
                <a:solidFill>
                  <a:srgbClr val="FFFFFF"/>
                </a:solidFill>
                <a:effectLst/>
                <a:uLnTx/>
                <a:uFillTx/>
                <a:latin typeface="Verdana"/>
                <a:ea typeface="+mn-ea"/>
                <a:cs typeface="Verdana"/>
              </a:rPr>
              <a:t>solo</a:t>
            </a:r>
            <a:r>
              <a:rPr kumimoji="0" lang="es-MX" b="0" i="0" u="none" strike="noStrike" kern="1200" cap="none" spc="-95" normalizeH="0" baseline="0" noProof="0" dirty="0">
                <a:ln>
                  <a:noFill/>
                </a:ln>
                <a:solidFill>
                  <a:srgbClr val="FFFFFF"/>
                </a:solidFill>
                <a:effectLst/>
                <a:uLnTx/>
                <a:uFillTx/>
                <a:latin typeface="Verdana"/>
                <a:ea typeface="+mn-ea"/>
                <a:cs typeface="Verdana"/>
              </a:rPr>
              <a:t> </a:t>
            </a:r>
            <a:r>
              <a:rPr kumimoji="0" lang="es-MX" b="0" i="0" u="none" strike="noStrike" kern="1200" cap="none" spc="-25" normalizeH="0" baseline="0" noProof="0" dirty="0">
                <a:ln>
                  <a:noFill/>
                </a:ln>
                <a:solidFill>
                  <a:srgbClr val="FFFFFF"/>
                </a:solidFill>
                <a:effectLst/>
                <a:uLnTx/>
                <a:uFillTx/>
                <a:latin typeface="Verdana"/>
                <a:ea typeface="+mn-ea"/>
                <a:cs typeface="Verdana"/>
              </a:rPr>
              <a:t>órganos</a:t>
            </a:r>
            <a:r>
              <a:rPr kumimoji="0" lang="es-MX" b="0" i="0" u="none" strike="noStrike" kern="1200" cap="none" spc="-65" normalizeH="0" baseline="0" noProof="0" dirty="0">
                <a:ln>
                  <a:noFill/>
                </a:ln>
                <a:solidFill>
                  <a:srgbClr val="FFFFFF"/>
                </a:solidFill>
                <a:effectLst/>
                <a:uLnTx/>
                <a:uFillTx/>
                <a:latin typeface="Verdana"/>
                <a:ea typeface="+mn-ea"/>
                <a:cs typeface="Verdana"/>
              </a:rPr>
              <a:t> </a:t>
            </a:r>
            <a:r>
              <a:rPr kumimoji="0" lang="es-MX" b="0" i="0" u="none" strike="noStrike" kern="1200" cap="none" spc="-20" normalizeH="0" baseline="0" noProof="0" dirty="0">
                <a:ln>
                  <a:noFill/>
                </a:ln>
                <a:solidFill>
                  <a:srgbClr val="FFFFFF"/>
                </a:solidFill>
                <a:effectLst/>
                <a:uLnTx/>
                <a:uFillTx/>
                <a:latin typeface="Verdana"/>
                <a:ea typeface="+mn-ea"/>
                <a:cs typeface="Verdana"/>
              </a:rPr>
              <a:t>sino </a:t>
            </a:r>
            <a:r>
              <a:rPr kumimoji="0" lang="es-MX" b="0" i="0" u="none" strike="noStrike" kern="1200" cap="none" spc="-10" normalizeH="0" baseline="0" noProof="0" dirty="0">
                <a:ln>
                  <a:noFill/>
                </a:ln>
                <a:solidFill>
                  <a:srgbClr val="FFFFFF"/>
                </a:solidFill>
                <a:effectLst/>
                <a:uLnTx/>
                <a:uFillTx/>
                <a:latin typeface="Verdana"/>
                <a:ea typeface="+mn-ea"/>
                <a:cs typeface="Verdana"/>
              </a:rPr>
              <a:t>también</a:t>
            </a:r>
            <a:r>
              <a:rPr kumimoji="0" lang="es-MX" b="0" i="0" u="none" strike="noStrike" kern="1200" cap="none" spc="-114" normalizeH="0" baseline="0" noProof="0" dirty="0">
                <a:ln>
                  <a:noFill/>
                </a:ln>
                <a:solidFill>
                  <a:srgbClr val="FFFFFF"/>
                </a:solidFill>
                <a:effectLst/>
                <a:uLnTx/>
                <a:uFillTx/>
                <a:latin typeface="Verdana"/>
                <a:ea typeface="+mn-ea"/>
                <a:cs typeface="Verdana"/>
              </a:rPr>
              <a:t> </a:t>
            </a:r>
            <a:r>
              <a:rPr kumimoji="0" lang="es-MX" b="0" i="0" u="none" strike="noStrike" kern="1200" cap="none" spc="-10" normalizeH="0" baseline="0" noProof="0" dirty="0">
                <a:ln>
                  <a:noFill/>
                </a:ln>
                <a:solidFill>
                  <a:srgbClr val="FFFFFF"/>
                </a:solidFill>
                <a:effectLst/>
                <a:uLnTx/>
                <a:uFillTx/>
                <a:latin typeface="Verdana"/>
                <a:ea typeface="+mn-ea"/>
                <a:cs typeface="Verdana"/>
              </a:rPr>
              <a:t>sangre.</a:t>
            </a:r>
            <a:endParaRPr kumimoji="0" lang="es-MX" b="0" i="0" u="none" strike="noStrike" kern="1200" cap="none" spc="0" normalizeH="0" baseline="0" noProof="0" dirty="0">
              <a:ln>
                <a:noFill/>
              </a:ln>
              <a:solidFill>
                <a:srgbClr val="FFFFFF"/>
              </a:solidFill>
              <a:effectLst/>
              <a:uLnTx/>
              <a:uFillTx/>
              <a:latin typeface="Verdana"/>
              <a:ea typeface="+mn-ea"/>
              <a:cs typeface="Verdana"/>
            </a:endParaRPr>
          </a:p>
        </p:txBody>
      </p:sp>
      <p:pic>
        <p:nvPicPr>
          <p:cNvPr id="4" name="object 3"/>
          <p:cNvPicPr/>
          <p:nvPr/>
        </p:nvPicPr>
        <p:blipFill>
          <a:blip r:embed="rId2" cstate="print"/>
          <a:stretch>
            <a:fillRect/>
          </a:stretch>
        </p:blipFill>
        <p:spPr>
          <a:xfrm>
            <a:off x="8763000" y="2286000"/>
            <a:ext cx="2939796" cy="3124200"/>
          </a:xfrm>
          <a:prstGeom prst="rect">
            <a:avLst/>
          </a:prstGeom>
        </p:spPr>
      </p:pic>
    </p:spTree>
    <p:extLst>
      <p:ext uri="{BB962C8B-B14F-4D97-AF65-F5344CB8AC3E}">
        <p14:creationId xmlns:p14="http://schemas.microsoft.com/office/powerpoint/2010/main" val="42241143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4D798-8C42-C35B-BAD7-05C8E38238E2}"/>
              </a:ext>
            </a:extLst>
          </p:cNvPr>
          <p:cNvSpPr>
            <a:spLocks noGrp="1"/>
          </p:cNvSpPr>
          <p:nvPr>
            <p:ph type="title"/>
          </p:nvPr>
        </p:nvSpPr>
        <p:spPr>
          <a:xfrm>
            <a:off x="4392168" y="330065"/>
            <a:ext cx="3407664" cy="787908"/>
          </a:xfrm>
        </p:spPr>
        <p:txBody>
          <a:bodyPr/>
          <a:lstStyle/>
          <a:p>
            <a:r>
              <a:rPr lang="es-MX" dirty="0"/>
              <a:t>fraternidad</a:t>
            </a:r>
          </a:p>
        </p:txBody>
      </p:sp>
      <p:sp>
        <p:nvSpPr>
          <p:cNvPr id="3" name="Content Placeholder 2">
            <a:extLst>
              <a:ext uri="{FF2B5EF4-FFF2-40B4-BE49-F238E27FC236}">
                <a16:creationId xmlns:a16="http://schemas.microsoft.com/office/drawing/2014/main" id="{E7ABE69A-1D63-3C9E-711B-746A09E81C22}"/>
              </a:ext>
            </a:extLst>
          </p:cNvPr>
          <p:cNvSpPr>
            <a:spLocks noGrp="1"/>
          </p:cNvSpPr>
          <p:nvPr>
            <p:ph idx="1"/>
          </p:nvPr>
        </p:nvSpPr>
        <p:spPr>
          <a:xfrm>
            <a:off x="381000" y="1447800"/>
            <a:ext cx="7772400" cy="4953000"/>
          </a:xfrm>
        </p:spPr>
        <p:txBody>
          <a:bodyPr>
            <a:normAutofit/>
          </a:bodyPr>
          <a:lstStyle/>
          <a:p>
            <a:pPr marL="12700" marR="0" lvl="0" indent="0" algn="just" defTabSz="457200" rtl="0" eaLnBrk="1" fontAlgn="auto" latinLnBrk="0" hangingPunct="1">
              <a:lnSpc>
                <a:spcPts val="2400"/>
              </a:lnSpc>
              <a:spcBef>
                <a:spcPts val="105"/>
              </a:spcBef>
              <a:spcAft>
                <a:spcPts val="0"/>
              </a:spcAft>
              <a:buClrTx/>
              <a:buSzTx/>
              <a:buFontTx/>
              <a:buNone/>
              <a:tabLst/>
              <a:defRPr/>
            </a:pPr>
            <a:r>
              <a:rPr kumimoji="0" lang="es-MX" b="1" i="0" u="none" strike="noStrike" kern="1200" cap="none" spc="0" normalizeH="0" baseline="0" noProof="0" dirty="0">
                <a:ln>
                  <a:noFill/>
                </a:ln>
                <a:solidFill>
                  <a:srgbClr val="FFFFFF"/>
                </a:solidFill>
                <a:effectLst/>
                <a:uLnTx/>
                <a:uFillTx/>
                <a:latin typeface="Tahoma"/>
                <a:ea typeface="+mn-ea"/>
                <a:cs typeface="Tahoma"/>
              </a:rPr>
              <a:t>¿Qué</a:t>
            </a:r>
            <a:r>
              <a:rPr kumimoji="0" lang="es-MX" b="1" i="0" u="none" strike="noStrike" kern="1200" cap="none" spc="-55" normalizeH="0" baseline="0" noProof="0" dirty="0">
                <a:ln>
                  <a:noFill/>
                </a:ln>
                <a:solidFill>
                  <a:srgbClr val="FFFFFF"/>
                </a:solidFill>
                <a:effectLst/>
                <a:uLnTx/>
                <a:uFillTx/>
                <a:latin typeface="Tahoma"/>
                <a:ea typeface="+mn-ea"/>
                <a:cs typeface="Tahoma"/>
              </a:rPr>
              <a:t> </a:t>
            </a:r>
            <a:r>
              <a:rPr kumimoji="0" lang="es-MX" b="1" i="0" u="none" strike="noStrike" kern="1200" cap="none" spc="0" normalizeH="0" baseline="0" noProof="0" dirty="0">
                <a:ln>
                  <a:noFill/>
                </a:ln>
                <a:solidFill>
                  <a:srgbClr val="FFFFFF"/>
                </a:solidFill>
                <a:effectLst/>
                <a:uLnTx/>
                <a:uFillTx/>
                <a:latin typeface="Tahoma"/>
                <a:ea typeface="+mn-ea"/>
                <a:cs typeface="Tahoma"/>
              </a:rPr>
              <a:t>es</a:t>
            </a:r>
            <a:r>
              <a:rPr kumimoji="0" lang="es-MX" b="1" i="0" u="none" strike="noStrike" kern="1200" cap="none" spc="-50" normalizeH="0" baseline="0" noProof="0" dirty="0">
                <a:ln>
                  <a:noFill/>
                </a:ln>
                <a:solidFill>
                  <a:srgbClr val="FFFFFF"/>
                </a:solidFill>
                <a:effectLst/>
                <a:uLnTx/>
                <a:uFillTx/>
                <a:latin typeface="Tahoma"/>
                <a:ea typeface="+mn-ea"/>
                <a:cs typeface="Tahoma"/>
              </a:rPr>
              <a:t> </a:t>
            </a:r>
            <a:r>
              <a:rPr kumimoji="0" lang="es-MX" b="1" i="0" u="none" strike="noStrike" kern="1200" cap="none" spc="0" normalizeH="0" baseline="0" noProof="0" dirty="0">
                <a:ln>
                  <a:noFill/>
                </a:ln>
                <a:solidFill>
                  <a:srgbClr val="FFFFFF"/>
                </a:solidFill>
                <a:effectLst/>
                <a:uLnTx/>
                <a:uFillTx/>
                <a:latin typeface="Tahoma"/>
                <a:ea typeface="+mn-ea"/>
                <a:cs typeface="Tahoma"/>
              </a:rPr>
              <a:t>una</a:t>
            </a:r>
            <a:r>
              <a:rPr kumimoji="0" lang="es-MX" b="1" i="0" u="none" strike="noStrike" kern="1200" cap="none" spc="-25" normalizeH="0" baseline="0" noProof="0" dirty="0">
                <a:ln>
                  <a:noFill/>
                </a:ln>
                <a:solidFill>
                  <a:srgbClr val="FFFFFF"/>
                </a:solidFill>
                <a:effectLst/>
                <a:uLnTx/>
                <a:uFillTx/>
                <a:latin typeface="Tahoma"/>
                <a:ea typeface="+mn-ea"/>
                <a:cs typeface="Tahoma"/>
              </a:rPr>
              <a:t> </a:t>
            </a:r>
            <a:r>
              <a:rPr kumimoji="0" lang="es-MX" b="1" i="0" u="none" strike="noStrike" kern="1200" cap="none" spc="-10" normalizeH="0" baseline="0" noProof="0" dirty="0">
                <a:ln>
                  <a:noFill/>
                </a:ln>
                <a:solidFill>
                  <a:srgbClr val="FFFFFF"/>
                </a:solidFill>
                <a:effectLst/>
                <a:uLnTx/>
                <a:uFillTx/>
                <a:latin typeface="Tahoma"/>
                <a:ea typeface="+mn-ea"/>
                <a:cs typeface="Tahoma"/>
              </a:rPr>
              <a:t>fraternidad?</a:t>
            </a:r>
            <a:endParaRPr kumimoji="0" lang="es-MX" b="0" i="0" u="none" strike="noStrike" kern="1200" cap="none" spc="0" normalizeH="0" baseline="0" noProof="0" dirty="0">
              <a:ln>
                <a:noFill/>
              </a:ln>
              <a:solidFill>
                <a:srgbClr val="FFFFFF"/>
              </a:solidFill>
              <a:effectLst/>
              <a:uLnTx/>
              <a:uFillTx/>
              <a:latin typeface="Tahoma"/>
              <a:ea typeface="+mn-ea"/>
              <a:cs typeface="Tahoma"/>
            </a:endParaRPr>
          </a:p>
          <a:p>
            <a:pPr marL="12700" marR="5080" lvl="0" indent="0" algn="just" defTabSz="457200" rtl="0" eaLnBrk="1" fontAlgn="auto" latinLnBrk="0" hangingPunct="1">
              <a:lnSpc>
                <a:spcPts val="2160"/>
              </a:lnSpc>
              <a:spcBef>
                <a:spcPts val="70"/>
              </a:spcBef>
              <a:spcAft>
                <a:spcPts val="0"/>
              </a:spcAft>
              <a:buClrTx/>
              <a:buSzTx/>
              <a:buFontTx/>
              <a:buNone/>
              <a:tabLst/>
              <a:defRPr/>
            </a:pPr>
            <a:r>
              <a:rPr kumimoji="0" lang="es-MX" b="0" i="0" u="none" strike="noStrike" kern="1200" cap="none" spc="-210" normalizeH="0" baseline="0" noProof="0" dirty="0">
                <a:ln>
                  <a:noFill/>
                </a:ln>
                <a:solidFill>
                  <a:srgbClr val="FFFFFF"/>
                </a:solidFill>
                <a:effectLst/>
                <a:uLnTx/>
                <a:uFillTx/>
                <a:latin typeface="Verdana"/>
                <a:ea typeface="+mn-ea"/>
                <a:cs typeface="Verdana"/>
              </a:rPr>
              <a:t>Es</a:t>
            </a:r>
            <a:r>
              <a:rPr kumimoji="0" lang="es-MX" b="0" i="0" u="none" strike="noStrike" kern="1200" cap="none" spc="-95" normalizeH="0" baseline="0" noProof="0" dirty="0">
                <a:ln>
                  <a:noFill/>
                </a:ln>
                <a:solidFill>
                  <a:srgbClr val="FFFFFF"/>
                </a:solidFill>
                <a:effectLst/>
                <a:uLnTx/>
                <a:uFillTx/>
                <a:latin typeface="Verdana"/>
                <a:ea typeface="+mn-ea"/>
                <a:cs typeface="Verdana"/>
              </a:rPr>
              <a:t> </a:t>
            </a:r>
            <a:r>
              <a:rPr kumimoji="0" lang="es-MX" b="0" i="0" u="none" strike="noStrike" kern="1200" cap="none" spc="-50" normalizeH="0" baseline="0" noProof="0" dirty="0">
                <a:ln>
                  <a:noFill/>
                </a:ln>
                <a:solidFill>
                  <a:srgbClr val="FFFFFF"/>
                </a:solidFill>
                <a:effectLst/>
                <a:uLnTx/>
                <a:uFillTx/>
                <a:latin typeface="Verdana"/>
                <a:ea typeface="+mn-ea"/>
                <a:cs typeface="Verdana"/>
              </a:rPr>
              <a:t>un</a:t>
            </a:r>
            <a:r>
              <a:rPr kumimoji="0" lang="es-MX" b="0" i="0" u="none" strike="noStrike" kern="1200" cap="none" spc="-70" normalizeH="0" baseline="0" noProof="0" dirty="0">
                <a:ln>
                  <a:noFill/>
                </a:ln>
                <a:solidFill>
                  <a:srgbClr val="FFFFFF"/>
                </a:solidFill>
                <a:effectLst/>
                <a:uLnTx/>
                <a:uFillTx/>
                <a:latin typeface="Verdana"/>
                <a:ea typeface="+mn-ea"/>
                <a:cs typeface="Verdana"/>
              </a:rPr>
              <a:t> </a:t>
            </a:r>
            <a:r>
              <a:rPr kumimoji="0" lang="es-MX" b="0" i="0" u="none" strike="noStrike" kern="1200" cap="none" spc="-25" normalizeH="0" baseline="0" noProof="0" dirty="0">
                <a:ln>
                  <a:noFill/>
                </a:ln>
                <a:solidFill>
                  <a:srgbClr val="FFFFFF"/>
                </a:solidFill>
                <a:effectLst/>
                <a:uLnTx/>
                <a:uFillTx/>
                <a:latin typeface="Verdana"/>
                <a:ea typeface="+mn-ea"/>
                <a:cs typeface="Verdana"/>
              </a:rPr>
              <a:t>vínculo</a:t>
            </a:r>
            <a:r>
              <a:rPr kumimoji="0" lang="es-MX" b="0" i="0" u="none" strike="noStrike" kern="1200" cap="none" spc="-105" normalizeH="0" baseline="0" noProof="0" dirty="0">
                <a:ln>
                  <a:noFill/>
                </a:ln>
                <a:solidFill>
                  <a:srgbClr val="FFFFFF"/>
                </a:solidFill>
                <a:effectLst/>
                <a:uLnTx/>
                <a:uFillTx/>
                <a:latin typeface="Verdana"/>
                <a:ea typeface="+mn-ea"/>
                <a:cs typeface="Verdana"/>
              </a:rPr>
              <a:t> </a:t>
            </a:r>
            <a:r>
              <a:rPr kumimoji="0" lang="es-MX" b="0" i="0" u="none" strike="noStrike" kern="1200" cap="none" spc="0" normalizeH="0" baseline="0" noProof="0" dirty="0">
                <a:ln>
                  <a:noFill/>
                </a:ln>
                <a:solidFill>
                  <a:srgbClr val="FFFFFF"/>
                </a:solidFill>
                <a:effectLst/>
                <a:uLnTx/>
                <a:uFillTx/>
                <a:latin typeface="Verdana"/>
                <a:ea typeface="+mn-ea"/>
                <a:cs typeface="Verdana"/>
              </a:rPr>
              <a:t>que</a:t>
            </a:r>
            <a:r>
              <a:rPr kumimoji="0" lang="es-MX" b="0" i="0" u="none" strike="noStrike" kern="1200" cap="none" spc="-80" normalizeH="0" baseline="0" noProof="0" dirty="0">
                <a:ln>
                  <a:noFill/>
                </a:ln>
                <a:solidFill>
                  <a:srgbClr val="FFFFFF"/>
                </a:solidFill>
                <a:effectLst/>
                <a:uLnTx/>
                <a:uFillTx/>
                <a:latin typeface="Verdana"/>
                <a:ea typeface="+mn-ea"/>
                <a:cs typeface="Verdana"/>
              </a:rPr>
              <a:t> </a:t>
            </a:r>
            <a:r>
              <a:rPr kumimoji="0" lang="es-MX" b="0" i="0" u="none" strike="noStrike" kern="1200" cap="none" spc="0" normalizeH="0" baseline="0" noProof="0" dirty="0">
                <a:ln>
                  <a:noFill/>
                </a:ln>
                <a:solidFill>
                  <a:srgbClr val="FFFFFF"/>
                </a:solidFill>
                <a:effectLst/>
                <a:uLnTx/>
                <a:uFillTx/>
                <a:latin typeface="Verdana"/>
                <a:ea typeface="+mn-ea"/>
                <a:cs typeface="Verdana"/>
              </a:rPr>
              <a:t>une</a:t>
            </a:r>
            <a:r>
              <a:rPr kumimoji="0" lang="es-MX" b="0" i="0" u="none" strike="noStrike" kern="1200" cap="none" spc="-60" normalizeH="0" baseline="0" noProof="0" dirty="0">
                <a:ln>
                  <a:noFill/>
                </a:ln>
                <a:solidFill>
                  <a:srgbClr val="FFFFFF"/>
                </a:solidFill>
                <a:effectLst/>
                <a:uLnTx/>
                <a:uFillTx/>
                <a:latin typeface="Verdana"/>
                <a:ea typeface="+mn-ea"/>
                <a:cs typeface="Verdana"/>
              </a:rPr>
              <a:t> </a:t>
            </a:r>
            <a:r>
              <a:rPr kumimoji="0" lang="es-MX" b="0" i="0" u="none" strike="noStrike" kern="1200" cap="none" spc="150" normalizeH="0" baseline="0" noProof="0" dirty="0">
                <a:ln>
                  <a:noFill/>
                </a:ln>
                <a:solidFill>
                  <a:srgbClr val="FFFFFF"/>
                </a:solidFill>
                <a:effectLst/>
                <a:uLnTx/>
                <a:uFillTx/>
                <a:latin typeface="Verdana"/>
                <a:ea typeface="+mn-ea"/>
                <a:cs typeface="Verdana"/>
              </a:rPr>
              <a:t>a</a:t>
            </a:r>
            <a:r>
              <a:rPr kumimoji="0" lang="es-MX" b="0" i="0" u="none" strike="noStrike" kern="1200" cap="none" spc="-80" normalizeH="0" baseline="0" noProof="0" dirty="0">
                <a:ln>
                  <a:noFill/>
                </a:ln>
                <a:solidFill>
                  <a:srgbClr val="FFFFFF"/>
                </a:solidFill>
                <a:effectLst/>
                <a:uLnTx/>
                <a:uFillTx/>
                <a:latin typeface="Verdana"/>
                <a:ea typeface="+mn-ea"/>
                <a:cs typeface="Verdana"/>
              </a:rPr>
              <a:t> </a:t>
            </a:r>
            <a:r>
              <a:rPr kumimoji="0" lang="es-MX" b="0" i="0" u="none" strike="noStrike" kern="1200" cap="none" spc="-70" normalizeH="0" baseline="0" noProof="0" dirty="0">
                <a:ln>
                  <a:noFill/>
                </a:ln>
                <a:solidFill>
                  <a:srgbClr val="FFFFFF"/>
                </a:solidFill>
                <a:effectLst/>
                <a:uLnTx/>
                <a:uFillTx/>
                <a:latin typeface="Verdana"/>
                <a:ea typeface="+mn-ea"/>
                <a:cs typeface="Verdana"/>
              </a:rPr>
              <a:t>varias</a:t>
            </a:r>
            <a:r>
              <a:rPr kumimoji="0" lang="es-MX" b="0" i="0" u="none" strike="noStrike" kern="1200" cap="none" spc="-130" normalizeH="0" baseline="0" noProof="0" dirty="0">
                <a:ln>
                  <a:noFill/>
                </a:ln>
                <a:solidFill>
                  <a:srgbClr val="FFFFFF"/>
                </a:solidFill>
                <a:effectLst/>
                <a:uLnTx/>
                <a:uFillTx/>
                <a:latin typeface="Verdana"/>
                <a:ea typeface="+mn-ea"/>
                <a:cs typeface="Verdana"/>
              </a:rPr>
              <a:t> </a:t>
            </a:r>
            <a:r>
              <a:rPr kumimoji="0" lang="es-MX" b="0" i="0" u="none" strike="noStrike" kern="1200" cap="none" spc="-50" normalizeH="0" baseline="0" noProof="0" dirty="0">
                <a:ln>
                  <a:noFill/>
                </a:ln>
                <a:solidFill>
                  <a:srgbClr val="FFFFFF"/>
                </a:solidFill>
                <a:effectLst/>
                <a:uLnTx/>
                <a:uFillTx/>
                <a:latin typeface="Verdana"/>
                <a:ea typeface="+mn-ea"/>
                <a:cs typeface="Verdana"/>
              </a:rPr>
              <a:t>personas</a:t>
            </a:r>
            <a:r>
              <a:rPr kumimoji="0" lang="es-MX" b="0" i="0" u="none" strike="noStrike" kern="1200" cap="none" spc="-60" normalizeH="0" baseline="0" noProof="0" dirty="0">
                <a:ln>
                  <a:noFill/>
                </a:ln>
                <a:solidFill>
                  <a:srgbClr val="FFFFFF"/>
                </a:solidFill>
                <a:effectLst/>
                <a:uLnTx/>
                <a:uFillTx/>
                <a:latin typeface="Verdana"/>
                <a:ea typeface="+mn-ea"/>
                <a:cs typeface="Verdana"/>
              </a:rPr>
              <a:t> </a:t>
            </a:r>
            <a:r>
              <a:rPr kumimoji="0" lang="es-MX" b="0" i="0" u="none" strike="noStrike" kern="1200" cap="none" spc="0" normalizeH="0" baseline="0" noProof="0" dirty="0">
                <a:ln>
                  <a:noFill/>
                </a:ln>
                <a:solidFill>
                  <a:srgbClr val="FFFFFF"/>
                </a:solidFill>
                <a:effectLst/>
                <a:uLnTx/>
                <a:uFillTx/>
                <a:latin typeface="Verdana"/>
                <a:ea typeface="+mn-ea"/>
                <a:cs typeface="Verdana"/>
              </a:rPr>
              <a:t>que</a:t>
            </a:r>
            <a:r>
              <a:rPr kumimoji="0" lang="es-MX" b="0" i="0" u="none" strike="noStrike" kern="1200" cap="none" spc="-75" normalizeH="0" baseline="0" noProof="0" dirty="0">
                <a:ln>
                  <a:noFill/>
                </a:ln>
                <a:solidFill>
                  <a:srgbClr val="FFFFFF"/>
                </a:solidFill>
                <a:effectLst/>
                <a:uLnTx/>
                <a:uFillTx/>
                <a:latin typeface="Verdana"/>
                <a:ea typeface="+mn-ea"/>
                <a:cs typeface="Verdana"/>
              </a:rPr>
              <a:t> </a:t>
            </a:r>
            <a:r>
              <a:rPr kumimoji="0" lang="es-MX" b="0" i="0" u="none" strike="noStrike" kern="1200" cap="none" spc="0" normalizeH="0" baseline="0" noProof="0" dirty="0">
                <a:ln>
                  <a:noFill/>
                </a:ln>
                <a:solidFill>
                  <a:srgbClr val="FFFFFF"/>
                </a:solidFill>
                <a:effectLst/>
                <a:uLnTx/>
                <a:uFillTx/>
                <a:latin typeface="Verdana"/>
                <a:ea typeface="+mn-ea"/>
                <a:cs typeface="Verdana"/>
              </a:rPr>
              <a:t>comparten</a:t>
            </a:r>
            <a:r>
              <a:rPr kumimoji="0" lang="es-MX" b="0" i="0" u="none" strike="noStrike" kern="1200" cap="none" spc="-60" normalizeH="0" baseline="0" noProof="0" dirty="0">
                <a:ln>
                  <a:noFill/>
                </a:ln>
                <a:solidFill>
                  <a:srgbClr val="FFFFFF"/>
                </a:solidFill>
                <a:effectLst/>
                <a:uLnTx/>
                <a:uFillTx/>
                <a:latin typeface="Verdana"/>
                <a:ea typeface="+mn-ea"/>
                <a:cs typeface="Verdana"/>
              </a:rPr>
              <a:t> </a:t>
            </a:r>
            <a:r>
              <a:rPr kumimoji="0" lang="es-MX" b="0" i="0" u="none" strike="noStrike" kern="1200" cap="none" spc="-25" normalizeH="0" baseline="0" noProof="0" dirty="0">
                <a:ln>
                  <a:noFill/>
                </a:ln>
                <a:solidFill>
                  <a:srgbClr val="FFFFFF"/>
                </a:solidFill>
                <a:effectLst/>
                <a:uLnTx/>
                <a:uFillTx/>
                <a:latin typeface="Verdana"/>
                <a:ea typeface="+mn-ea"/>
                <a:cs typeface="Verdana"/>
              </a:rPr>
              <a:t>sus </a:t>
            </a:r>
            <a:r>
              <a:rPr kumimoji="0" lang="es-MX" b="0" i="0" u="none" strike="noStrike" kern="1200" cap="none" spc="-80" normalizeH="0" baseline="0" noProof="0" dirty="0">
                <a:ln>
                  <a:noFill/>
                </a:ln>
                <a:solidFill>
                  <a:srgbClr val="FFFFFF"/>
                </a:solidFill>
                <a:effectLst/>
                <a:uLnTx/>
                <a:uFillTx/>
                <a:latin typeface="Verdana"/>
                <a:ea typeface="+mn-ea"/>
                <a:cs typeface="Verdana"/>
              </a:rPr>
              <a:t>sentimientos</a:t>
            </a:r>
            <a:r>
              <a:rPr kumimoji="0" lang="es-MX" b="0" i="0" u="none" strike="noStrike" kern="1200" cap="none" spc="-70" normalizeH="0" baseline="0" noProof="0" dirty="0">
                <a:ln>
                  <a:noFill/>
                </a:ln>
                <a:solidFill>
                  <a:srgbClr val="FFFFFF"/>
                </a:solidFill>
                <a:effectLst/>
                <a:uLnTx/>
                <a:uFillTx/>
                <a:latin typeface="Verdana"/>
                <a:ea typeface="+mn-ea"/>
                <a:cs typeface="Verdana"/>
              </a:rPr>
              <a:t> </a:t>
            </a:r>
            <a:r>
              <a:rPr kumimoji="0" lang="es-MX" b="0" i="0" u="none" strike="noStrike" kern="1200" cap="none" spc="-114" normalizeH="0" baseline="0" noProof="0" dirty="0">
                <a:ln>
                  <a:noFill/>
                </a:ln>
                <a:solidFill>
                  <a:srgbClr val="FFFFFF"/>
                </a:solidFill>
                <a:effectLst/>
                <a:uLnTx/>
                <a:uFillTx/>
                <a:latin typeface="Verdana"/>
                <a:ea typeface="+mn-ea"/>
                <a:cs typeface="Verdana"/>
              </a:rPr>
              <a:t>y</a:t>
            </a:r>
            <a:r>
              <a:rPr kumimoji="0" lang="es-MX" b="0" i="0" u="none" strike="noStrike" kern="1200" cap="none" spc="-105" normalizeH="0" baseline="0" noProof="0" dirty="0">
                <a:ln>
                  <a:noFill/>
                </a:ln>
                <a:solidFill>
                  <a:srgbClr val="FFFFFF"/>
                </a:solidFill>
                <a:effectLst/>
                <a:uLnTx/>
                <a:uFillTx/>
                <a:latin typeface="Verdana"/>
                <a:ea typeface="+mn-ea"/>
                <a:cs typeface="Verdana"/>
              </a:rPr>
              <a:t> </a:t>
            </a:r>
            <a:r>
              <a:rPr kumimoji="0" lang="es-MX" b="0" i="0" u="none" strike="noStrike" kern="1200" cap="none" spc="-10" normalizeH="0" baseline="0" noProof="0" dirty="0">
                <a:ln>
                  <a:noFill/>
                </a:ln>
                <a:solidFill>
                  <a:srgbClr val="FFFFFF"/>
                </a:solidFill>
                <a:effectLst/>
                <a:uLnTx/>
                <a:uFillTx/>
                <a:latin typeface="Verdana"/>
                <a:ea typeface="+mn-ea"/>
                <a:cs typeface="Verdana"/>
              </a:rPr>
              <a:t>afectos,</a:t>
            </a:r>
            <a:r>
              <a:rPr kumimoji="0" lang="es-MX" b="0" i="0" u="none" strike="noStrike" kern="1200" cap="none" spc="-60" normalizeH="0" baseline="0" noProof="0" dirty="0">
                <a:ln>
                  <a:noFill/>
                </a:ln>
                <a:solidFill>
                  <a:srgbClr val="FFFFFF"/>
                </a:solidFill>
                <a:effectLst/>
                <a:uLnTx/>
                <a:uFillTx/>
                <a:latin typeface="Verdana"/>
                <a:ea typeface="+mn-ea"/>
                <a:cs typeface="Verdana"/>
              </a:rPr>
              <a:t> </a:t>
            </a:r>
            <a:r>
              <a:rPr kumimoji="0" lang="es-MX" b="0" i="0" u="none" strike="noStrike" kern="1200" cap="none" spc="-90" normalizeH="0" baseline="0" noProof="0" dirty="0">
                <a:ln>
                  <a:noFill/>
                </a:ln>
                <a:solidFill>
                  <a:srgbClr val="FFFFFF"/>
                </a:solidFill>
                <a:effectLst/>
                <a:uLnTx/>
                <a:uFillTx/>
                <a:latin typeface="Verdana"/>
                <a:ea typeface="+mn-ea"/>
                <a:cs typeface="Verdana"/>
              </a:rPr>
              <a:t>se </a:t>
            </a:r>
            <a:r>
              <a:rPr kumimoji="0" lang="es-MX" b="0" i="0" u="none" strike="noStrike" kern="1200" cap="none" spc="0" normalizeH="0" baseline="0" noProof="0" dirty="0">
                <a:ln>
                  <a:noFill/>
                </a:ln>
                <a:solidFill>
                  <a:srgbClr val="FFFFFF"/>
                </a:solidFill>
                <a:effectLst/>
                <a:uLnTx/>
                <a:uFillTx/>
                <a:latin typeface="Verdana"/>
                <a:ea typeface="+mn-ea"/>
                <a:cs typeface="Verdana"/>
              </a:rPr>
              <a:t>basa</a:t>
            </a:r>
            <a:r>
              <a:rPr kumimoji="0" lang="es-MX" b="0" i="0" u="none" strike="noStrike" kern="1200" cap="none" spc="-90" normalizeH="0" baseline="0" noProof="0" dirty="0">
                <a:ln>
                  <a:noFill/>
                </a:ln>
                <a:solidFill>
                  <a:srgbClr val="FFFFFF"/>
                </a:solidFill>
                <a:effectLst/>
                <a:uLnTx/>
                <a:uFillTx/>
                <a:latin typeface="Verdana"/>
                <a:ea typeface="+mn-ea"/>
                <a:cs typeface="Verdana"/>
              </a:rPr>
              <a:t> </a:t>
            </a:r>
            <a:r>
              <a:rPr kumimoji="0" lang="es-MX" b="0" i="0" u="none" strike="noStrike" kern="1200" cap="none" spc="0" normalizeH="0" baseline="0" noProof="0" dirty="0">
                <a:ln>
                  <a:noFill/>
                </a:ln>
                <a:solidFill>
                  <a:srgbClr val="FFFFFF"/>
                </a:solidFill>
                <a:effectLst/>
                <a:uLnTx/>
                <a:uFillTx/>
                <a:latin typeface="Verdana"/>
                <a:ea typeface="+mn-ea"/>
                <a:cs typeface="Verdana"/>
              </a:rPr>
              <a:t>en</a:t>
            </a:r>
            <a:r>
              <a:rPr kumimoji="0" lang="es-MX" b="0" i="0" u="none" strike="noStrike" kern="1200" cap="none" spc="-90" normalizeH="0" baseline="0" noProof="0" dirty="0">
                <a:ln>
                  <a:noFill/>
                </a:ln>
                <a:solidFill>
                  <a:srgbClr val="FFFFFF"/>
                </a:solidFill>
                <a:effectLst/>
                <a:uLnTx/>
                <a:uFillTx/>
                <a:latin typeface="Verdana"/>
                <a:ea typeface="+mn-ea"/>
                <a:cs typeface="Verdana"/>
              </a:rPr>
              <a:t> </a:t>
            </a:r>
            <a:r>
              <a:rPr kumimoji="0" lang="es-MX" b="0" i="0" u="none" strike="noStrike" kern="1200" cap="none" spc="-30" normalizeH="0" baseline="0" noProof="0" dirty="0">
                <a:ln>
                  <a:noFill/>
                </a:ln>
                <a:solidFill>
                  <a:srgbClr val="FFFFFF"/>
                </a:solidFill>
                <a:effectLst/>
                <a:uLnTx/>
                <a:uFillTx/>
                <a:latin typeface="Verdana"/>
                <a:ea typeface="+mn-ea"/>
                <a:cs typeface="Verdana"/>
              </a:rPr>
              <a:t>lo</a:t>
            </a:r>
            <a:r>
              <a:rPr kumimoji="0" lang="es-MX" b="0" i="0" u="none" strike="noStrike" kern="1200" cap="none" spc="-105" normalizeH="0" baseline="0" noProof="0" dirty="0">
                <a:ln>
                  <a:noFill/>
                </a:ln>
                <a:solidFill>
                  <a:srgbClr val="FFFFFF"/>
                </a:solidFill>
                <a:effectLst/>
                <a:uLnTx/>
                <a:uFillTx/>
                <a:latin typeface="Verdana"/>
                <a:ea typeface="+mn-ea"/>
                <a:cs typeface="Verdana"/>
              </a:rPr>
              <a:t> </a:t>
            </a:r>
            <a:r>
              <a:rPr kumimoji="0" lang="es-MX" b="0" i="0" u="none" strike="noStrike" kern="1200" cap="none" spc="0" normalizeH="0" baseline="0" noProof="0" dirty="0">
                <a:ln>
                  <a:noFill/>
                </a:ln>
                <a:solidFill>
                  <a:srgbClr val="FFFFFF"/>
                </a:solidFill>
                <a:effectLst/>
                <a:uLnTx/>
                <a:uFillTx/>
                <a:latin typeface="Verdana"/>
                <a:ea typeface="+mn-ea"/>
                <a:cs typeface="Verdana"/>
              </a:rPr>
              <a:t>que</a:t>
            </a:r>
            <a:r>
              <a:rPr kumimoji="0" lang="es-MX" b="0" i="0" u="none" strike="noStrike" kern="1200" cap="none" spc="-85" normalizeH="0" baseline="0" noProof="0" dirty="0">
                <a:ln>
                  <a:noFill/>
                </a:ln>
                <a:solidFill>
                  <a:srgbClr val="FFFFFF"/>
                </a:solidFill>
                <a:effectLst/>
                <a:uLnTx/>
                <a:uFillTx/>
                <a:latin typeface="Verdana"/>
                <a:ea typeface="+mn-ea"/>
                <a:cs typeface="Verdana"/>
              </a:rPr>
              <a:t> </a:t>
            </a:r>
            <a:r>
              <a:rPr kumimoji="0" lang="es-MX" b="0" i="0" u="none" strike="noStrike" kern="1200" cap="none" spc="-90" normalizeH="0" baseline="0" noProof="0" dirty="0">
                <a:ln>
                  <a:noFill/>
                </a:ln>
                <a:solidFill>
                  <a:srgbClr val="FFFFFF"/>
                </a:solidFill>
                <a:effectLst/>
                <a:uLnTx/>
                <a:uFillTx/>
                <a:latin typeface="Verdana"/>
                <a:ea typeface="+mn-ea"/>
                <a:cs typeface="Verdana"/>
              </a:rPr>
              <a:t>es</a:t>
            </a:r>
            <a:r>
              <a:rPr kumimoji="0" lang="es-MX" b="0" i="0" u="none" strike="noStrike" kern="1200" cap="none" spc="-80" normalizeH="0" baseline="0" noProof="0" dirty="0">
                <a:ln>
                  <a:noFill/>
                </a:ln>
                <a:solidFill>
                  <a:srgbClr val="FFFFFF"/>
                </a:solidFill>
                <a:effectLst/>
                <a:uLnTx/>
                <a:uFillTx/>
                <a:latin typeface="Verdana"/>
                <a:ea typeface="+mn-ea"/>
                <a:cs typeface="Verdana"/>
              </a:rPr>
              <a:t> </a:t>
            </a:r>
            <a:r>
              <a:rPr kumimoji="0" lang="es-MX" b="0" i="0" u="none" strike="noStrike" kern="1200" cap="none" spc="-30" normalizeH="0" baseline="0" noProof="0" dirty="0">
                <a:ln>
                  <a:noFill/>
                </a:ln>
                <a:solidFill>
                  <a:srgbClr val="FFFFFF"/>
                </a:solidFill>
                <a:effectLst/>
                <a:uLnTx/>
                <a:uFillTx/>
                <a:latin typeface="Verdana"/>
                <a:ea typeface="+mn-ea"/>
                <a:cs typeface="Verdana"/>
              </a:rPr>
              <a:t>el</a:t>
            </a:r>
            <a:r>
              <a:rPr kumimoji="0" lang="es-MX" b="0" i="0" u="none" strike="noStrike" kern="1200" cap="none" spc="-85" normalizeH="0" baseline="0" noProof="0" dirty="0">
                <a:ln>
                  <a:noFill/>
                </a:ln>
                <a:solidFill>
                  <a:srgbClr val="FFFFFF"/>
                </a:solidFill>
                <a:effectLst/>
                <a:uLnTx/>
                <a:uFillTx/>
                <a:latin typeface="Verdana"/>
                <a:ea typeface="+mn-ea"/>
                <a:cs typeface="Verdana"/>
              </a:rPr>
              <a:t> </a:t>
            </a:r>
            <a:r>
              <a:rPr kumimoji="0" lang="es-MX" b="0" i="0" u="none" strike="noStrike" kern="1200" cap="none" spc="-60" normalizeH="0" baseline="0" noProof="0" dirty="0">
                <a:ln>
                  <a:noFill/>
                </a:ln>
                <a:solidFill>
                  <a:srgbClr val="FFFFFF"/>
                </a:solidFill>
                <a:effectLst/>
                <a:uLnTx/>
                <a:uFillTx/>
                <a:latin typeface="Verdana"/>
                <a:ea typeface="+mn-ea"/>
                <a:cs typeface="Verdana"/>
              </a:rPr>
              <a:t>respeto, </a:t>
            </a:r>
            <a:r>
              <a:rPr kumimoji="0" lang="es-MX" b="0" i="0" u="none" strike="noStrike" kern="1200" cap="none" spc="-25" normalizeH="0" baseline="0" noProof="0" dirty="0">
                <a:ln>
                  <a:noFill/>
                </a:ln>
                <a:solidFill>
                  <a:srgbClr val="FFFFFF"/>
                </a:solidFill>
                <a:effectLst/>
                <a:uLnTx/>
                <a:uFillTx/>
                <a:latin typeface="Verdana"/>
                <a:ea typeface="+mn-ea"/>
                <a:cs typeface="Verdana"/>
              </a:rPr>
              <a:t>la </a:t>
            </a:r>
            <a:r>
              <a:rPr kumimoji="0" lang="es-MX" b="0" i="0" u="none" strike="noStrike" kern="1200" cap="none" spc="0" normalizeH="0" baseline="0" noProof="0" dirty="0">
                <a:ln>
                  <a:noFill/>
                </a:ln>
                <a:solidFill>
                  <a:srgbClr val="FFFFFF"/>
                </a:solidFill>
                <a:effectLst/>
                <a:uLnTx/>
                <a:uFillTx/>
                <a:latin typeface="Verdana"/>
                <a:ea typeface="+mn-ea"/>
                <a:cs typeface="Verdana"/>
              </a:rPr>
              <a:t>hermandad</a:t>
            </a:r>
            <a:r>
              <a:rPr kumimoji="0" lang="es-MX" b="0" i="0" u="none" strike="noStrike" kern="1200" cap="none" spc="-25" normalizeH="0" baseline="0" noProof="0" dirty="0">
                <a:ln>
                  <a:noFill/>
                </a:ln>
                <a:solidFill>
                  <a:srgbClr val="FFFFFF"/>
                </a:solidFill>
                <a:effectLst/>
                <a:uLnTx/>
                <a:uFillTx/>
                <a:latin typeface="Verdana"/>
                <a:ea typeface="+mn-ea"/>
                <a:cs typeface="Verdana"/>
              </a:rPr>
              <a:t> </a:t>
            </a:r>
            <a:r>
              <a:rPr kumimoji="0" lang="es-MX" b="0" i="0" u="none" strike="noStrike" kern="1200" cap="none" spc="-165" normalizeH="0" baseline="0" noProof="0" dirty="0">
                <a:ln>
                  <a:noFill/>
                </a:ln>
                <a:solidFill>
                  <a:srgbClr val="FFFFFF"/>
                </a:solidFill>
                <a:effectLst/>
                <a:uLnTx/>
                <a:uFillTx/>
                <a:latin typeface="Verdana"/>
                <a:ea typeface="+mn-ea"/>
                <a:cs typeface="Verdana"/>
              </a:rPr>
              <a:t>,</a:t>
            </a:r>
            <a:r>
              <a:rPr kumimoji="0" lang="es-MX" b="0" i="0" u="none" strike="noStrike" kern="1200" cap="none" spc="-55" normalizeH="0" baseline="0" noProof="0" dirty="0">
                <a:ln>
                  <a:noFill/>
                </a:ln>
                <a:solidFill>
                  <a:srgbClr val="FFFFFF"/>
                </a:solidFill>
                <a:effectLst/>
                <a:uLnTx/>
                <a:uFillTx/>
                <a:latin typeface="Verdana"/>
                <a:ea typeface="+mn-ea"/>
                <a:cs typeface="Verdana"/>
              </a:rPr>
              <a:t> </a:t>
            </a:r>
            <a:r>
              <a:rPr kumimoji="0" lang="es-MX" b="0" i="0" u="none" strike="noStrike" kern="1200" cap="none" spc="0" normalizeH="0" baseline="0" noProof="0" dirty="0">
                <a:ln>
                  <a:noFill/>
                </a:ln>
                <a:solidFill>
                  <a:srgbClr val="FFFFFF"/>
                </a:solidFill>
                <a:effectLst/>
                <a:uLnTx/>
                <a:uFillTx/>
                <a:latin typeface="Verdana"/>
                <a:ea typeface="+mn-ea"/>
                <a:cs typeface="Verdana"/>
              </a:rPr>
              <a:t>la</a:t>
            </a:r>
            <a:r>
              <a:rPr kumimoji="0" lang="es-MX" b="0" i="0" u="none" strike="noStrike" kern="1200" cap="none" spc="-60" normalizeH="0" baseline="0" noProof="0" dirty="0">
                <a:ln>
                  <a:noFill/>
                </a:ln>
                <a:solidFill>
                  <a:srgbClr val="FFFFFF"/>
                </a:solidFill>
                <a:effectLst/>
                <a:uLnTx/>
                <a:uFillTx/>
                <a:latin typeface="Verdana"/>
                <a:ea typeface="+mn-ea"/>
                <a:cs typeface="Verdana"/>
              </a:rPr>
              <a:t> </a:t>
            </a:r>
            <a:r>
              <a:rPr kumimoji="0" lang="es-MX" b="0" i="0" u="none" strike="noStrike" kern="1200" cap="none" spc="0" normalizeH="0" baseline="0" noProof="0" dirty="0">
                <a:ln>
                  <a:noFill/>
                </a:ln>
                <a:solidFill>
                  <a:srgbClr val="FFFFFF"/>
                </a:solidFill>
                <a:effectLst/>
                <a:uLnTx/>
                <a:uFillTx/>
                <a:latin typeface="Verdana"/>
                <a:ea typeface="+mn-ea"/>
                <a:cs typeface="Verdana"/>
              </a:rPr>
              <a:t>igualdad,</a:t>
            </a:r>
            <a:r>
              <a:rPr kumimoji="0" lang="es-MX" b="0" i="0" u="none" strike="noStrike" kern="1200" cap="none" spc="-70" normalizeH="0" baseline="0" noProof="0" dirty="0">
                <a:ln>
                  <a:noFill/>
                </a:ln>
                <a:solidFill>
                  <a:srgbClr val="FFFFFF"/>
                </a:solidFill>
                <a:effectLst/>
                <a:uLnTx/>
                <a:uFillTx/>
                <a:latin typeface="Verdana"/>
                <a:ea typeface="+mn-ea"/>
                <a:cs typeface="Verdana"/>
              </a:rPr>
              <a:t> </a:t>
            </a:r>
            <a:r>
              <a:rPr kumimoji="0" lang="es-MX" b="0" i="0" u="none" strike="noStrike" kern="1200" cap="none" spc="-30" normalizeH="0" baseline="0" noProof="0" dirty="0">
                <a:ln>
                  <a:noFill/>
                </a:ln>
                <a:solidFill>
                  <a:srgbClr val="FFFFFF"/>
                </a:solidFill>
                <a:effectLst/>
                <a:uLnTx/>
                <a:uFillTx/>
                <a:latin typeface="Verdana"/>
                <a:ea typeface="+mn-ea"/>
                <a:cs typeface="Verdana"/>
              </a:rPr>
              <a:t>el</a:t>
            </a:r>
            <a:r>
              <a:rPr kumimoji="0" lang="es-MX" b="0" i="0" u="none" strike="noStrike" kern="1200" cap="none" spc="-45" normalizeH="0" baseline="0" noProof="0" dirty="0">
                <a:ln>
                  <a:noFill/>
                </a:ln>
                <a:solidFill>
                  <a:srgbClr val="FFFFFF"/>
                </a:solidFill>
                <a:effectLst/>
                <a:uLnTx/>
                <a:uFillTx/>
                <a:latin typeface="Verdana"/>
                <a:ea typeface="+mn-ea"/>
                <a:cs typeface="Verdana"/>
              </a:rPr>
              <a:t> </a:t>
            </a:r>
            <a:r>
              <a:rPr kumimoji="0" lang="es-MX" b="0" i="0" u="none" strike="noStrike" kern="1200" cap="none" spc="0" normalizeH="0" baseline="0" noProof="0" dirty="0">
                <a:ln>
                  <a:noFill/>
                </a:ln>
                <a:solidFill>
                  <a:srgbClr val="FFFFFF"/>
                </a:solidFill>
                <a:effectLst/>
                <a:uLnTx/>
                <a:uFillTx/>
                <a:latin typeface="Verdana"/>
                <a:ea typeface="+mn-ea"/>
                <a:cs typeface="Verdana"/>
              </a:rPr>
              <a:t>derecho</a:t>
            </a:r>
            <a:r>
              <a:rPr kumimoji="0" lang="es-MX" b="0" i="0" u="none" strike="noStrike" kern="1200" cap="none" spc="-15" normalizeH="0" baseline="0" noProof="0" dirty="0">
                <a:ln>
                  <a:noFill/>
                </a:ln>
                <a:solidFill>
                  <a:srgbClr val="FFFFFF"/>
                </a:solidFill>
                <a:effectLst/>
                <a:uLnTx/>
                <a:uFillTx/>
                <a:latin typeface="Verdana"/>
                <a:ea typeface="+mn-ea"/>
                <a:cs typeface="Verdana"/>
              </a:rPr>
              <a:t> </a:t>
            </a:r>
            <a:r>
              <a:rPr kumimoji="0" lang="es-MX" b="0" i="0" u="none" strike="noStrike" kern="1200" cap="none" spc="-114" normalizeH="0" baseline="0" noProof="0" dirty="0">
                <a:ln>
                  <a:noFill/>
                </a:ln>
                <a:solidFill>
                  <a:srgbClr val="FFFFFF"/>
                </a:solidFill>
                <a:effectLst/>
                <a:uLnTx/>
                <a:uFillTx/>
                <a:latin typeface="Verdana"/>
                <a:ea typeface="+mn-ea"/>
                <a:cs typeface="Verdana"/>
              </a:rPr>
              <a:t>y</a:t>
            </a:r>
            <a:r>
              <a:rPr kumimoji="0" lang="es-MX" b="0" i="0" u="none" strike="noStrike" kern="1200" cap="none" spc="-65" normalizeH="0" baseline="0" noProof="0" dirty="0">
                <a:ln>
                  <a:noFill/>
                </a:ln>
                <a:solidFill>
                  <a:srgbClr val="FFFFFF"/>
                </a:solidFill>
                <a:effectLst/>
                <a:uLnTx/>
                <a:uFillTx/>
                <a:latin typeface="Verdana"/>
                <a:ea typeface="+mn-ea"/>
                <a:cs typeface="Verdana"/>
              </a:rPr>
              <a:t> </a:t>
            </a:r>
            <a:r>
              <a:rPr kumimoji="0" lang="es-MX" b="0" i="0" u="none" strike="noStrike" kern="1200" cap="none" spc="0" normalizeH="0" baseline="0" noProof="0" dirty="0">
                <a:ln>
                  <a:noFill/>
                </a:ln>
                <a:solidFill>
                  <a:srgbClr val="FFFFFF"/>
                </a:solidFill>
                <a:effectLst/>
                <a:uLnTx/>
                <a:uFillTx/>
                <a:latin typeface="Verdana"/>
                <a:ea typeface="+mn-ea"/>
                <a:cs typeface="Verdana"/>
              </a:rPr>
              <a:t>una</a:t>
            </a:r>
            <a:r>
              <a:rPr kumimoji="0" lang="es-MX" b="0" i="0" u="none" strike="noStrike" kern="1200" cap="none" spc="-20" normalizeH="0" baseline="0" noProof="0" dirty="0">
                <a:ln>
                  <a:noFill/>
                </a:ln>
                <a:solidFill>
                  <a:srgbClr val="FFFFFF"/>
                </a:solidFill>
                <a:effectLst/>
                <a:uLnTx/>
                <a:uFillTx/>
                <a:latin typeface="Verdana"/>
                <a:ea typeface="+mn-ea"/>
                <a:cs typeface="Verdana"/>
              </a:rPr>
              <a:t> </a:t>
            </a:r>
            <a:r>
              <a:rPr kumimoji="0" lang="es-MX" b="0" i="0" u="none" strike="noStrike" kern="1200" cap="none" spc="0" normalizeH="0" baseline="0" noProof="0" dirty="0">
                <a:ln>
                  <a:noFill/>
                </a:ln>
                <a:solidFill>
                  <a:srgbClr val="FFFFFF"/>
                </a:solidFill>
                <a:effectLst/>
                <a:uLnTx/>
                <a:uFillTx/>
                <a:latin typeface="Verdana"/>
                <a:ea typeface="+mn-ea"/>
                <a:cs typeface="Verdana"/>
              </a:rPr>
              <a:t>buena</a:t>
            </a:r>
            <a:r>
              <a:rPr kumimoji="0" lang="es-MX" b="0" i="0" u="none" strike="noStrike" kern="1200" cap="none" spc="-20" normalizeH="0" baseline="0" noProof="0" dirty="0">
                <a:ln>
                  <a:noFill/>
                </a:ln>
                <a:solidFill>
                  <a:srgbClr val="FFFFFF"/>
                </a:solidFill>
                <a:effectLst/>
                <a:uLnTx/>
                <a:uFillTx/>
                <a:latin typeface="Verdana"/>
                <a:ea typeface="+mn-ea"/>
                <a:cs typeface="Verdana"/>
              </a:rPr>
              <a:t> </a:t>
            </a:r>
            <a:r>
              <a:rPr kumimoji="0" lang="es-MX" b="0" i="0" u="none" strike="noStrike" kern="1200" cap="none" spc="0" normalizeH="0" baseline="0" noProof="0" dirty="0">
                <a:ln>
                  <a:noFill/>
                </a:ln>
                <a:solidFill>
                  <a:srgbClr val="FFFFFF"/>
                </a:solidFill>
                <a:effectLst/>
                <a:uLnTx/>
                <a:uFillTx/>
                <a:latin typeface="Verdana"/>
                <a:ea typeface="+mn-ea"/>
                <a:cs typeface="Verdana"/>
              </a:rPr>
              <a:t>relación</a:t>
            </a:r>
            <a:r>
              <a:rPr kumimoji="0" lang="es-MX" b="0" i="0" u="none" strike="noStrike" kern="1200" cap="none" spc="-75" normalizeH="0" baseline="0" noProof="0" dirty="0">
                <a:ln>
                  <a:noFill/>
                </a:ln>
                <a:solidFill>
                  <a:srgbClr val="FFFFFF"/>
                </a:solidFill>
                <a:effectLst/>
                <a:uLnTx/>
                <a:uFillTx/>
                <a:latin typeface="Verdana"/>
                <a:ea typeface="+mn-ea"/>
                <a:cs typeface="Verdana"/>
              </a:rPr>
              <a:t> </a:t>
            </a:r>
            <a:r>
              <a:rPr kumimoji="0" lang="es-MX" b="0" i="0" u="none" strike="noStrike" kern="1200" cap="none" spc="-10" normalizeH="0" baseline="0" noProof="0" dirty="0">
                <a:ln>
                  <a:noFill/>
                </a:ln>
                <a:solidFill>
                  <a:srgbClr val="FFFFFF"/>
                </a:solidFill>
                <a:effectLst/>
                <a:uLnTx/>
                <a:uFillTx/>
                <a:latin typeface="Verdana"/>
                <a:ea typeface="+mn-ea"/>
                <a:cs typeface="Verdana"/>
              </a:rPr>
              <a:t>entre </a:t>
            </a:r>
            <a:r>
              <a:rPr kumimoji="0" lang="es-MX" b="0" i="0" u="none" strike="noStrike" kern="1200" cap="none" spc="-55" normalizeH="0" baseline="0" noProof="0" dirty="0">
                <a:ln>
                  <a:noFill/>
                </a:ln>
                <a:solidFill>
                  <a:srgbClr val="FFFFFF"/>
                </a:solidFill>
                <a:effectLst/>
                <a:uLnTx/>
                <a:uFillTx/>
                <a:latin typeface="Verdana"/>
                <a:ea typeface="+mn-ea"/>
                <a:cs typeface="Verdana"/>
              </a:rPr>
              <a:t>este</a:t>
            </a:r>
            <a:r>
              <a:rPr kumimoji="0" lang="es-MX" b="0" i="0" u="none" strike="noStrike" kern="1200" cap="none" spc="-90" normalizeH="0" baseline="0" noProof="0" dirty="0">
                <a:ln>
                  <a:noFill/>
                </a:ln>
                <a:solidFill>
                  <a:srgbClr val="FFFFFF"/>
                </a:solidFill>
                <a:effectLst/>
                <a:uLnTx/>
                <a:uFillTx/>
                <a:latin typeface="Verdana"/>
                <a:ea typeface="+mn-ea"/>
                <a:cs typeface="Verdana"/>
              </a:rPr>
              <a:t> </a:t>
            </a:r>
            <a:r>
              <a:rPr kumimoji="0" lang="es-MX" b="0" i="0" u="none" strike="noStrike" kern="1200" cap="none" spc="-20" normalizeH="0" baseline="0" noProof="0" dirty="0">
                <a:ln>
                  <a:noFill/>
                </a:ln>
                <a:solidFill>
                  <a:srgbClr val="FFFFFF"/>
                </a:solidFill>
                <a:effectLst/>
                <a:uLnTx/>
                <a:uFillTx/>
                <a:latin typeface="Verdana"/>
                <a:ea typeface="+mn-ea"/>
                <a:cs typeface="Verdana"/>
              </a:rPr>
              <a:t>conjunto</a:t>
            </a:r>
            <a:r>
              <a:rPr kumimoji="0" lang="es-MX" b="0" i="0" u="none" strike="noStrike" kern="1200" cap="none" spc="-95" normalizeH="0" baseline="0" noProof="0" dirty="0">
                <a:ln>
                  <a:noFill/>
                </a:ln>
                <a:solidFill>
                  <a:srgbClr val="FFFFFF"/>
                </a:solidFill>
                <a:effectLst/>
                <a:uLnTx/>
                <a:uFillTx/>
                <a:latin typeface="Verdana"/>
                <a:ea typeface="+mn-ea"/>
                <a:cs typeface="Verdana"/>
              </a:rPr>
              <a:t> </a:t>
            </a:r>
            <a:r>
              <a:rPr kumimoji="0" lang="es-MX" b="0" i="0" u="none" strike="noStrike" kern="1200" cap="none" spc="90" normalizeH="0" baseline="0" noProof="0" dirty="0">
                <a:ln>
                  <a:noFill/>
                </a:ln>
                <a:solidFill>
                  <a:srgbClr val="FFFFFF"/>
                </a:solidFill>
                <a:effectLst/>
                <a:uLnTx/>
                <a:uFillTx/>
                <a:latin typeface="Verdana"/>
                <a:ea typeface="+mn-ea"/>
                <a:cs typeface="Verdana"/>
              </a:rPr>
              <a:t>de</a:t>
            </a:r>
            <a:r>
              <a:rPr kumimoji="0" lang="es-MX" b="0" i="0" u="none" strike="noStrike" kern="1200" cap="none" spc="-125" normalizeH="0" baseline="0" noProof="0" dirty="0">
                <a:ln>
                  <a:noFill/>
                </a:ln>
                <a:solidFill>
                  <a:srgbClr val="FFFFFF"/>
                </a:solidFill>
                <a:effectLst/>
                <a:uLnTx/>
                <a:uFillTx/>
                <a:latin typeface="Verdana"/>
                <a:ea typeface="+mn-ea"/>
                <a:cs typeface="Verdana"/>
              </a:rPr>
              <a:t> </a:t>
            </a:r>
            <a:r>
              <a:rPr kumimoji="0" lang="es-MX" b="0" i="0" u="none" strike="noStrike" kern="1200" cap="none" spc="-60" normalizeH="0" baseline="0" noProof="0" dirty="0">
                <a:ln>
                  <a:noFill/>
                </a:ln>
                <a:solidFill>
                  <a:srgbClr val="FFFFFF"/>
                </a:solidFill>
                <a:effectLst/>
                <a:uLnTx/>
                <a:uFillTx/>
                <a:latin typeface="Verdana"/>
                <a:ea typeface="+mn-ea"/>
                <a:cs typeface="Verdana"/>
              </a:rPr>
              <a:t>personas,</a:t>
            </a:r>
            <a:r>
              <a:rPr kumimoji="0" lang="es-MX" b="0" i="0" u="none" strike="noStrike" kern="1200" cap="none" spc="-90" normalizeH="0" baseline="0" noProof="0" dirty="0">
                <a:ln>
                  <a:noFill/>
                </a:ln>
                <a:solidFill>
                  <a:srgbClr val="FFFFFF"/>
                </a:solidFill>
                <a:effectLst/>
                <a:uLnTx/>
                <a:uFillTx/>
                <a:latin typeface="Verdana"/>
                <a:ea typeface="+mn-ea"/>
                <a:cs typeface="Verdana"/>
              </a:rPr>
              <a:t> </a:t>
            </a:r>
            <a:r>
              <a:rPr kumimoji="0" lang="es-MX" b="0" i="0" u="none" strike="noStrike" kern="1200" cap="none" spc="-20" normalizeH="0" baseline="0" noProof="0" dirty="0">
                <a:ln>
                  <a:noFill/>
                </a:ln>
                <a:solidFill>
                  <a:srgbClr val="FFFFFF"/>
                </a:solidFill>
                <a:effectLst/>
                <a:uLnTx/>
                <a:uFillTx/>
                <a:latin typeface="Verdana"/>
                <a:ea typeface="+mn-ea"/>
                <a:cs typeface="Verdana"/>
              </a:rPr>
              <a:t>tratándose</a:t>
            </a:r>
            <a:r>
              <a:rPr kumimoji="0" lang="es-MX" b="0" i="0" u="none" strike="noStrike" kern="1200" cap="none" spc="-90" normalizeH="0" baseline="0" noProof="0" dirty="0">
                <a:ln>
                  <a:noFill/>
                </a:ln>
                <a:solidFill>
                  <a:srgbClr val="FFFFFF"/>
                </a:solidFill>
                <a:effectLst/>
                <a:uLnTx/>
                <a:uFillTx/>
                <a:latin typeface="Verdana"/>
                <a:ea typeface="+mn-ea"/>
                <a:cs typeface="Verdana"/>
              </a:rPr>
              <a:t> </a:t>
            </a:r>
            <a:r>
              <a:rPr kumimoji="0" lang="es-MX" b="0" i="0" u="none" strike="noStrike" kern="1200" cap="none" spc="85" normalizeH="0" baseline="0" noProof="0" dirty="0">
                <a:ln>
                  <a:noFill/>
                </a:ln>
                <a:solidFill>
                  <a:srgbClr val="FFFFFF"/>
                </a:solidFill>
                <a:effectLst/>
                <a:uLnTx/>
                <a:uFillTx/>
                <a:latin typeface="Verdana"/>
                <a:ea typeface="+mn-ea"/>
                <a:cs typeface="Verdana"/>
              </a:rPr>
              <a:t>como</a:t>
            </a:r>
            <a:r>
              <a:rPr kumimoji="0" lang="es-MX" b="0" i="0" u="none" strike="noStrike" kern="1200" cap="none" spc="-120" normalizeH="0" baseline="0" noProof="0" dirty="0">
                <a:ln>
                  <a:noFill/>
                </a:ln>
                <a:solidFill>
                  <a:srgbClr val="FFFFFF"/>
                </a:solidFill>
                <a:effectLst/>
                <a:uLnTx/>
                <a:uFillTx/>
                <a:latin typeface="Verdana"/>
                <a:ea typeface="+mn-ea"/>
                <a:cs typeface="Verdana"/>
              </a:rPr>
              <a:t> </a:t>
            </a:r>
            <a:r>
              <a:rPr kumimoji="0" lang="es-MX" b="0" i="0" u="none" strike="noStrike" kern="1200" cap="none" spc="-204" normalizeH="0" baseline="0" noProof="0" dirty="0">
                <a:ln>
                  <a:noFill/>
                </a:ln>
                <a:solidFill>
                  <a:srgbClr val="FFFFFF"/>
                </a:solidFill>
                <a:effectLst/>
                <a:uLnTx/>
                <a:uFillTx/>
                <a:latin typeface="Verdana"/>
                <a:ea typeface="+mn-ea"/>
                <a:cs typeface="Verdana"/>
              </a:rPr>
              <a:t>si</a:t>
            </a:r>
            <a:r>
              <a:rPr kumimoji="0" lang="es-MX" b="0" i="0" u="none" strike="noStrike" kern="1200" cap="none" spc="-114" normalizeH="0" baseline="0" noProof="0" dirty="0">
                <a:ln>
                  <a:noFill/>
                </a:ln>
                <a:solidFill>
                  <a:srgbClr val="FFFFFF"/>
                </a:solidFill>
                <a:effectLst/>
                <a:uLnTx/>
                <a:uFillTx/>
                <a:latin typeface="Verdana"/>
                <a:ea typeface="+mn-ea"/>
                <a:cs typeface="Verdana"/>
              </a:rPr>
              <a:t> </a:t>
            </a:r>
            <a:r>
              <a:rPr kumimoji="0" lang="es-MX" b="0" i="0" u="none" strike="noStrike" kern="1200" cap="none" spc="-30" normalizeH="0" baseline="0" noProof="0" dirty="0">
                <a:ln>
                  <a:noFill/>
                </a:ln>
                <a:solidFill>
                  <a:srgbClr val="FFFFFF"/>
                </a:solidFill>
                <a:effectLst/>
                <a:uLnTx/>
                <a:uFillTx/>
                <a:latin typeface="Verdana"/>
                <a:ea typeface="+mn-ea"/>
                <a:cs typeface="Verdana"/>
              </a:rPr>
              <a:t>fueran</a:t>
            </a:r>
            <a:r>
              <a:rPr kumimoji="0" lang="es-MX" b="0" i="0" u="none" strike="noStrike" kern="1200" cap="none" spc="-114" normalizeH="0" baseline="0" noProof="0" dirty="0">
                <a:ln>
                  <a:noFill/>
                </a:ln>
                <a:solidFill>
                  <a:srgbClr val="FFFFFF"/>
                </a:solidFill>
                <a:effectLst/>
                <a:uLnTx/>
                <a:uFillTx/>
                <a:latin typeface="Verdana"/>
                <a:ea typeface="+mn-ea"/>
                <a:cs typeface="Verdana"/>
              </a:rPr>
              <a:t> </a:t>
            </a:r>
            <a:r>
              <a:rPr kumimoji="0" lang="es-MX" b="0" i="0" u="none" strike="noStrike" kern="1200" cap="none" spc="-20" normalizeH="0" baseline="0" noProof="0" dirty="0">
                <a:ln>
                  <a:noFill/>
                </a:ln>
                <a:solidFill>
                  <a:srgbClr val="FFFFFF"/>
                </a:solidFill>
                <a:effectLst/>
                <a:uLnTx/>
                <a:uFillTx/>
                <a:latin typeface="Verdana"/>
                <a:ea typeface="+mn-ea"/>
                <a:cs typeface="Verdana"/>
              </a:rPr>
              <a:t>hermanos.</a:t>
            </a:r>
            <a:endParaRPr kumimoji="0" lang="es-MX" b="0" i="0" u="none" strike="noStrike" kern="1200" cap="none" spc="0" normalizeH="0" baseline="0" noProof="0" dirty="0">
              <a:ln>
                <a:noFill/>
              </a:ln>
              <a:solidFill>
                <a:srgbClr val="FFFFFF"/>
              </a:solidFill>
              <a:effectLst/>
              <a:uLnTx/>
              <a:uFillTx/>
              <a:latin typeface="Verdana"/>
              <a:ea typeface="+mn-ea"/>
              <a:cs typeface="Verdana"/>
            </a:endParaRPr>
          </a:p>
          <a:p>
            <a:pPr marL="12700" marR="0" lvl="0" indent="0" algn="just" defTabSz="457200" rtl="0" eaLnBrk="1" fontAlgn="auto" latinLnBrk="0" hangingPunct="1">
              <a:lnSpc>
                <a:spcPts val="2400"/>
              </a:lnSpc>
              <a:spcBef>
                <a:spcPts val="2095"/>
              </a:spcBef>
              <a:spcAft>
                <a:spcPts val="0"/>
              </a:spcAft>
              <a:buClrTx/>
              <a:buSzTx/>
              <a:buFontTx/>
              <a:buNone/>
              <a:tabLst/>
              <a:defRPr/>
            </a:pPr>
            <a:r>
              <a:rPr kumimoji="0" lang="es-MX" b="1" i="0" u="none" strike="noStrike" kern="1200" cap="none" spc="-65" normalizeH="0" baseline="0" noProof="0" dirty="0">
                <a:ln>
                  <a:noFill/>
                </a:ln>
                <a:solidFill>
                  <a:srgbClr val="FFFFFF"/>
                </a:solidFill>
                <a:effectLst/>
                <a:uLnTx/>
                <a:uFillTx/>
                <a:latin typeface="Tahoma"/>
                <a:ea typeface="+mn-ea"/>
                <a:cs typeface="Tahoma"/>
              </a:rPr>
              <a:t>Ejemplo</a:t>
            </a:r>
            <a:r>
              <a:rPr kumimoji="0" lang="es-MX" b="1" i="0" u="none" strike="noStrike" kern="1200" cap="none" spc="-40" normalizeH="0" baseline="0" noProof="0" dirty="0">
                <a:ln>
                  <a:noFill/>
                </a:ln>
                <a:solidFill>
                  <a:srgbClr val="FFFFFF"/>
                </a:solidFill>
                <a:effectLst/>
                <a:uLnTx/>
                <a:uFillTx/>
                <a:latin typeface="Tahoma"/>
                <a:ea typeface="+mn-ea"/>
                <a:cs typeface="Tahoma"/>
              </a:rPr>
              <a:t> </a:t>
            </a:r>
            <a:r>
              <a:rPr kumimoji="0" lang="es-MX" b="1" i="0" u="none" strike="noStrike" kern="1200" cap="none" spc="70" normalizeH="0" baseline="0" noProof="0" dirty="0">
                <a:ln>
                  <a:noFill/>
                </a:ln>
                <a:solidFill>
                  <a:srgbClr val="FFFFFF"/>
                </a:solidFill>
                <a:effectLst/>
                <a:uLnTx/>
                <a:uFillTx/>
                <a:latin typeface="Tahoma"/>
                <a:ea typeface="+mn-ea"/>
                <a:cs typeface="Tahoma"/>
              </a:rPr>
              <a:t>de</a:t>
            </a:r>
            <a:r>
              <a:rPr kumimoji="0" lang="es-MX" b="1" i="0" u="none" strike="noStrike" kern="1200" cap="none" spc="-20" normalizeH="0" baseline="0" noProof="0" dirty="0">
                <a:ln>
                  <a:noFill/>
                </a:ln>
                <a:solidFill>
                  <a:srgbClr val="FFFFFF"/>
                </a:solidFill>
                <a:effectLst/>
                <a:uLnTx/>
                <a:uFillTx/>
                <a:latin typeface="Tahoma"/>
                <a:ea typeface="+mn-ea"/>
                <a:cs typeface="Tahoma"/>
              </a:rPr>
              <a:t> </a:t>
            </a:r>
            <a:r>
              <a:rPr kumimoji="0" lang="es-MX" b="1" i="0" u="none" strike="noStrike" kern="1200" cap="none" spc="-10" normalizeH="0" baseline="0" noProof="0" dirty="0">
                <a:ln>
                  <a:noFill/>
                </a:ln>
                <a:solidFill>
                  <a:srgbClr val="FFFFFF"/>
                </a:solidFill>
                <a:effectLst/>
                <a:uLnTx/>
                <a:uFillTx/>
                <a:latin typeface="Tahoma"/>
                <a:ea typeface="+mn-ea"/>
                <a:cs typeface="Tahoma"/>
              </a:rPr>
              <a:t>fraternidad:</a:t>
            </a:r>
            <a:endParaRPr kumimoji="0" lang="es-MX" b="0" i="0" u="none" strike="noStrike" kern="1200" cap="none" spc="0" normalizeH="0" baseline="0" noProof="0" dirty="0">
              <a:ln>
                <a:noFill/>
              </a:ln>
              <a:solidFill>
                <a:srgbClr val="FFFFFF"/>
              </a:solidFill>
              <a:effectLst/>
              <a:uLnTx/>
              <a:uFillTx/>
              <a:latin typeface="Tahoma"/>
              <a:ea typeface="+mn-ea"/>
              <a:cs typeface="Tahoma"/>
            </a:endParaRPr>
          </a:p>
          <a:p>
            <a:pPr marL="12700" marR="0" lvl="0" indent="0" algn="just" defTabSz="457200" rtl="0" eaLnBrk="1" fontAlgn="auto" latinLnBrk="0" hangingPunct="1">
              <a:lnSpc>
                <a:spcPts val="2160"/>
              </a:lnSpc>
              <a:spcBef>
                <a:spcPts val="0"/>
              </a:spcBef>
              <a:spcAft>
                <a:spcPts val="0"/>
              </a:spcAft>
              <a:buClrTx/>
              <a:buSzTx/>
              <a:buFontTx/>
              <a:buNone/>
              <a:tabLst/>
              <a:defRPr/>
            </a:pPr>
            <a:r>
              <a:rPr kumimoji="0" lang="es-MX" b="0" i="0" u="none" strike="noStrike" kern="1200" cap="none" spc="-100" normalizeH="0" baseline="0" noProof="0" dirty="0">
                <a:ln>
                  <a:noFill/>
                </a:ln>
                <a:solidFill>
                  <a:srgbClr val="FFFFFF"/>
                </a:solidFill>
                <a:effectLst/>
                <a:uLnTx/>
                <a:uFillTx/>
                <a:latin typeface="Verdana"/>
                <a:ea typeface="+mn-ea"/>
                <a:cs typeface="Verdana"/>
              </a:rPr>
              <a:t>Las</a:t>
            </a:r>
            <a:r>
              <a:rPr kumimoji="0" lang="es-MX" b="0" i="0" u="none" strike="noStrike" kern="1200" cap="none" spc="-95" normalizeH="0" baseline="0" noProof="0" dirty="0">
                <a:ln>
                  <a:noFill/>
                </a:ln>
                <a:solidFill>
                  <a:srgbClr val="FFFFFF"/>
                </a:solidFill>
                <a:effectLst/>
                <a:uLnTx/>
                <a:uFillTx/>
                <a:latin typeface="Verdana"/>
                <a:ea typeface="+mn-ea"/>
                <a:cs typeface="Verdana"/>
              </a:rPr>
              <a:t> </a:t>
            </a:r>
            <a:r>
              <a:rPr kumimoji="0" lang="es-MX" b="0" i="0" u="none" strike="noStrike" kern="1200" cap="none" spc="-30" normalizeH="0" baseline="0" noProof="0" dirty="0">
                <a:ln>
                  <a:noFill/>
                </a:ln>
                <a:solidFill>
                  <a:srgbClr val="FFFFFF"/>
                </a:solidFill>
                <a:effectLst/>
                <a:uLnTx/>
                <a:uFillTx/>
                <a:latin typeface="Verdana"/>
                <a:ea typeface="+mn-ea"/>
                <a:cs typeface="Verdana"/>
              </a:rPr>
              <a:t>fraternidad</a:t>
            </a:r>
            <a:r>
              <a:rPr kumimoji="0" lang="es-MX" b="0" i="0" u="none" strike="noStrike" kern="1200" cap="none" spc="-95" normalizeH="0" baseline="0" noProof="0" dirty="0">
                <a:ln>
                  <a:noFill/>
                </a:ln>
                <a:solidFill>
                  <a:srgbClr val="FFFFFF"/>
                </a:solidFill>
                <a:effectLst/>
                <a:uLnTx/>
                <a:uFillTx/>
                <a:latin typeface="Verdana"/>
                <a:ea typeface="+mn-ea"/>
                <a:cs typeface="Verdana"/>
              </a:rPr>
              <a:t> </a:t>
            </a:r>
            <a:r>
              <a:rPr kumimoji="0" lang="es-MX" b="0" i="0" u="none" strike="noStrike" kern="1200" cap="none" spc="0" normalizeH="0" baseline="0" noProof="0" dirty="0">
                <a:ln>
                  <a:noFill/>
                </a:ln>
                <a:solidFill>
                  <a:srgbClr val="FFFFFF"/>
                </a:solidFill>
                <a:effectLst/>
                <a:uLnTx/>
                <a:uFillTx/>
                <a:latin typeface="Verdana"/>
                <a:ea typeface="+mn-ea"/>
                <a:cs typeface="Verdana"/>
              </a:rPr>
              <a:t>en</a:t>
            </a:r>
            <a:r>
              <a:rPr kumimoji="0" lang="es-MX" b="0" i="0" u="none" strike="noStrike" kern="1200" cap="none" spc="-85" normalizeH="0" baseline="0" noProof="0" dirty="0">
                <a:ln>
                  <a:noFill/>
                </a:ln>
                <a:solidFill>
                  <a:srgbClr val="FFFFFF"/>
                </a:solidFill>
                <a:effectLst/>
                <a:uLnTx/>
                <a:uFillTx/>
                <a:latin typeface="Verdana"/>
                <a:ea typeface="+mn-ea"/>
                <a:cs typeface="Verdana"/>
              </a:rPr>
              <a:t> </a:t>
            </a:r>
            <a:r>
              <a:rPr kumimoji="0" lang="es-MX" b="0" i="0" u="none" strike="noStrike" kern="1200" cap="none" spc="0" normalizeH="0" baseline="0" noProof="0" dirty="0">
                <a:ln>
                  <a:noFill/>
                </a:ln>
                <a:solidFill>
                  <a:srgbClr val="FFFFFF"/>
                </a:solidFill>
                <a:effectLst/>
                <a:uLnTx/>
                <a:uFillTx/>
                <a:latin typeface="Verdana"/>
                <a:ea typeface="+mn-ea"/>
                <a:cs typeface="Verdana"/>
              </a:rPr>
              <a:t>la</a:t>
            </a:r>
            <a:r>
              <a:rPr kumimoji="0" lang="es-MX" b="0" i="0" u="none" strike="noStrike" kern="1200" cap="none" spc="-130" normalizeH="0" baseline="0" noProof="0" dirty="0">
                <a:ln>
                  <a:noFill/>
                </a:ln>
                <a:solidFill>
                  <a:srgbClr val="FFFFFF"/>
                </a:solidFill>
                <a:effectLst/>
                <a:uLnTx/>
                <a:uFillTx/>
                <a:latin typeface="Verdana"/>
                <a:ea typeface="+mn-ea"/>
                <a:cs typeface="Verdana"/>
              </a:rPr>
              <a:t> </a:t>
            </a:r>
            <a:r>
              <a:rPr kumimoji="0" lang="es-MX" b="0" i="0" u="none" strike="noStrike" kern="1200" cap="none" spc="-10" normalizeH="0" baseline="0" noProof="0" dirty="0">
                <a:ln>
                  <a:noFill/>
                </a:ln>
                <a:solidFill>
                  <a:srgbClr val="FFFFFF"/>
                </a:solidFill>
                <a:effectLst/>
                <a:uLnTx/>
                <a:uFillTx/>
                <a:latin typeface="Verdana"/>
                <a:ea typeface="+mn-ea"/>
                <a:cs typeface="Verdana"/>
              </a:rPr>
              <a:t>universidad:</a:t>
            </a:r>
            <a:endParaRPr kumimoji="0" lang="es-MX" b="0" i="0" u="none" strike="noStrike" kern="1200" cap="none" spc="0" normalizeH="0" baseline="0" noProof="0" dirty="0">
              <a:ln>
                <a:noFill/>
              </a:ln>
              <a:solidFill>
                <a:srgbClr val="FFFFFF"/>
              </a:solidFill>
              <a:effectLst/>
              <a:uLnTx/>
              <a:uFillTx/>
              <a:latin typeface="Verdana"/>
              <a:ea typeface="+mn-ea"/>
              <a:cs typeface="Verdana"/>
            </a:endParaRPr>
          </a:p>
          <a:p>
            <a:pPr marL="12700" marR="88900" lvl="0" indent="0" algn="just" defTabSz="457200" rtl="0" eaLnBrk="1" fontAlgn="auto" latinLnBrk="0" hangingPunct="1">
              <a:lnSpc>
                <a:spcPct val="100000"/>
              </a:lnSpc>
              <a:spcBef>
                <a:spcPts val="0"/>
              </a:spcBef>
              <a:spcAft>
                <a:spcPts val="0"/>
              </a:spcAft>
              <a:buClrTx/>
              <a:buSzTx/>
              <a:buFontTx/>
              <a:buNone/>
              <a:tabLst/>
              <a:defRPr/>
            </a:pPr>
            <a:r>
              <a:rPr kumimoji="0" lang="es-MX" b="0" i="0" u="none" strike="noStrike" kern="1200" cap="none" spc="-100" normalizeH="0" baseline="0" noProof="0" dirty="0">
                <a:ln>
                  <a:noFill/>
                </a:ln>
                <a:solidFill>
                  <a:srgbClr val="FFFFFF"/>
                </a:solidFill>
                <a:effectLst/>
                <a:uLnTx/>
                <a:uFillTx/>
                <a:latin typeface="Verdana"/>
                <a:ea typeface="+mn-ea"/>
                <a:cs typeface="Verdana"/>
              </a:rPr>
              <a:t>Las</a:t>
            </a:r>
            <a:r>
              <a:rPr kumimoji="0" lang="es-MX" b="0" i="0" u="none" strike="noStrike" kern="1200" cap="none" spc="-80" normalizeH="0" baseline="0" noProof="0" dirty="0">
                <a:ln>
                  <a:noFill/>
                </a:ln>
                <a:solidFill>
                  <a:srgbClr val="FFFFFF"/>
                </a:solidFill>
                <a:effectLst/>
                <a:uLnTx/>
                <a:uFillTx/>
                <a:latin typeface="Verdana"/>
                <a:ea typeface="+mn-ea"/>
                <a:cs typeface="Verdana"/>
              </a:rPr>
              <a:t> </a:t>
            </a:r>
            <a:r>
              <a:rPr kumimoji="0" lang="es-MX" b="0" i="0" u="none" strike="noStrike" kern="1200" cap="none" spc="-20" normalizeH="0" baseline="0" noProof="0" dirty="0">
                <a:ln>
                  <a:noFill/>
                </a:ln>
                <a:solidFill>
                  <a:srgbClr val="FFFFFF"/>
                </a:solidFill>
                <a:effectLst/>
                <a:uLnTx/>
                <a:uFillTx/>
                <a:latin typeface="Verdana"/>
                <a:ea typeface="+mn-ea"/>
                <a:cs typeface="Verdana"/>
              </a:rPr>
              <a:t>organizaciones</a:t>
            </a:r>
            <a:r>
              <a:rPr kumimoji="0" lang="es-MX" b="0" i="0" u="none" strike="noStrike" kern="1200" cap="none" spc="-100" normalizeH="0" baseline="0" noProof="0" dirty="0">
                <a:ln>
                  <a:noFill/>
                </a:ln>
                <a:solidFill>
                  <a:srgbClr val="FFFFFF"/>
                </a:solidFill>
                <a:effectLst/>
                <a:uLnTx/>
                <a:uFillTx/>
                <a:latin typeface="Verdana"/>
                <a:ea typeface="+mn-ea"/>
                <a:cs typeface="Verdana"/>
              </a:rPr>
              <a:t> </a:t>
            </a:r>
            <a:r>
              <a:rPr kumimoji="0" lang="es-MX" b="0" i="0" u="none" strike="noStrike" kern="1200" cap="none" spc="-95" normalizeH="0" baseline="0" noProof="0" dirty="0">
                <a:ln>
                  <a:noFill/>
                </a:ln>
                <a:solidFill>
                  <a:srgbClr val="FFFFFF"/>
                </a:solidFill>
                <a:effectLst/>
                <a:uLnTx/>
                <a:uFillTx/>
                <a:latin typeface="Verdana"/>
                <a:ea typeface="+mn-ea"/>
                <a:cs typeface="Verdana"/>
              </a:rPr>
              <a:t>universitarias</a:t>
            </a:r>
            <a:r>
              <a:rPr kumimoji="0" lang="es-MX" b="0" i="0" u="none" strike="noStrike" kern="1200" cap="none" spc="-130" normalizeH="0" baseline="0" noProof="0" dirty="0">
                <a:ln>
                  <a:noFill/>
                </a:ln>
                <a:solidFill>
                  <a:srgbClr val="FFFFFF"/>
                </a:solidFill>
                <a:effectLst/>
                <a:uLnTx/>
                <a:uFillTx/>
                <a:latin typeface="Verdana"/>
                <a:ea typeface="+mn-ea"/>
                <a:cs typeface="Verdana"/>
              </a:rPr>
              <a:t> </a:t>
            </a:r>
            <a:r>
              <a:rPr kumimoji="0" lang="es-MX" b="0" i="0" u="none" strike="noStrike" kern="1200" cap="none" spc="-70" normalizeH="0" baseline="0" noProof="0" dirty="0">
                <a:ln>
                  <a:noFill/>
                </a:ln>
                <a:solidFill>
                  <a:srgbClr val="FFFFFF"/>
                </a:solidFill>
                <a:effectLst/>
                <a:uLnTx/>
                <a:uFillTx/>
                <a:latin typeface="Verdana"/>
                <a:ea typeface="+mn-ea"/>
                <a:cs typeface="Verdana"/>
              </a:rPr>
              <a:t>son</a:t>
            </a:r>
            <a:r>
              <a:rPr kumimoji="0" lang="es-MX" b="0" i="0" u="none" strike="noStrike" kern="1200" cap="none" spc="-85" normalizeH="0" baseline="0" noProof="0" dirty="0">
                <a:ln>
                  <a:noFill/>
                </a:ln>
                <a:solidFill>
                  <a:srgbClr val="FFFFFF"/>
                </a:solidFill>
                <a:effectLst/>
                <a:uLnTx/>
                <a:uFillTx/>
                <a:latin typeface="Verdana"/>
                <a:ea typeface="+mn-ea"/>
                <a:cs typeface="Verdana"/>
              </a:rPr>
              <a:t> </a:t>
            </a:r>
            <a:r>
              <a:rPr kumimoji="0" lang="es-MX" b="0" i="0" u="none" strike="noStrike" kern="1200" cap="none" spc="-20" normalizeH="0" baseline="0" noProof="0" dirty="0">
                <a:ln>
                  <a:noFill/>
                </a:ln>
                <a:solidFill>
                  <a:srgbClr val="FFFFFF"/>
                </a:solidFill>
                <a:effectLst/>
                <a:uLnTx/>
                <a:uFillTx/>
                <a:latin typeface="Verdana"/>
                <a:ea typeface="+mn-ea"/>
                <a:cs typeface="Verdana"/>
              </a:rPr>
              <a:t>aquellas</a:t>
            </a:r>
            <a:r>
              <a:rPr kumimoji="0" lang="es-MX" b="0" i="0" u="none" strike="noStrike" kern="1200" cap="none" spc="-95" normalizeH="0" baseline="0" noProof="0" dirty="0">
                <a:ln>
                  <a:noFill/>
                </a:ln>
                <a:solidFill>
                  <a:srgbClr val="FFFFFF"/>
                </a:solidFill>
                <a:effectLst/>
                <a:uLnTx/>
                <a:uFillTx/>
                <a:latin typeface="Verdana"/>
                <a:ea typeface="+mn-ea"/>
                <a:cs typeface="Verdana"/>
              </a:rPr>
              <a:t> </a:t>
            </a:r>
            <a:r>
              <a:rPr kumimoji="0" lang="es-MX" b="0" i="0" u="none" strike="noStrike" kern="1200" cap="none" spc="-25" normalizeH="0" baseline="0" noProof="0" dirty="0">
                <a:ln>
                  <a:noFill/>
                </a:ln>
                <a:solidFill>
                  <a:srgbClr val="FFFFFF"/>
                </a:solidFill>
                <a:effectLst/>
                <a:uLnTx/>
                <a:uFillTx/>
                <a:latin typeface="Verdana"/>
                <a:ea typeface="+mn-ea"/>
                <a:cs typeface="Verdana"/>
              </a:rPr>
              <a:t>cuyos</a:t>
            </a:r>
            <a:r>
              <a:rPr kumimoji="0" lang="es-MX" b="0" i="0" u="none" strike="noStrike" kern="1200" cap="none" spc="-75" normalizeH="0" baseline="0" noProof="0" dirty="0">
                <a:ln>
                  <a:noFill/>
                </a:ln>
                <a:solidFill>
                  <a:srgbClr val="FFFFFF"/>
                </a:solidFill>
                <a:effectLst/>
                <a:uLnTx/>
                <a:uFillTx/>
                <a:latin typeface="Verdana"/>
                <a:ea typeface="+mn-ea"/>
                <a:cs typeface="Verdana"/>
              </a:rPr>
              <a:t> </a:t>
            </a:r>
            <a:r>
              <a:rPr kumimoji="0" lang="es-MX" b="0" i="0" u="none" strike="noStrike" kern="1200" cap="none" spc="-65" normalizeH="0" baseline="0" noProof="0" dirty="0">
                <a:ln>
                  <a:noFill/>
                </a:ln>
                <a:solidFill>
                  <a:srgbClr val="FFFFFF"/>
                </a:solidFill>
                <a:effectLst/>
                <a:uLnTx/>
                <a:uFillTx/>
                <a:latin typeface="Verdana"/>
                <a:ea typeface="+mn-ea"/>
                <a:cs typeface="Verdana"/>
              </a:rPr>
              <a:t>miembros</a:t>
            </a:r>
            <a:r>
              <a:rPr kumimoji="0" lang="es-MX" b="0" i="0" u="none" strike="noStrike" kern="1200" cap="none" spc="-114" normalizeH="0" baseline="0" noProof="0" dirty="0">
                <a:ln>
                  <a:noFill/>
                </a:ln>
                <a:solidFill>
                  <a:srgbClr val="FFFFFF"/>
                </a:solidFill>
                <a:effectLst/>
                <a:uLnTx/>
                <a:uFillTx/>
                <a:latin typeface="Verdana"/>
                <a:ea typeface="+mn-ea"/>
                <a:cs typeface="Verdana"/>
              </a:rPr>
              <a:t> </a:t>
            </a:r>
            <a:r>
              <a:rPr kumimoji="0" lang="es-MX" b="0" i="0" u="none" strike="noStrike" kern="1200" cap="none" spc="-25" normalizeH="0" baseline="0" noProof="0" dirty="0">
                <a:ln>
                  <a:noFill/>
                </a:ln>
                <a:solidFill>
                  <a:srgbClr val="FFFFFF"/>
                </a:solidFill>
                <a:effectLst/>
                <a:uLnTx/>
                <a:uFillTx/>
                <a:latin typeface="Verdana"/>
                <a:ea typeface="+mn-ea"/>
                <a:cs typeface="Verdana"/>
              </a:rPr>
              <a:t>se </a:t>
            </a:r>
            <a:r>
              <a:rPr kumimoji="0" lang="es-MX" b="0" i="0" u="none" strike="noStrike" kern="1200" cap="none" spc="0" normalizeH="0" baseline="0" noProof="0" dirty="0">
                <a:ln>
                  <a:noFill/>
                </a:ln>
                <a:solidFill>
                  <a:srgbClr val="FFFFFF"/>
                </a:solidFill>
                <a:effectLst/>
                <a:uLnTx/>
                <a:uFillTx/>
                <a:latin typeface="Verdana"/>
                <a:ea typeface="+mn-ea"/>
                <a:cs typeface="Verdana"/>
              </a:rPr>
              <a:t>comportan</a:t>
            </a:r>
            <a:r>
              <a:rPr kumimoji="0" lang="es-MX" b="0" i="0" u="none" strike="noStrike" kern="1200" cap="none" spc="-75" normalizeH="0" baseline="0" noProof="0" dirty="0">
                <a:ln>
                  <a:noFill/>
                </a:ln>
                <a:solidFill>
                  <a:srgbClr val="FFFFFF"/>
                </a:solidFill>
                <a:effectLst/>
                <a:uLnTx/>
                <a:uFillTx/>
                <a:latin typeface="Verdana"/>
                <a:ea typeface="+mn-ea"/>
                <a:cs typeface="Verdana"/>
              </a:rPr>
              <a:t> </a:t>
            </a:r>
            <a:r>
              <a:rPr kumimoji="0" lang="es-MX" b="0" i="0" u="none" strike="noStrike" kern="1200" cap="none" spc="85" normalizeH="0" baseline="0" noProof="0" dirty="0">
                <a:ln>
                  <a:noFill/>
                </a:ln>
                <a:solidFill>
                  <a:srgbClr val="FFFFFF"/>
                </a:solidFill>
                <a:effectLst/>
                <a:uLnTx/>
                <a:uFillTx/>
                <a:latin typeface="Verdana"/>
                <a:ea typeface="+mn-ea"/>
                <a:cs typeface="Verdana"/>
              </a:rPr>
              <a:t>como</a:t>
            </a:r>
            <a:r>
              <a:rPr kumimoji="0" lang="es-MX" b="0" i="0" u="none" strike="noStrike" kern="1200" cap="none" spc="-75" normalizeH="0" baseline="0" noProof="0" dirty="0">
                <a:ln>
                  <a:noFill/>
                </a:ln>
                <a:solidFill>
                  <a:srgbClr val="FFFFFF"/>
                </a:solidFill>
                <a:effectLst/>
                <a:uLnTx/>
                <a:uFillTx/>
                <a:latin typeface="Verdana"/>
                <a:ea typeface="+mn-ea"/>
                <a:cs typeface="Verdana"/>
              </a:rPr>
              <a:t> </a:t>
            </a:r>
            <a:r>
              <a:rPr kumimoji="0" lang="es-MX" b="0" i="0" u="none" strike="noStrike" kern="1200" cap="none" spc="0" normalizeH="0" baseline="0" noProof="0" dirty="0">
                <a:ln>
                  <a:noFill/>
                </a:ln>
                <a:solidFill>
                  <a:srgbClr val="FFFFFF"/>
                </a:solidFill>
                <a:effectLst/>
                <a:uLnTx/>
                <a:uFillTx/>
                <a:latin typeface="Verdana"/>
                <a:ea typeface="+mn-ea"/>
                <a:cs typeface="Verdana"/>
              </a:rPr>
              <a:t>una</a:t>
            </a:r>
            <a:r>
              <a:rPr kumimoji="0" lang="es-MX" b="0" i="0" u="none" strike="noStrike" kern="1200" cap="none" spc="-65" normalizeH="0" baseline="0" noProof="0" dirty="0">
                <a:ln>
                  <a:noFill/>
                </a:ln>
                <a:solidFill>
                  <a:srgbClr val="FFFFFF"/>
                </a:solidFill>
                <a:effectLst/>
                <a:uLnTx/>
                <a:uFillTx/>
                <a:latin typeface="Verdana"/>
                <a:ea typeface="+mn-ea"/>
                <a:cs typeface="Verdana"/>
              </a:rPr>
              <a:t> </a:t>
            </a:r>
            <a:r>
              <a:rPr kumimoji="0" lang="es-MX" b="0" i="0" u="none" strike="noStrike" kern="1200" cap="none" spc="0" normalizeH="0" baseline="0" noProof="0" dirty="0">
                <a:ln>
                  <a:noFill/>
                </a:ln>
                <a:solidFill>
                  <a:srgbClr val="FFFFFF"/>
                </a:solidFill>
                <a:effectLst/>
                <a:uLnTx/>
                <a:uFillTx/>
                <a:latin typeface="Verdana"/>
                <a:ea typeface="+mn-ea"/>
                <a:cs typeface="Verdana"/>
              </a:rPr>
              <a:t>hermandad.</a:t>
            </a:r>
            <a:r>
              <a:rPr kumimoji="0" lang="es-MX" b="0" i="0" u="none" strike="noStrike" kern="1200" cap="none" spc="-50" normalizeH="0" baseline="0" noProof="0" dirty="0">
                <a:ln>
                  <a:noFill/>
                </a:ln>
                <a:solidFill>
                  <a:srgbClr val="FFFFFF"/>
                </a:solidFill>
                <a:effectLst/>
                <a:uLnTx/>
                <a:uFillTx/>
                <a:latin typeface="Verdana"/>
                <a:ea typeface="+mn-ea"/>
                <a:cs typeface="Verdana"/>
              </a:rPr>
              <a:t> </a:t>
            </a:r>
            <a:r>
              <a:rPr kumimoji="0" lang="es-MX" b="0" i="0" u="none" strike="noStrike" kern="1200" cap="none" spc="-140" normalizeH="0" baseline="0" noProof="0" dirty="0">
                <a:ln>
                  <a:noFill/>
                </a:ln>
                <a:solidFill>
                  <a:srgbClr val="FFFFFF"/>
                </a:solidFill>
                <a:effectLst/>
                <a:uLnTx/>
                <a:uFillTx/>
                <a:latin typeface="Verdana"/>
                <a:ea typeface="+mn-ea"/>
                <a:cs typeface="Verdana"/>
              </a:rPr>
              <a:t>Estas</a:t>
            </a:r>
            <a:r>
              <a:rPr kumimoji="0" lang="es-MX" b="0" i="0" u="none" strike="noStrike" kern="1200" cap="none" spc="-55" normalizeH="0" baseline="0" noProof="0" dirty="0">
                <a:ln>
                  <a:noFill/>
                </a:ln>
                <a:solidFill>
                  <a:srgbClr val="FFFFFF"/>
                </a:solidFill>
                <a:effectLst/>
                <a:uLnTx/>
                <a:uFillTx/>
                <a:latin typeface="Verdana"/>
                <a:ea typeface="+mn-ea"/>
                <a:cs typeface="Verdana"/>
              </a:rPr>
              <a:t> </a:t>
            </a:r>
            <a:r>
              <a:rPr kumimoji="0" lang="es-MX" b="0" i="0" u="none" strike="noStrike" kern="1200" cap="none" spc="-40" normalizeH="0" baseline="0" noProof="0" dirty="0">
                <a:ln>
                  <a:noFill/>
                </a:ln>
                <a:solidFill>
                  <a:srgbClr val="FFFFFF"/>
                </a:solidFill>
                <a:effectLst/>
                <a:uLnTx/>
                <a:uFillTx/>
                <a:latin typeface="Verdana"/>
                <a:ea typeface="+mn-ea"/>
                <a:cs typeface="Verdana"/>
              </a:rPr>
              <a:t>fraternidades</a:t>
            </a:r>
            <a:r>
              <a:rPr kumimoji="0" lang="es-MX" b="0" i="0" u="none" strike="noStrike" kern="1200" cap="none" spc="-65" normalizeH="0" baseline="0" noProof="0" dirty="0">
                <a:ln>
                  <a:noFill/>
                </a:ln>
                <a:solidFill>
                  <a:srgbClr val="FFFFFF"/>
                </a:solidFill>
                <a:effectLst/>
                <a:uLnTx/>
                <a:uFillTx/>
                <a:latin typeface="Verdana"/>
                <a:ea typeface="+mn-ea"/>
                <a:cs typeface="Verdana"/>
              </a:rPr>
              <a:t> </a:t>
            </a:r>
            <a:r>
              <a:rPr kumimoji="0" lang="es-MX" b="0" i="0" u="none" strike="noStrike" kern="1200" cap="none" spc="-25" normalizeH="0" baseline="0" noProof="0" dirty="0">
                <a:ln>
                  <a:noFill/>
                </a:ln>
                <a:solidFill>
                  <a:srgbClr val="FFFFFF"/>
                </a:solidFill>
                <a:effectLst/>
                <a:uLnTx/>
                <a:uFillTx/>
                <a:latin typeface="Verdana"/>
                <a:ea typeface="+mn-ea"/>
                <a:cs typeface="Verdana"/>
              </a:rPr>
              <a:t>son </a:t>
            </a:r>
            <a:r>
              <a:rPr kumimoji="0" lang="es-MX" b="0" i="0" u="none" strike="noStrike" kern="1200" cap="none" spc="-35" normalizeH="0" baseline="0" noProof="0" dirty="0">
                <a:ln>
                  <a:noFill/>
                </a:ln>
                <a:solidFill>
                  <a:srgbClr val="FFFFFF"/>
                </a:solidFill>
                <a:effectLst/>
                <a:uLnTx/>
                <a:uFillTx/>
                <a:latin typeface="Verdana"/>
                <a:ea typeface="+mn-ea"/>
                <a:cs typeface="Verdana"/>
              </a:rPr>
              <a:t>habituales</a:t>
            </a:r>
            <a:r>
              <a:rPr kumimoji="0" lang="es-MX" b="0" i="0" u="none" strike="noStrike" kern="1200" cap="none" spc="-85" normalizeH="0" baseline="0" noProof="0" dirty="0">
                <a:ln>
                  <a:noFill/>
                </a:ln>
                <a:solidFill>
                  <a:srgbClr val="FFFFFF"/>
                </a:solidFill>
                <a:effectLst/>
                <a:uLnTx/>
                <a:uFillTx/>
                <a:latin typeface="Verdana"/>
                <a:ea typeface="+mn-ea"/>
                <a:cs typeface="Verdana"/>
              </a:rPr>
              <a:t> </a:t>
            </a:r>
            <a:r>
              <a:rPr kumimoji="0" lang="es-MX" b="0" i="0" u="none" strike="noStrike" kern="1200" cap="none" spc="0" normalizeH="0" baseline="0" noProof="0" dirty="0">
                <a:ln>
                  <a:noFill/>
                </a:ln>
                <a:solidFill>
                  <a:srgbClr val="FFFFFF"/>
                </a:solidFill>
                <a:effectLst/>
                <a:uLnTx/>
                <a:uFillTx/>
                <a:latin typeface="Verdana"/>
                <a:ea typeface="+mn-ea"/>
                <a:cs typeface="Verdana"/>
              </a:rPr>
              <a:t>en</a:t>
            </a:r>
            <a:r>
              <a:rPr kumimoji="0" lang="es-MX" b="0" i="0" u="none" strike="noStrike" kern="1200" cap="none" spc="-85" normalizeH="0" baseline="0" noProof="0" dirty="0">
                <a:ln>
                  <a:noFill/>
                </a:ln>
                <a:solidFill>
                  <a:srgbClr val="FFFFFF"/>
                </a:solidFill>
                <a:effectLst/>
                <a:uLnTx/>
                <a:uFillTx/>
                <a:latin typeface="Verdana"/>
                <a:ea typeface="+mn-ea"/>
                <a:cs typeface="Verdana"/>
              </a:rPr>
              <a:t> </a:t>
            </a:r>
            <a:r>
              <a:rPr kumimoji="0" lang="es-MX" b="0" i="0" u="none" strike="noStrike" kern="1200" cap="none" spc="-20" normalizeH="0" baseline="0" noProof="0" dirty="0">
                <a:ln>
                  <a:noFill/>
                </a:ln>
                <a:solidFill>
                  <a:srgbClr val="FFFFFF"/>
                </a:solidFill>
                <a:effectLst/>
                <a:uLnTx/>
                <a:uFillTx/>
                <a:latin typeface="Verdana"/>
                <a:ea typeface="+mn-ea"/>
                <a:cs typeface="Verdana"/>
              </a:rPr>
              <a:t>Norteamérica,</a:t>
            </a:r>
            <a:r>
              <a:rPr kumimoji="0" lang="es-MX" b="0" i="0" u="none" strike="noStrike" kern="1200" cap="none" spc="-90" normalizeH="0" baseline="0" noProof="0" dirty="0">
                <a:ln>
                  <a:noFill/>
                </a:ln>
                <a:solidFill>
                  <a:srgbClr val="FFFFFF"/>
                </a:solidFill>
                <a:effectLst/>
                <a:uLnTx/>
                <a:uFillTx/>
                <a:latin typeface="Verdana"/>
                <a:ea typeface="+mn-ea"/>
                <a:cs typeface="Verdana"/>
              </a:rPr>
              <a:t> </a:t>
            </a:r>
            <a:r>
              <a:rPr kumimoji="0" lang="es-MX" b="0" i="0" u="none" strike="noStrike" kern="1200" cap="none" spc="-25" normalizeH="0" baseline="0" noProof="0" dirty="0">
                <a:ln>
                  <a:noFill/>
                </a:ln>
                <a:solidFill>
                  <a:srgbClr val="FFFFFF"/>
                </a:solidFill>
                <a:effectLst/>
                <a:uLnTx/>
                <a:uFillTx/>
                <a:latin typeface="Verdana"/>
                <a:ea typeface="+mn-ea"/>
                <a:cs typeface="Verdana"/>
              </a:rPr>
              <a:t>Europa</a:t>
            </a:r>
            <a:r>
              <a:rPr kumimoji="0" lang="es-MX" b="0" i="0" u="none" strike="noStrike" kern="1200" cap="none" spc="-90" normalizeH="0" baseline="0" noProof="0" dirty="0">
                <a:ln>
                  <a:noFill/>
                </a:ln>
                <a:solidFill>
                  <a:srgbClr val="FFFFFF"/>
                </a:solidFill>
                <a:effectLst/>
                <a:uLnTx/>
                <a:uFillTx/>
                <a:latin typeface="Verdana"/>
                <a:ea typeface="+mn-ea"/>
                <a:cs typeface="Verdana"/>
              </a:rPr>
              <a:t> </a:t>
            </a:r>
            <a:r>
              <a:rPr kumimoji="0" lang="es-MX" b="0" i="0" u="none" strike="noStrike" kern="1200" cap="none" spc="-114" normalizeH="0" baseline="0" noProof="0" dirty="0">
                <a:ln>
                  <a:noFill/>
                </a:ln>
                <a:solidFill>
                  <a:srgbClr val="FFFFFF"/>
                </a:solidFill>
                <a:effectLst/>
                <a:uLnTx/>
                <a:uFillTx/>
                <a:latin typeface="Verdana"/>
                <a:ea typeface="+mn-ea"/>
                <a:cs typeface="Verdana"/>
              </a:rPr>
              <a:t>y</a:t>
            </a:r>
            <a:r>
              <a:rPr kumimoji="0" lang="es-MX" b="0" i="0" u="none" strike="noStrike" kern="1200" cap="none" spc="-95" normalizeH="0" baseline="0" noProof="0" dirty="0">
                <a:ln>
                  <a:noFill/>
                </a:ln>
                <a:solidFill>
                  <a:srgbClr val="FFFFFF"/>
                </a:solidFill>
                <a:effectLst/>
                <a:uLnTx/>
                <a:uFillTx/>
                <a:latin typeface="Verdana"/>
                <a:ea typeface="+mn-ea"/>
                <a:cs typeface="Verdana"/>
              </a:rPr>
              <a:t> </a:t>
            </a:r>
            <a:r>
              <a:rPr kumimoji="0" lang="es-MX" b="0" i="0" u="none" strike="noStrike" kern="1200" cap="none" spc="-10" normalizeH="0" baseline="0" noProof="0" dirty="0">
                <a:ln>
                  <a:noFill/>
                </a:ln>
                <a:solidFill>
                  <a:srgbClr val="FFFFFF"/>
                </a:solidFill>
                <a:effectLst/>
                <a:uLnTx/>
                <a:uFillTx/>
                <a:latin typeface="Verdana"/>
                <a:ea typeface="+mn-ea"/>
                <a:cs typeface="Verdana"/>
              </a:rPr>
              <a:t>Latinoamérica</a:t>
            </a:r>
            <a:r>
              <a:rPr kumimoji="0" lang="es-MX" b="0" i="0" u="none" strike="noStrike" kern="1200" cap="none" spc="-110" normalizeH="0" baseline="0" noProof="0" dirty="0">
                <a:ln>
                  <a:noFill/>
                </a:ln>
                <a:solidFill>
                  <a:srgbClr val="FFFFFF"/>
                </a:solidFill>
                <a:effectLst/>
                <a:uLnTx/>
                <a:uFillTx/>
                <a:latin typeface="Verdana"/>
                <a:ea typeface="+mn-ea"/>
                <a:cs typeface="Verdana"/>
              </a:rPr>
              <a:t> </a:t>
            </a:r>
            <a:r>
              <a:rPr kumimoji="0" lang="es-MX" b="0" i="0" u="none" strike="noStrike" kern="1200" cap="none" spc="-95" normalizeH="0" baseline="0" noProof="0" dirty="0">
                <a:ln>
                  <a:noFill/>
                </a:ln>
                <a:solidFill>
                  <a:srgbClr val="FFFFFF"/>
                </a:solidFill>
                <a:effectLst/>
                <a:uLnTx/>
                <a:uFillTx/>
                <a:latin typeface="Verdana"/>
                <a:ea typeface="+mn-ea"/>
                <a:cs typeface="Verdana"/>
              </a:rPr>
              <a:t>así </a:t>
            </a:r>
            <a:r>
              <a:rPr kumimoji="0" lang="es-MX" b="0" i="0" u="none" strike="noStrike" kern="1200" cap="none" spc="65" normalizeH="0" baseline="0" noProof="0" dirty="0">
                <a:ln>
                  <a:noFill/>
                </a:ln>
                <a:solidFill>
                  <a:srgbClr val="FFFFFF"/>
                </a:solidFill>
                <a:effectLst/>
                <a:uLnTx/>
                <a:uFillTx/>
                <a:latin typeface="Verdana"/>
                <a:ea typeface="+mn-ea"/>
                <a:cs typeface="Verdana"/>
              </a:rPr>
              <a:t>como </a:t>
            </a:r>
            <a:r>
              <a:rPr kumimoji="0" lang="es-MX" b="0" i="0" u="none" strike="noStrike" kern="1200" cap="none" spc="-20" normalizeH="0" baseline="0" noProof="0" dirty="0">
                <a:ln>
                  <a:noFill/>
                </a:ln>
                <a:solidFill>
                  <a:srgbClr val="FFFFFF"/>
                </a:solidFill>
                <a:effectLst/>
                <a:uLnTx/>
                <a:uFillTx/>
                <a:latin typeface="Verdana"/>
                <a:ea typeface="+mn-ea"/>
                <a:cs typeface="Verdana"/>
              </a:rPr>
              <a:t>algunas</a:t>
            </a:r>
            <a:r>
              <a:rPr kumimoji="0" lang="es-MX" b="0" i="0" u="none" strike="noStrike" kern="1200" cap="none" spc="-80" normalizeH="0" baseline="0" noProof="0" dirty="0">
                <a:ln>
                  <a:noFill/>
                </a:ln>
                <a:solidFill>
                  <a:srgbClr val="FFFFFF"/>
                </a:solidFill>
                <a:effectLst/>
                <a:uLnTx/>
                <a:uFillTx/>
                <a:latin typeface="Verdana"/>
                <a:ea typeface="+mn-ea"/>
                <a:cs typeface="Verdana"/>
              </a:rPr>
              <a:t> </a:t>
            </a:r>
            <a:r>
              <a:rPr kumimoji="0" lang="es-MX" b="0" i="0" u="none" strike="noStrike" kern="1200" cap="none" spc="0" normalizeH="0" baseline="0" noProof="0" dirty="0">
                <a:ln>
                  <a:noFill/>
                </a:ln>
                <a:solidFill>
                  <a:srgbClr val="FFFFFF"/>
                </a:solidFill>
                <a:effectLst/>
                <a:uLnTx/>
                <a:uFillTx/>
                <a:latin typeface="Verdana"/>
                <a:ea typeface="+mn-ea"/>
                <a:cs typeface="Verdana"/>
              </a:rPr>
              <a:t>sociedades</a:t>
            </a:r>
            <a:r>
              <a:rPr kumimoji="0" lang="es-MX" b="0" i="0" u="none" strike="noStrike" kern="1200" cap="none" spc="-100" normalizeH="0" baseline="0" noProof="0" dirty="0">
                <a:ln>
                  <a:noFill/>
                </a:ln>
                <a:solidFill>
                  <a:srgbClr val="FFFFFF"/>
                </a:solidFill>
                <a:effectLst/>
                <a:uLnTx/>
                <a:uFillTx/>
                <a:latin typeface="Verdana"/>
                <a:ea typeface="+mn-ea"/>
                <a:cs typeface="Verdana"/>
              </a:rPr>
              <a:t> </a:t>
            </a:r>
            <a:r>
              <a:rPr kumimoji="0" lang="es-MX" b="0" i="0" u="none" strike="noStrike" kern="1200" cap="none" spc="-60" normalizeH="0" baseline="0" noProof="0" dirty="0">
                <a:ln>
                  <a:noFill/>
                </a:ln>
                <a:solidFill>
                  <a:srgbClr val="FFFFFF"/>
                </a:solidFill>
                <a:effectLst/>
                <a:uLnTx/>
                <a:uFillTx/>
                <a:latin typeface="Verdana"/>
                <a:ea typeface="+mn-ea"/>
                <a:cs typeface="Verdana"/>
              </a:rPr>
              <a:t>secretas.</a:t>
            </a:r>
            <a:r>
              <a:rPr kumimoji="0" lang="es-MX" b="0" i="0" u="none" strike="noStrike" kern="1200" cap="none" spc="-40" normalizeH="0" baseline="0" noProof="0" dirty="0">
                <a:ln>
                  <a:noFill/>
                </a:ln>
                <a:solidFill>
                  <a:srgbClr val="FFFFFF"/>
                </a:solidFill>
                <a:effectLst/>
                <a:uLnTx/>
                <a:uFillTx/>
                <a:latin typeface="Verdana"/>
                <a:ea typeface="+mn-ea"/>
                <a:cs typeface="Verdana"/>
              </a:rPr>
              <a:t> </a:t>
            </a:r>
            <a:r>
              <a:rPr kumimoji="0" lang="es-MX" b="0" i="0" u="none" strike="noStrike" kern="1200" cap="none" spc="-20" normalizeH="0" baseline="0" noProof="0" dirty="0">
                <a:ln>
                  <a:noFill/>
                </a:ln>
                <a:solidFill>
                  <a:srgbClr val="FFFFFF"/>
                </a:solidFill>
                <a:effectLst/>
                <a:uLnTx/>
                <a:uFillTx/>
                <a:latin typeface="Verdana"/>
                <a:ea typeface="+mn-ea"/>
                <a:cs typeface="Verdana"/>
              </a:rPr>
              <a:t>Una</a:t>
            </a:r>
            <a:r>
              <a:rPr kumimoji="0" lang="es-MX" b="0" i="0" u="none" strike="noStrike" kern="1200" cap="none" spc="-65" normalizeH="0" baseline="0" noProof="0" dirty="0">
                <a:ln>
                  <a:noFill/>
                </a:ln>
                <a:solidFill>
                  <a:srgbClr val="FFFFFF"/>
                </a:solidFill>
                <a:effectLst/>
                <a:uLnTx/>
                <a:uFillTx/>
                <a:latin typeface="Verdana"/>
                <a:ea typeface="+mn-ea"/>
                <a:cs typeface="Verdana"/>
              </a:rPr>
              <a:t> </a:t>
            </a:r>
            <a:r>
              <a:rPr kumimoji="0" lang="es-MX" b="0" i="0" u="none" strike="noStrike" kern="1200" cap="none" spc="90" normalizeH="0" baseline="0" noProof="0" dirty="0">
                <a:ln>
                  <a:noFill/>
                </a:ln>
                <a:solidFill>
                  <a:srgbClr val="FFFFFF"/>
                </a:solidFill>
                <a:effectLst/>
                <a:uLnTx/>
                <a:uFillTx/>
                <a:latin typeface="Verdana"/>
                <a:ea typeface="+mn-ea"/>
                <a:cs typeface="Verdana"/>
              </a:rPr>
              <a:t>de</a:t>
            </a:r>
            <a:r>
              <a:rPr kumimoji="0" lang="es-MX" b="0" i="0" u="none" strike="noStrike" kern="1200" cap="none" spc="-80" normalizeH="0" baseline="0" noProof="0" dirty="0">
                <a:ln>
                  <a:noFill/>
                </a:ln>
                <a:solidFill>
                  <a:srgbClr val="FFFFFF"/>
                </a:solidFill>
                <a:effectLst/>
                <a:uLnTx/>
                <a:uFillTx/>
                <a:latin typeface="Verdana"/>
                <a:ea typeface="+mn-ea"/>
                <a:cs typeface="Verdana"/>
              </a:rPr>
              <a:t> </a:t>
            </a:r>
            <a:r>
              <a:rPr kumimoji="0" lang="es-MX" b="0" i="0" u="none" strike="noStrike" kern="1200" cap="none" spc="-85" normalizeH="0" baseline="0" noProof="0" dirty="0">
                <a:ln>
                  <a:noFill/>
                </a:ln>
                <a:solidFill>
                  <a:srgbClr val="FFFFFF"/>
                </a:solidFill>
                <a:effectLst/>
                <a:uLnTx/>
                <a:uFillTx/>
                <a:latin typeface="Verdana"/>
                <a:ea typeface="+mn-ea"/>
                <a:cs typeface="Verdana"/>
              </a:rPr>
              <a:t>las</a:t>
            </a:r>
            <a:r>
              <a:rPr kumimoji="0" lang="es-MX" b="0" i="0" u="none" strike="noStrike" kern="1200" cap="none" spc="-105" normalizeH="0" baseline="0" noProof="0" dirty="0">
                <a:ln>
                  <a:noFill/>
                </a:ln>
                <a:solidFill>
                  <a:srgbClr val="FFFFFF"/>
                </a:solidFill>
                <a:effectLst/>
                <a:uLnTx/>
                <a:uFillTx/>
                <a:latin typeface="Verdana"/>
                <a:ea typeface="+mn-ea"/>
                <a:cs typeface="Verdana"/>
              </a:rPr>
              <a:t> </a:t>
            </a:r>
            <a:r>
              <a:rPr kumimoji="0" lang="es-MX" b="0" i="0" u="none" strike="noStrike" kern="1200" cap="none" spc="-55" normalizeH="0" baseline="0" noProof="0" dirty="0">
                <a:ln>
                  <a:noFill/>
                </a:ln>
                <a:solidFill>
                  <a:srgbClr val="FFFFFF"/>
                </a:solidFill>
                <a:effectLst/>
                <a:uLnTx/>
                <a:uFillTx/>
                <a:latin typeface="Verdana"/>
                <a:ea typeface="+mn-ea"/>
                <a:cs typeface="Verdana"/>
              </a:rPr>
              <a:t>reglas</a:t>
            </a:r>
            <a:r>
              <a:rPr kumimoji="0" lang="es-MX" b="0" i="0" u="none" strike="noStrike" kern="1200" cap="none" spc="-95" normalizeH="0" baseline="0" noProof="0" dirty="0">
                <a:ln>
                  <a:noFill/>
                </a:ln>
                <a:solidFill>
                  <a:srgbClr val="FFFFFF"/>
                </a:solidFill>
                <a:effectLst/>
                <a:uLnTx/>
                <a:uFillTx/>
                <a:latin typeface="Verdana"/>
                <a:ea typeface="+mn-ea"/>
                <a:cs typeface="Verdana"/>
              </a:rPr>
              <a:t> </a:t>
            </a:r>
            <a:r>
              <a:rPr kumimoji="0" lang="es-MX" b="0" i="0" u="none" strike="noStrike" kern="1200" cap="none" spc="0" normalizeH="0" baseline="0" noProof="0" dirty="0">
                <a:ln>
                  <a:noFill/>
                </a:ln>
                <a:solidFill>
                  <a:srgbClr val="FFFFFF"/>
                </a:solidFill>
                <a:effectLst/>
                <a:uLnTx/>
                <a:uFillTx/>
                <a:latin typeface="Verdana"/>
                <a:ea typeface="+mn-ea"/>
                <a:cs typeface="Verdana"/>
              </a:rPr>
              <a:t>que</a:t>
            </a:r>
            <a:r>
              <a:rPr kumimoji="0" lang="es-MX" b="0" i="0" u="none" strike="noStrike" kern="1200" cap="none" spc="-70" normalizeH="0" baseline="0" noProof="0" dirty="0">
                <a:ln>
                  <a:noFill/>
                </a:ln>
                <a:solidFill>
                  <a:srgbClr val="FFFFFF"/>
                </a:solidFill>
                <a:effectLst/>
                <a:uLnTx/>
                <a:uFillTx/>
                <a:latin typeface="Verdana"/>
                <a:ea typeface="+mn-ea"/>
                <a:cs typeface="Verdana"/>
              </a:rPr>
              <a:t> </a:t>
            </a:r>
            <a:r>
              <a:rPr kumimoji="0" lang="es-MX" b="0" i="0" u="none" strike="noStrike" kern="1200" cap="none" spc="-30" normalizeH="0" baseline="0" noProof="0" dirty="0">
                <a:ln>
                  <a:noFill/>
                </a:ln>
                <a:solidFill>
                  <a:srgbClr val="FFFFFF"/>
                </a:solidFill>
                <a:effectLst/>
                <a:uLnTx/>
                <a:uFillTx/>
                <a:latin typeface="Verdana"/>
                <a:ea typeface="+mn-ea"/>
                <a:cs typeface="Verdana"/>
              </a:rPr>
              <a:t>tienen</a:t>
            </a:r>
            <a:r>
              <a:rPr kumimoji="0" lang="es-MX" b="0" i="0" u="none" strike="noStrike" kern="1200" cap="none" spc="-70" normalizeH="0" baseline="0" noProof="0" dirty="0">
                <a:ln>
                  <a:noFill/>
                </a:ln>
                <a:solidFill>
                  <a:srgbClr val="FFFFFF"/>
                </a:solidFill>
                <a:effectLst/>
                <a:uLnTx/>
                <a:uFillTx/>
                <a:latin typeface="Verdana"/>
                <a:ea typeface="+mn-ea"/>
                <a:cs typeface="Verdana"/>
              </a:rPr>
              <a:t> </a:t>
            </a:r>
            <a:r>
              <a:rPr kumimoji="0" lang="es-MX" b="0" i="0" u="none" strike="noStrike" kern="1200" cap="none" spc="-10" normalizeH="0" baseline="0" noProof="0" dirty="0">
                <a:ln>
                  <a:noFill/>
                </a:ln>
                <a:solidFill>
                  <a:srgbClr val="FFFFFF"/>
                </a:solidFill>
                <a:effectLst/>
                <a:uLnTx/>
                <a:uFillTx/>
                <a:latin typeface="Verdana"/>
                <a:ea typeface="+mn-ea"/>
                <a:cs typeface="Verdana"/>
              </a:rPr>
              <a:t>estas </a:t>
            </a:r>
            <a:r>
              <a:rPr kumimoji="0" lang="es-MX" b="0" i="0" u="none" strike="noStrike" kern="1200" cap="none" spc="-40" normalizeH="0" baseline="0" noProof="0" dirty="0">
                <a:ln>
                  <a:noFill/>
                </a:ln>
                <a:solidFill>
                  <a:srgbClr val="FFFFFF"/>
                </a:solidFill>
                <a:effectLst/>
                <a:uLnTx/>
                <a:uFillTx/>
                <a:latin typeface="Verdana"/>
                <a:ea typeface="+mn-ea"/>
                <a:cs typeface="Verdana"/>
              </a:rPr>
              <a:t>fraternidades</a:t>
            </a:r>
            <a:r>
              <a:rPr kumimoji="0" lang="es-MX" b="0" i="0" u="none" strike="noStrike" kern="1200" cap="none" spc="-70" normalizeH="0" baseline="0" noProof="0" dirty="0">
                <a:ln>
                  <a:noFill/>
                </a:ln>
                <a:solidFill>
                  <a:srgbClr val="FFFFFF"/>
                </a:solidFill>
                <a:effectLst/>
                <a:uLnTx/>
                <a:uFillTx/>
                <a:latin typeface="Verdana"/>
                <a:ea typeface="+mn-ea"/>
                <a:cs typeface="Verdana"/>
              </a:rPr>
              <a:t> </a:t>
            </a:r>
            <a:r>
              <a:rPr kumimoji="0" lang="es-MX" b="0" i="0" u="none" strike="noStrike" kern="1200" cap="none" spc="-90" normalizeH="0" baseline="0" noProof="0" dirty="0">
                <a:ln>
                  <a:noFill/>
                </a:ln>
                <a:solidFill>
                  <a:srgbClr val="FFFFFF"/>
                </a:solidFill>
                <a:effectLst/>
                <a:uLnTx/>
                <a:uFillTx/>
                <a:latin typeface="Verdana"/>
                <a:ea typeface="+mn-ea"/>
                <a:cs typeface="Verdana"/>
              </a:rPr>
              <a:t>es</a:t>
            </a:r>
            <a:r>
              <a:rPr kumimoji="0" lang="es-MX" b="0" i="0" u="none" strike="noStrike" kern="1200" cap="none" spc="-75" normalizeH="0" baseline="0" noProof="0" dirty="0">
                <a:ln>
                  <a:noFill/>
                </a:ln>
                <a:solidFill>
                  <a:srgbClr val="FFFFFF"/>
                </a:solidFill>
                <a:effectLst/>
                <a:uLnTx/>
                <a:uFillTx/>
                <a:latin typeface="Verdana"/>
                <a:ea typeface="+mn-ea"/>
                <a:cs typeface="Verdana"/>
              </a:rPr>
              <a:t> </a:t>
            </a:r>
            <a:r>
              <a:rPr kumimoji="0" lang="es-MX" b="0" i="0" u="none" strike="noStrike" kern="1200" cap="none" spc="0" normalizeH="0" baseline="0" noProof="0" dirty="0">
                <a:ln>
                  <a:noFill/>
                </a:ln>
                <a:solidFill>
                  <a:srgbClr val="FFFFFF"/>
                </a:solidFill>
                <a:effectLst/>
                <a:uLnTx/>
                <a:uFillTx/>
                <a:latin typeface="Verdana"/>
                <a:ea typeface="+mn-ea"/>
                <a:cs typeface="Verdana"/>
              </a:rPr>
              <a:t>que</a:t>
            </a:r>
            <a:r>
              <a:rPr kumimoji="0" lang="es-MX" b="0" i="0" u="none" strike="noStrike" kern="1200" cap="none" spc="-85" normalizeH="0" baseline="0" noProof="0" dirty="0">
                <a:ln>
                  <a:noFill/>
                </a:ln>
                <a:solidFill>
                  <a:srgbClr val="FFFFFF"/>
                </a:solidFill>
                <a:effectLst/>
                <a:uLnTx/>
                <a:uFillTx/>
                <a:latin typeface="Verdana"/>
                <a:ea typeface="+mn-ea"/>
                <a:cs typeface="Verdana"/>
              </a:rPr>
              <a:t> </a:t>
            </a:r>
            <a:r>
              <a:rPr kumimoji="0" lang="es-MX" b="0" i="0" u="none" strike="noStrike" kern="1200" cap="none" spc="70" normalizeH="0" baseline="0" noProof="0" dirty="0">
                <a:ln>
                  <a:noFill/>
                </a:ln>
                <a:solidFill>
                  <a:srgbClr val="FFFFFF"/>
                </a:solidFill>
                <a:effectLst/>
                <a:uLnTx/>
                <a:uFillTx/>
                <a:latin typeface="Verdana"/>
                <a:ea typeface="+mn-ea"/>
                <a:cs typeface="Verdana"/>
              </a:rPr>
              <a:t>cuando</a:t>
            </a:r>
            <a:r>
              <a:rPr kumimoji="0" lang="es-MX" b="0" i="0" u="none" strike="noStrike" kern="1200" cap="none" spc="-70" normalizeH="0" baseline="0" noProof="0" dirty="0">
                <a:ln>
                  <a:noFill/>
                </a:ln>
                <a:solidFill>
                  <a:srgbClr val="FFFFFF"/>
                </a:solidFill>
                <a:effectLst/>
                <a:uLnTx/>
                <a:uFillTx/>
                <a:latin typeface="Verdana"/>
                <a:ea typeface="+mn-ea"/>
                <a:cs typeface="Verdana"/>
              </a:rPr>
              <a:t> </a:t>
            </a:r>
            <a:r>
              <a:rPr kumimoji="0" lang="es-MX" b="0" i="0" u="none" strike="noStrike" kern="1200" cap="none" spc="-10" normalizeH="0" baseline="0" noProof="0" dirty="0">
                <a:ln>
                  <a:noFill/>
                </a:ln>
                <a:solidFill>
                  <a:srgbClr val="FFFFFF"/>
                </a:solidFill>
                <a:effectLst/>
                <a:uLnTx/>
                <a:uFillTx/>
                <a:latin typeface="Verdana"/>
                <a:ea typeface="+mn-ea"/>
                <a:cs typeface="Verdana"/>
              </a:rPr>
              <a:t>alguien</a:t>
            </a:r>
            <a:r>
              <a:rPr kumimoji="0" lang="es-MX" b="0" i="0" u="none" strike="noStrike" kern="1200" cap="none" spc="-105" normalizeH="0" baseline="0" noProof="0" dirty="0">
                <a:ln>
                  <a:noFill/>
                </a:ln>
                <a:solidFill>
                  <a:srgbClr val="FFFFFF"/>
                </a:solidFill>
                <a:effectLst/>
                <a:uLnTx/>
                <a:uFillTx/>
                <a:latin typeface="Verdana"/>
                <a:ea typeface="+mn-ea"/>
                <a:cs typeface="Verdana"/>
              </a:rPr>
              <a:t> </a:t>
            </a:r>
            <a:r>
              <a:rPr kumimoji="0" lang="es-MX" b="0" i="0" u="none" strike="noStrike" kern="1200" cap="none" spc="90" normalizeH="0" baseline="0" noProof="0" dirty="0">
                <a:ln>
                  <a:noFill/>
                </a:ln>
                <a:solidFill>
                  <a:srgbClr val="FFFFFF"/>
                </a:solidFill>
                <a:effectLst/>
                <a:uLnTx/>
                <a:uFillTx/>
                <a:latin typeface="Verdana"/>
                <a:ea typeface="+mn-ea"/>
                <a:cs typeface="Verdana"/>
              </a:rPr>
              <a:t>de</a:t>
            </a:r>
            <a:r>
              <a:rPr kumimoji="0" lang="es-MX" b="0" i="0" u="none" strike="noStrike" kern="1200" cap="none" spc="-75" normalizeH="0" baseline="0" noProof="0" dirty="0">
                <a:ln>
                  <a:noFill/>
                </a:ln>
                <a:solidFill>
                  <a:srgbClr val="FFFFFF"/>
                </a:solidFill>
                <a:effectLst/>
                <a:uLnTx/>
                <a:uFillTx/>
                <a:latin typeface="Verdana"/>
                <a:ea typeface="+mn-ea"/>
                <a:cs typeface="Verdana"/>
              </a:rPr>
              <a:t> </a:t>
            </a:r>
            <a:r>
              <a:rPr kumimoji="0" lang="es-MX" b="0" i="0" u="none" strike="noStrike" kern="1200" cap="none" spc="-155" normalizeH="0" baseline="0" noProof="0" dirty="0">
                <a:ln>
                  <a:noFill/>
                </a:ln>
                <a:solidFill>
                  <a:srgbClr val="FFFFFF"/>
                </a:solidFill>
                <a:effectLst/>
                <a:uLnTx/>
                <a:uFillTx/>
                <a:latin typeface="Verdana"/>
                <a:ea typeface="+mn-ea"/>
                <a:cs typeface="Verdana"/>
              </a:rPr>
              <a:t>su</a:t>
            </a:r>
            <a:r>
              <a:rPr kumimoji="0" lang="es-MX" b="0" i="0" u="none" strike="noStrike" kern="1200" cap="none" spc="-80" normalizeH="0" baseline="0" noProof="0" dirty="0">
                <a:ln>
                  <a:noFill/>
                </a:ln>
                <a:solidFill>
                  <a:srgbClr val="FFFFFF"/>
                </a:solidFill>
                <a:effectLst/>
                <a:uLnTx/>
                <a:uFillTx/>
                <a:latin typeface="Verdana"/>
                <a:ea typeface="+mn-ea"/>
                <a:cs typeface="Verdana"/>
              </a:rPr>
              <a:t> </a:t>
            </a:r>
            <a:r>
              <a:rPr kumimoji="0" lang="es-MX" b="0" i="0" u="none" strike="noStrike" kern="1200" cap="none" spc="0" normalizeH="0" baseline="0" noProof="0" dirty="0">
                <a:ln>
                  <a:noFill/>
                </a:ln>
                <a:solidFill>
                  <a:srgbClr val="FFFFFF"/>
                </a:solidFill>
                <a:effectLst/>
                <a:uLnTx/>
                <a:uFillTx/>
                <a:latin typeface="Verdana"/>
                <a:ea typeface="+mn-ea"/>
                <a:cs typeface="Verdana"/>
              </a:rPr>
              <a:t>hermandad</a:t>
            </a:r>
            <a:r>
              <a:rPr kumimoji="0" lang="es-MX" b="0" i="0" u="none" strike="noStrike" kern="1200" cap="none" spc="-70" normalizeH="0" baseline="0" noProof="0" dirty="0">
                <a:ln>
                  <a:noFill/>
                </a:ln>
                <a:solidFill>
                  <a:srgbClr val="FFFFFF"/>
                </a:solidFill>
                <a:effectLst/>
                <a:uLnTx/>
                <a:uFillTx/>
                <a:latin typeface="Verdana"/>
                <a:ea typeface="+mn-ea"/>
                <a:cs typeface="Verdana"/>
              </a:rPr>
              <a:t> </a:t>
            </a:r>
            <a:r>
              <a:rPr kumimoji="0" lang="es-MX" b="0" i="0" u="none" strike="noStrike" kern="1200" cap="none" spc="-90" normalizeH="0" baseline="0" noProof="0" dirty="0">
                <a:ln>
                  <a:noFill/>
                </a:ln>
                <a:solidFill>
                  <a:srgbClr val="FFFFFF"/>
                </a:solidFill>
                <a:effectLst/>
                <a:uLnTx/>
                <a:uFillTx/>
                <a:latin typeface="Verdana"/>
                <a:ea typeface="+mn-ea"/>
                <a:cs typeface="Verdana"/>
              </a:rPr>
              <a:t>se</a:t>
            </a:r>
            <a:r>
              <a:rPr kumimoji="0" lang="es-MX" b="0" i="0" u="none" strike="noStrike" kern="1200" cap="none" spc="-80" normalizeH="0" baseline="0" noProof="0" dirty="0">
                <a:ln>
                  <a:noFill/>
                </a:ln>
                <a:solidFill>
                  <a:srgbClr val="FFFFFF"/>
                </a:solidFill>
                <a:effectLst/>
                <a:uLnTx/>
                <a:uFillTx/>
                <a:latin typeface="Verdana"/>
                <a:ea typeface="+mn-ea"/>
                <a:cs typeface="Verdana"/>
              </a:rPr>
              <a:t> </a:t>
            </a:r>
            <a:r>
              <a:rPr kumimoji="0" lang="es-MX" b="0" i="0" u="none" strike="noStrike" kern="1200" cap="none" spc="-10" normalizeH="0" baseline="0" noProof="0" dirty="0">
                <a:ln>
                  <a:noFill/>
                </a:ln>
                <a:solidFill>
                  <a:srgbClr val="FFFFFF"/>
                </a:solidFill>
                <a:effectLst/>
                <a:uLnTx/>
                <a:uFillTx/>
                <a:latin typeface="Verdana"/>
                <a:ea typeface="+mn-ea"/>
                <a:cs typeface="Verdana"/>
              </a:rPr>
              <a:t>tiene </a:t>
            </a:r>
            <a:r>
              <a:rPr kumimoji="0" lang="es-MX" b="0" i="0" u="none" strike="noStrike" kern="1200" cap="none" spc="0" normalizeH="0" baseline="0" noProof="0" dirty="0">
                <a:ln>
                  <a:noFill/>
                </a:ln>
                <a:solidFill>
                  <a:srgbClr val="FFFFFF"/>
                </a:solidFill>
                <a:effectLst/>
                <a:uLnTx/>
                <a:uFillTx/>
                <a:latin typeface="Verdana"/>
                <a:ea typeface="+mn-ea"/>
                <a:cs typeface="Verdana"/>
              </a:rPr>
              <a:t>que</a:t>
            </a:r>
            <a:r>
              <a:rPr kumimoji="0" lang="es-MX" b="0" i="0" u="none" strike="noStrike" kern="1200" cap="none" spc="-90" normalizeH="0" baseline="0" noProof="0" dirty="0">
                <a:ln>
                  <a:noFill/>
                </a:ln>
                <a:solidFill>
                  <a:srgbClr val="FFFFFF"/>
                </a:solidFill>
                <a:effectLst/>
                <a:uLnTx/>
                <a:uFillTx/>
                <a:latin typeface="Verdana"/>
                <a:ea typeface="+mn-ea"/>
                <a:cs typeface="Verdana"/>
              </a:rPr>
              <a:t> </a:t>
            </a:r>
            <a:r>
              <a:rPr kumimoji="0" lang="es-MX" b="0" i="0" u="none" strike="noStrike" kern="1200" cap="none" spc="0" normalizeH="0" baseline="0" noProof="0" dirty="0">
                <a:ln>
                  <a:noFill/>
                </a:ln>
                <a:solidFill>
                  <a:srgbClr val="FFFFFF"/>
                </a:solidFill>
                <a:effectLst/>
                <a:uLnTx/>
                <a:uFillTx/>
                <a:latin typeface="Verdana"/>
                <a:ea typeface="+mn-ea"/>
                <a:cs typeface="Verdana"/>
              </a:rPr>
              <a:t>ayudar</a:t>
            </a:r>
            <a:r>
              <a:rPr kumimoji="0" lang="es-MX" b="0" i="0" u="none" strike="noStrike" kern="1200" cap="none" spc="-80" normalizeH="0" baseline="0" noProof="0" dirty="0">
                <a:ln>
                  <a:noFill/>
                </a:ln>
                <a:solidFill>
                  <a:srgbClr val="FFFFFF"/>
                </a:solidFill>
                <a:effectLst/>
                <a:uLnTx/>
                <a:uFillTx/>
                <a:latin typeface="Verdana"/>
                <a:ea typeface="+mn-ea"/>
                <a:cs typeface="Verdana"/>
              </a:rPr>
              <a:t> </a:t>
            </a:r>
            <a:r>
              <a:rPr kumimoji="0" lang="es-MX" b="0" i="0" u="none" strike="noStrike" kern="1200" cap="none" spc="-10" normalizeH="0" baseline="0" noProof="0" dirty="0">
                <a:ln>
                  <a:noFill/>
                </a:ln>
                <a:solidFill>
                  <a:srgbClr val="FFFFFF"/>
                </a:solidFill>
                <a:effectLst/>
                <a:uLnTx/>
                <a:uFillTx/>
                <a:latin typeface="Verdana"/>
                <a:ea typeface="+mn-ea"/>
                <a:cs typeface="Verdana"/>
              </a:rPr>
              <a:t>por</a:t>
            </a:r>
            <a:r>
              <a:rPr kumimoji="0" lang="es-MX" b="0" i="0" u="none" strike="noStrike" kern="1200" cap="none" spc="-105" normalizeH="0" baseline="0" noProof="0" dirty="0">
                <a:ln>
                  <a:noFill/>
                </a:ln>
                <a:solidFill>
                  <a:srgbClr val="FFFFFF"/>
                </a:solidFill>
                <a:effectLst/>
                <a:uLnTx/>
                <a:uFillTx/>
                <a:latin typeface="Verdana"/>
                <a:ea typeface="+mn-ea"/>
                <a:cs typeface="Verdana"/>
              </a:rPr>
              <a:t> </a:t>
            </a:r>
            <a:r>
              <a:rPr kumimoji="0" lang="es-MX" b="0" i="0" u="none" strike="noStrike" kern="1200" cap="none" spc="-10" normalizeH="0" baseline="0" noProof="0" dirty="0">
                <a:ln>
                  <a:noFill/>
                </a:ln>
                <a:solidFill>
                  <a:srgbClr val="FFFFFF"/>
                </a:solidFill>
                <a:effectLst/>
                <a:uLnTx/>
                <a:uFillTx/>
                <a:latin typeface="Verdana"/>
                <a:ea typeface="+mn-ea"/>
                <a:cs typeface="Verdana"/>
              </a:rPr>
              <a:t>obligación.</a:t>
            </a:r>
            <a:endParaRPr kumimoji="0" lang="es-MX" b="0" i="0" u="none" strike="noStrike" kern="1200" cap="none" spc="0" normalizeH="0" baseline="0" noProof="0" dirty="0">
              <a:ln>
                <a:noFill/>
              </a:ln>
              <a:solidFill>
                <a:srgbClr val="FFFFFF"/>
              </a:solidFill>
              <a:effectLst/>
              <a:uLnTx/>
              <a:uFillTx/>
              <a:latin typeface="Verdana"/>
              <a:ea typeface="+mn-ea"/>
              <a:cs typeface="Verdana"/>
            </a:endParaRPr>
          </a:p>
          <a:p>
            <a:pPr marL="0" indent="0">
              <a:buNone/>
            </a:pPr>
            <a:endParaRPr lang="es-MX" dirty="0"/>
          </a:p>
        </p:txBody>
      </p:sp>
      <p:pic>
        <p:nvPicPr>
          <p:cNvPr id="4" name="Picture 3">
            <a:extLst>
              <a:ext uri="{FF2B5EF4-FFF2-40B4-BE49-F238E27FC236}">
                <a16:creationId xmlns:a16="http://schemas.microsoft.com/office/drawing/2014/main" id="{B9639440-A0EB-F8B4-1FFA-F2F1D2BC1BAB}"/>
              </a:ext>
            </a:extLst>
          </p:cNvPr>
          <p:cNvPicPr>
            <a:picLocks noChangeAspect="1"/>
          </p:cNvPicPr>
          <p:nvPr/>
        </p:nvPicPr>
        <p:blipFill>
          <a:blip r:embed="rId2"/>
          <a:stretch>
            <a:fillRect/>
          </a:stretch>
        </p:blipFill>
        <p:spPr>
          <a:xfrm>
            <a:off x="8382000" y="2362200"/>
            <a:ext cx="3200677" cy="2609314"/>
          </a:xfrm>
          <a:prstGeom prst="rect">
            <a:avLst/>
          </a:prstGeom>
        </p:spPr>
      </p:pic>
    </p:spTree>
    <p:extLst>
      <p:ext uri="{BB962C8B-B14F-4D97-AF65-F5344CB8AC3E}">
        <p14:creationId xmlns:p14="http://schemas.microsoft.com/office/powerpoint/2010/main" val="36978278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2341A-797A-0EBD-5F29-79D41371D390}"/>
              </a:ext>
            </a:extLst>
          </p:cNvPr>
          <p:cNvSpPr>
            <a:spLocks noGrp="1"/>
          </p:cNvSpPr>
          <p:nvPr>
            <p:ph type="title"/>
          </p:nvPr>
        </p:nvSpPr>
        <p:spPr>
          <a:xfrm>
            <a:off x="4696968" y="232094"/>
            <a:ext cx="2798064" cy="864108"/>
          </a:xfrm>
        </p:spPr>
        <p:txBody>
          <a:bodyPr>
            <a:normAutofit/>
          </a:bodyPr>
          <a:lstStyle/>
          <a:p>
            <a:r>
              <a:rPr lang="es-MX" dirty="0"/>
              <a:t>genero</a:t>
            </a:r>
          </a:p>
        </p:txBody>
      </p:sp>
      <p:sp>
        <p:nvSpPr>
          <p:cNvPr id="3" name="Content Placeholder 2">
            <a:extLst>
              <a:ext uri="{FF2B5EF4-FFF2-40B4-BE49-F238E27FC236}">
                <a16:creationId xmlns:a16="http://schemas.microsoft.com/office/drawing/2014/main" id="{EDE4C336-9FA2-B4E3-A423-8BE104E62095}"/>
              </a:ext>
            </a:extLst>
          </p:cNvPr>
          <p:cNvSpPr>
            <a:spLocks noGrp="1"/>
          </p:cNvSpPr>
          <p:nvPr>
            <p:ph idx="1"/>
          </p:nvPr>
        </p:nvSpPr>
        <p:spPr>
          <a:xfrm>
            <a:off x="304800" y="1295400"/>
            <a:ext cx="8382000" cy="5105400"/>
          </a:xfrm>
        </p:spPr>
        <p:txBody>
          <a:bodyPr>
            <a:normAutofit/>
          </a:bodyPr>
          <a:lstStyle/>
          <a:p>
            <a:pPr marL="12700" marR="0" lvl="0" indent="0" algn="just" defTabSz="457200" rtl="0" eaLnBrk="1" fontAlgn="auto" latinLnBrk="0" hangingPunct="1">
              <a:lnSpc>
                <a:spcPct val="100000"/>
              </a:lnSpc>
              <a:spcBef>
                <a:spcPts val="100"/>
              </a:spcBef>
              <a:spcAft>
                <a:spcPts val="0"/>
              </a:spcAft>
              <a:buClrTx/>
              <a:buSzTx/>
              <a:buFontTx/>
              <a:buNone/>
              <a:tabLst/>
              <a:defRPr/>
            </a:pPr>
            <a:r>
              <a:rPr kumimoji="0" lang="es-MX" sz="1800" b="0" i="0" u="none" strike="noStrike" kern="1200" cap="none" spc="65" normalizeH="0" baseline="0" noProof="0" dirty="0">
                <a:ln>
                  <a:noFill/>
                </a:ln>
                <a:solidFill>
                  <a:srgbClr val="FFFFFF"/>
                </a:solidFill>
                <a:effectLst/>
                <a:uLnTx/>
                <a:uFillTx/>
                <a:latin typeface="Verdana"/>
                <a:ea typeface="+mn-ea"/>
                <a:cs typeface="Verdana"/>
              </a:rPr>
              <a:t>¿Qué</a:t>
            </a:r>
            <a:r>
              <a:rPr kumimoji="0" lang="es-MX" sz="1800" b="0" i="0" u="none" strike="noStrike" kern="1200" cap="none" spc="-145" normalizeH="0" baseline="0" noProof="0" dirty="0">
                <a:ln>
                  <a:noFill/>
                </a:ln>
                <a:solidFill>
                  <a:srgbClr val="FFFFFF"/>
                </a:solidFill>
                <a:effectLst/>
                <a:uLnTx/>
                <a:uFillTx/>
                <a:latin typeface="Verdana"/>
                <a:ea typeface="+mn-ea"/>
                <a:cs typeface="Verdana"/>
              </a:rPr>
              <a:t> </a:t>
            </a:r>
            <a:r>
              <a:rPr kumimoji="0" lang="es-MX" sz="1800" b="0" i="0" u="none" strike="noStrike" kern="1200" cap="none" spc="-90" normalizeH="0" baseline="0" noProof="0" dirty="0">
                <a:ln>
                  <a:noFill/>
                </a:ln>
                <a:solidFill>
                  <a:srgbClr val="FFFFFF"/>
                </a:solidFill>
                <a:effectLst/>
                <a:uLnTx/>
                <a:uFillTx/>
                <a:latin typeface="Verdana"/>
                <a:ea typeface="+mn-ea"/>
                <a:cs typeface="Verdana"/>
              </a:rPr>
              <a:t>es</a:t>
            </a:r>
            <a:r>
              <a:rPr kumimoji="0" lang="es-MX" sz="1800" b="0" i="0" u="none" strike="noStrike" kern="1200" cap="none" spc="-120" normalizeH="0" baseline="0" noProof="0" dirty="0">
                <a:ln>
                  <a:noFill/>
                </a:ln>
                <a:solidFill>
                  <a:srgbClr val="FFFFFF"/>
                </a:solidFill>
                <a:effectLst/>
                <a:uLnTx/>
                <a:uFillTx/>
                <a:latin typeface="Verdana"/>
                <a:ea typeface="+mn-ea"/>
                <a:cs typeface="Verdana"/>
              </a:rPr>
              <a:t> </a:t>
            </a:r>
            <a:r>
              <a:rPr kumimoji="0" lang="es-MX" sz="1800" b="0" i="0" u="none" strike="noStrike" kern="1200" cap="none" spc="-30" normalizeH="0" baseline="0" noProof="0" dirty="0">
                <a:ln>
                  <a:noFill/>
                </a:ln>
                <a:solidFill>
                  <a:srgbClr val="FFFFFF"/>
                </a:solidFill>
                <a:effectLst/>
                <a:uLnTx/>
                <a:uFillTx/>
                <a:latin typeface="Verdana"/>
                <a:ea typeface="+mn-ea"/>
                <a:cs typeface="Verdana"/>
              </a:rPr>
              <a:t>el</a:t>
            </a:r>
            <a:r>
              <a:rPr kumimoji="0" lang="es-MX" sz="1800" b="0" i="0" u="none" strike="noStrike" kern="1200" cap="none" spc="-120" normalizeH="0" baseline="0" noProof="0" dirty="0">
                <a:ln>
                  <a:noFill/>
                </a:ln>
                <a:solidFill>
                  <a:srgbClr val="FFFFFF"/>
                </a:solidFill>
                <a:effectLst/>
                <a:uLnTx/>
                <a:uFillTx/>
                <a:latin typeface="Verdana"/>
                <a:ea typeface="+mn-ea"/>
                <a:cs typeface="Verdana"/>
              </a:rPr>
              <a:t> </a:t>
            </a:r>
            <a:r>
              <a:rPr kumimoji="0" lang="es-MX" sz="1800" b="0" i="0" u="none" strike="noStrike" kern="1200" cap="none" spc="-10" normalizeH="0" baseline="0" noProof="0" dirty="0">
                <a:ln>
                  <a:noFill/>
                </a:ln>
                <a:solidFill>
                  <a:srgbClr val="FFFFFF"/>
                </a:solidFill>
                <a:effectLst/>
                <a:uLnTx/>
                <a:uFillTx/>
                <a:latin typeface="Verdana"/>
                <a:ea typeface="+mn-ea"/>
                <a:cs typeface="Verdana"/>
              </a:rPr>
              <a:t>género?</a:t>
            </a:r>
            <a:endParaRPr kumimoji="0" lang="es-MX" sz="1800" b="0" i="0" u="none" strike="noStrike" kern="1200" cap="none" spc="0" normalizeH="0" baseline="0" noProof="0" dirty="0">
              <a:ln>
                <a:noFill/>
              </a:ln>
              <a:solidFill>
                <a:srgbClr val="FFFFFF"/>
              </a:solidFill>
              <a:effectLst/>
              <a:uLnTx/>
              <a:uFillTx/>
              <a:latin typeface="Verdana"/>
              <a:ea typeface="+mn-ea"/>
              <a:cs typeface="Verdana"/>
            </a:endParaRPr>
          </a:p>
          <a:p>
            <a:pPr marL="12700" marR="280670" lvl="0" indent="0" algn="just"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210" normalizeH="0" baseline="0" noProof="0" dirty="0">
                <a:ln>
                  <a:noFill/>
                </a:ln>
                <a:solidFill>
                  <a:srgbClr val="FFFFFF"/>
                </a:solidFill>
                <a:effectLst/>
                <a:uLnTx/>
                <a:uFillTx/>
                <a:latin typeface="Verdana"/>
                <a:ea typeface="+mn-ea"/>
                <a:cs typeface="Verdana"/>
              </a:rPr>
              <a:t>Es</a:t>
            </a:r>
            <a:r>
              <a:rPr kumimoji="0" lang="es-MX" sz="1800" b="0" i="0" u="none" strike="noStrike" kern="1200" cap="none" spc="-95" normalizeH="0" baseline="0" noProof="0" dirty="0">
                <a:ln>
                  <a:noFill/>
                </a:ln>
                <a:solidFill>
                  <a:srgbClr val="FFFFFF"/>
                </a:solidFill>
                <a:effectLst/>
                <a:uLnTx/>
                <a:uFillTx/>
                <a:latin typeface="Verdana"/>
                <a:ea typeface="+mn-ea"/>
                <a:cs typeface="Verdana"/>
              </a:rPr>
              <a:t> </a:t>
            </a:r>
            <a:r>
              <a:rPr kumimoji="0" lang="es-MX" sz="1800" b="0" i="0" u="none" strike="noStrike" kern="1200" cap="none" spc="0" normalizeH="0" baseline="0" noProof="0" dirty="0">
                <a:ln>
                  <a:noFill/>
                </a:ln>
                <a:solidFill>
                  <a:srgbClr val="FFFFFF"/>
                </a:solidFill>
                <a:effectLst/>
                <a:uLnTx/>
                <a:uFillTx/>
                <a:latin typeface="Verdana"/>
                <a:ea typeface="+mn-ea"/>
                <a:cs typeface="Verdana"/>
              </a:rPr>
              <a:t>una</a:t>
            </a:r>
            <a:r>
              <a:rPr kumimoji="0" lang="es-MX" sz="1800" b="0" i="0" u="none" strike="noStrike" kern="1200" cap="none" spc="-75" normalizeH="0" baseline="0" noProof="0" dirty="0">
                <a:ln>
                  <a:noFill/>
                </a:ln>
                <a:solidFill>
                  <a:srgbClr val="FFFFFF"/>
                </a:solidFill>
                <a:effectLst/>
                <a:uLnTx/>
                <a:uFillTx/>
                <a:latin typeface="Verdana"/>
                <a:ea typeface="+mn-ea"/>
                <a:cs typeface="Verdana"/>
              </a:rPr>
              <a:t> </a:t>
            </a:r>
            <a:r>
              <a:rPr kumimoji="0" lang="es-MX" sz="1800" b="0" i="0" u="none" strike="noStrike" kern="1200" cap="none" spc="0" normalizeH="0" baseline="0" noProof="0" dirty="0">
                <a:ln>
                  <a:noFill/>
                </a:ln>
                <a:solidFill>
                  <a:srgbClr val="FFFFFF"/>
                </a:solidFill>
                <a:effectLst/>
                <a:uLnTx/>
                <a:uFillTx/>
                <a:latin typeface="Verdana"/>
                <a:ea typeface="+mn-ea"/>
                <a:cs typeface="Verdana"/>
              </a:rPr>
              <a:t>palabra</a:t>
            </a:r>
            <a:r>
              <a:rPr kumimoji="0" lang="es-MX" sz="1800" b="0" i="0" u="none" strike="noStrike" kern="1200" cap="none" spc="-100" normalizeH="0" baseline="0" noProof="0" dirty="0">
                <a:ln>
                  <a:noFill/>
                </a:ln>
                <a:solidFill>
                  <a:srgbClr val="FFFFFF"/>
                </a:solidFill>
                <a:effectLst/>
                <a:uLnTx/>
                <a:uFillTx/>
                <a:latin typeface="Verdana"/>
                <a:ea typeface="+mn-ea"/>
                <a:cs typeface="Verdana"/>
              </a:rPr>
              <a:t> </a:t>
            </a:r>
            <a:r>
              <a:rPr kumimoji="0" lang="es-MX" sz="1800" b="0" i="0" u="none" strike="noStrike" kern="1200" cap="none" spc="0" normalizeH="0" baseline="0" noProof="0" dirty="0">
                <a:ln>
                  <a:noFill/>
                </a:ln>
                <a:solidFill>
                  <a:srgbClr val="FFFFFF"/>
                </a:solidFill>
                <a:effectLst/>
                <a:uLnTx/>
                <a:uFillTx/>
                <a:latin typeface="Verdana"/>
                <a:ea typeface="+mn-ea"/>
                <a:cs typeface="Verdana"/>
              </a:rPr>
              <a:t>que</a:t>
            </a:r>
            <a:r>
              <a:rPr kumimoji="0" lang="es-MX" sz="1800" b="0" i="0" u="none" strike="noStrike" kern="1200" cap="none" spc="-60" normalizeH="0" baseline="0" noProof="0" dirty="0">
                <a:ln>
                  <a:noFill/>
                </a:ln>
                <a:solidFill>
                  <a:srgbClr val="FFFFFF"/>
                </a:solidFill>
                <a:effectLst/>
                <a:uLnTx/>
                <a:uFillTx/>
                <a:latin typeface="Verdana"/>
                <a:ea typeface="+mn-ea"/>
                <a:cs typeface="Verdana"/>
              </a:rPr>
              <a:t> </a:t>
            </a:r>
            <a:r>
              <a:rPr kumimoji="0" lang="es-MX" sz="1800" b="0" i="0" u="none" strike="noStrike" kern="1200" cap="none" spc="-90" normalizeH="0" baseline="0" noProof="0" dirty="0">
                <a:ln>
                  <a:noFill/>
                </a:ln>
                <a:solidFill>
                  <a:srgbClr val="FFFFFF"/>
                </a:solidFill>
                <a:effectLst/>
                <a:uLnTx/>
                <a:uFillTx/>
                <a:latin typeface="Verdana"/>
                <a:ea typeface="+mn-ea"/>
                <a:cs typeface="Verdana"/>
              </a:rPr>
              <a:t>se</a:t>
            </a:r>
            <a:r>
              <a:rPr kumimoji="0" lang="es-MX" sz="1800" b="0" i="0" u="none" strike="noStrike" kern="1200" cap="none" spc="-75" normalizeH="0" baseline="0" noProof="0" dirty="0">
                <a:ln>
                  <a:noFill/>
                </a:ln>
                <a:solidFill>
                  <a:srgbClr val="FFFFFF"/>
                </a:solidFill>
                <a:effectLst/>
                <a:uLnTx/>
                <a:uFillTx/>
                <a:latin typeface="Verdana"/>
                <a:ea typeface="+mn-ea"/>
                <a:cs typeface="Verdana"/>
              </a:rPr>
              <a:t> </a:t>
            </a:r>
            <a:r>
              <a:rPr kumimoji="0" lang="es-MX" sz="1800" b="0" i="0" u="none" strike="noStrike" kern="1200" cap="none" spc="-60" normalizeH="0" baseline="0" noProof="0" dirty="0">
                <a:ln>
                  <a:noFill/>
                </a:ln>
                <a:solidFill>
                  <a:srgbClr val="FFFFFF"/>
                </a:solidFill>
                <a:effectLst/>
                <a:uLnTx/>
                <a:uFillTx/>
                <a:latin typeface="Verdana"/>
                <a:ea typeface="+mn-ea"/>
                <a:cs typeface="Verdana"/>
              </a:rPr>
              <a:t>usa</a:t>
            </a:r>
            <a:r>
              <a:rPr kumimoji="0" lang="es-MX" sz="1800" b="0" i="0" u="none" strike="noStrike" kern="1200" cap="none" spc="-100" normalizeH="0" baseline="0" noProof="0" dirty="0">
                <a:ln>
                  <a:noFill/>
                </a:ln>
                <a:solidFill>
                  <a:srgbClr val="FFFFFF"/>
                </a:solidFill>
                <a:effectLst/>
                <a:uLnTx/>
                <a:uFillTx/>
                <a:latin typeface="Verdana"/>
                <a:ea typeface="+mn-ea"/>
                <a:cs typeface="Verdana"/>
              </a:rPr>
              <a:t> </a:t>
            </a:r>
            <a:r>
              <a:rPr kumimoji="0" lang="es-MX" sz="1800" b="0" i="0" u="none" strike="noStrike" kern="1200" cap="none" spc="0" normalizeH="0" baseline="0" noProof="0" dirty="0">
                <a:ln>
                  <a:noFill/>
                </a:ln>
                <a:solidFill>
                  <a:srgbClr val="FFFFFF"/>
                </a:solidFill>
                <a:effectLst/>
                <a:uLnTx/>
                <a:uFillTx/>
                <a:latin typeface="Verdana"/>
                <a:ea typeface="+mn-ea"/>
                <a:cs typeface="Verdana"/>
              </a:rPr>
              <a:t>para</a:t>
            </a:r>
            <a:r>
              <a:rPr kumimoji="0" lang="es-MX" sz="1800" b="0" i="0" u="none" strike="noStrike" kern="1200" cap="none" spc="-95" normalizeH="0" baseline="0" noProof="0" dirty="0">
                <a:ln>
                  <a:noFill/>
                </a:ln>
                <a:solidFill>
                  <a:srgbClr val="FFFFFF"/>
                </a:solidFill>
                <a:effectLst/>
                <a:uLnTx/>
                <a:uFillTx/>
                <a:latin typeface="Verdana"/>
                <a:ea typeface="+mn-ea"/>
                <a:cs typeface="Verdana"/>
              </a:rPr>
              <a:t> </a:t>
            </a:r>
            <a:r>
              <a:rPr kumimoji="0" lang="es-MX" sz="1800" b="0" i="0" u="none" strike="noStrike" kern="1200" cap="none" spc="-30" normalizeH="0" baseline="0" noProof="0" dirty="0">
                <a:ln>
                  <a:noFill/>
                </a:ln>
                <a:solidFill>
                  <a:srgbClr val="FFFFFF"/>
                </a:solidFill>
                <a:effectLst/>
                <a:uLnTx/>
                <a:uFillTx/>
                <a:latin typeface="Verdana"/>
                <a:ea typeface="+mn-ea"/>
                <a:cs typeface="Verdana"/>
              </a:rPr>
              <a:t>el</a:t>
            </a:r>
            <a:r>
              <a:rPr kumimoji="0" lang="es-MX" sz="1800" b="0" i="0" u="none" strike="noStrike" kern="1200" cap="none" spc="-75" normalizeH="0" baseline="0" noProof="0" dirty="0">
                <a:ln>
                  <a:noFill/>
                </a:ln>
                <a:solidFill>
                  <a:srgbClr val="FFFFFF"/>
                </a:solidFill>
                <a:effectLst/>
                <a:uLnTx/>
                <a:uFillTx/>
                <a:latin typeface="Verdana"/>
                <a:ea typeface="+mn-ea"/>
                <a:cs typeface="Verdana"/>
              </a:rPr>
              <a:t> </a:t>
            </a:r>
            <a:r>
              <a:rPr kumimoji="0" lang="es-MX" sz="1800" b="0" i="0" u="none" strike="noStrike" kern="1200" cap="none" spc="-55" normalizeH="0" baseline="0" noProof="0" dirty="0">
                <a:ln>
                  <a:noFill/>
                </a:ln>
                <a:solidFill>
                  <a:srgbClr val="FFFFFF"/>
                </a:solidFill>
                <a:effectLst/>
                <a:uLnTx/>
                <a:uFillTx/>
                <a:latin typeface="Verdana"/>
                <a:ea typeface="+mn-ea"/>
                <a:cs typeface="Verdana"/>
              </a:rPr>
              <a:t>arte,</a:t>
            </a:r>
            <a:r>
              <a:rPr kumimoji="0" lang="es-MX" sz="1800" b="0" i="0" u="none" strike="noStrike" kern="1200" cap="none" spc="-60" normalizeH="0" baseline="0" noProof="0" dirty="0">
                <a:ln>
                  <a:noFill/>
                </a:ln>
                <a:solidFill>
                  <a:srgbClr val="FFFFFF"/>
                </a:solidFill>
                <a:effectLst/>
                <a:uLnTx/>
                <a:uFillTx/>
                <a:latin typeface="Verdana"/>
                <a:ea typeface="+mn-ea"/>
                <a:cs typeface="Verdana"/>
              </a:rPr>
              <a:t> </a:t>
            </a:r>
            <a:r>
              <a:rPr kumimoji="0" lang="es-MX" sz="1800" b="0" i="0" u="none" strike="noStrike" kern="1200" cap="none" spc="-30" normalizeH="0" baseline="0" noProof="0" dirty="0">
                <a:ln>
                  <a:noFill/>
                </a:ln>
                <a:solidFill>
                  <a:srgbClr val="FFFFFF"/>
                </a:solidFill>
                <a:effectLst/>
                <a:uLnTx/>
                <a:uFillTx/>
                <a:latin typeface="Verdana"/>
                <a:ea typeface="+mn-ea"/>
                <a:cs typeface="Verdana"/>
              </a:rPr>
              <a:t>el</a:t>
            </a:r>
            <a:r>
              <a:rPr kumimoji="0" lang="es-MX" sz="1800" b="0" i="0" u="none" strike="noStrike" kern="1200" cap="none" spc="-70" normalizeH="0" baseline="0" noProof="0" dirty="0">
                <a:ln>
                  <a:noFill/>
                </a:ln>
                <a:solidFill>
                  <a:srgbClr val="FFFFFF"/>
                </a:solidFill>
                <a:effectLst/>
                <a:uLnTx/>
                <a:uFillTx/>
                <a:latin typeface="Verdana"/>
                <a:ea typeface="+mn-ea"/>
                <a:cs typeface="Verdana"/>
              </a:rPr>
              <a:t> </a:t>
            </a:r>
            <a:r>
              <a:rPr kumimoji="0" lang="es-MX" sz="1800" b="0" i="0" u="none" strike="noStrike" kern="1200" cap="none" spc="-100" normalizeH="0" baseline="0" noProof="0" dirty="0">
                <a:ln>
                  <a:noFill/>
                </a:ln>
                <a:solidFill>
                  <a:srgbClr val="FFFFFF"/>
                </a:solidFill>
                <a:effectLst/>
                <a:uLnTx/>
                <a:uFillTx/>
                <a:latin typeface="Verdana"/>
                <a:ea typeface="+mn-ea"/>
                <a:cs typeface="Verdana"/>
              </a:rPr>
              <a:t>sexo,</a:t>
            </a:r>
            <a:r>
              <a:rPr kumimoji="0" lang="es-MX" sz="1800" b="0" i="0" u="none" strike="noStrike" kern="1200" cap="none" spc="-70" normalizeH="0" baseline="0" noProof="0" dirty="0">
                <a:ln>
                  <a:noFill/>
                </a:ln>
                <a:solidFill>
                  <a:srgbClr val="FFFFFF"/>
                </a:solidFill>
                <a:effectLst/>
                <a:uLnTx/>
                <a:uFillTx/>
                <a:latin typeface="Verdana"/>
                <a:ea typeface="+mn-ea"/>
                <a:cs typeface="Verdana"/>
              </a:rPr>
              <a:t> </a:t>
            </a:r>
            <a:r>
              <a:rPr kumimoji="0" lang="es-MX" sz="1800" b="0" i="0" u="none" strike="noStrike" kern="1200" cap="none" spc="0" normalizeH="0" baseline="0" noProof="0" dirty="0">
                <a:ln>
                  <a:noFill/>
                </a:ln>
                <a:solidFill>
                  <a:srgbClr val="FFFFFF"/>
                </a:solidFill>
                <a:effectLst/>
                <a:uLnTx/>
                <a:uFillTx/>
                <a:latin typeface="Verdana"/>
                <a:ea typeface="+mn-ea"/>
                <a:cs typeface="Verdana"/>
              </a:rPr>
              <a:t>la</a:t>
            </a:r>
            <a:r>
              <a:rPr kumimoji="0" lang="es-MX" sz="1800" b="0" i="0" u="none" strike="noStrike" kern="1200" cap="none" spc="-95" normalizeH="0" baseline="0" noProof="0" dirty="0">
                <a:ln>
                  <a:noFill/>
                </a:ln>
                <a:solidFill>
                  <a:srgbClr val="FFFFFF"/>
                </a:solidFill>
                <a:effectLst/>
                <a:uLnTx/>
                <a:uFillTx/>
                <a:latin typeface="Verdana"/>
                <a:ea typeface="+mn-ea"/>
                <a:cs typeface="Verdana"/>
              </a:rPr>
              <a:t> </a:t>
            </a:r>
            <a:r>
              <a:rPr kumimoji="0" lang="es-MX" sz="1800" b="0" i="0" u="none" strike="noStrike" kern="1200" cap="none" spc="-70" normalizeH="0" baseline="0" noProof="0" dirty="0">
                <a:ln>
                  <a:noFill/>
                </a:ln>
                <a:solidFill>
                  <a:srgbClr val="FFFFFF"/>
                </a:solidFill>
                <a:effectLst/>
                <a:uLnTx/>
                <a:uFillTx/>
                <a:latin typeface="Verdana"/>
                <a:ea typeface="+mn-ea"/>
                <a:cs typeface="Verdana"/>
              </a:rPr>
              <a:t>literatura</a:t>
            </a:r>
            <a:r>
              <a:rPr kumimoji="0" lang="es-MX" sz="1800" b="0" i="0" u="none" strike="noStrike" kern="1200" cap="none" spc="-75" normalizeH="0" baseline="0" noProof="0" dirty="0">
                <a:ln>
                  <a:noFill/>
                </a:ln>
                <a:solidFill>
                  <a:srgbClr val="FFFFFF"/>
                </a:solidFill>
                <a:effectLst/>
                <a:uLnTx/>
                <a:uFillTx/>
                <a:latin typeface="Verdana"/>
                <a:ea typeface="+mn-ea"/>
                <a:cs typeface="Verdana"/>
              </a:rPr>
              <a:t> </a:t>
            </a:r>
            <a:r>
              <a:rPr kumimoji="0" lang="es-MX" sz="1800" b="0" i="0" u="none" strike="noStrike" kern="1200" cap="none" spc="-114" normalizeH="0" baseline="0" noProof="0" dirty="0">
                <a:ln>
                  <a:noFill/>
                </a:ln>
                <a:solidFill>
                  <a:srgbClr val="FFFFFF"/>
                </a:solidFill>
                <a:effectLst/>
                <a:uLnTx/>
                <a:uFillTx/>
                <a:latin typeface="Verdana"/>
                <a:ea typeface="+mn-ea"/>
                <a:cs typeface="Verdana"/>
              </a:rPr>
              <a:t>y</a:t>
            </a:r>
            <a:r>
              <a:rPr kumimoji="0" lang="es-MX" sz="1800" b="0" i="0" u="none" strike="noStrike" kern="1200" cap="none" spc="-80" normalizeH="0" baseline="0" noProof="0" dirty="0">
                <a:ln>
                  <a:noFill/>
                </a:ln>
                <a:solidFill>
                  <a:srgbClr val="FFFFFF"/>
                </a:solidFill>
                <a:effectLst/>
                <a:uLnTx/>
                <a:uFillTx/>
                <a:latin typeface="Verdana"/>
                <a:ea typeface="+mn-ea"/>
                <a:cs typeface="Verdana"/>
              </a:rPr>
              <a:t> </a:t>
            </a:r>
            <a:r>
              <a:rPr kumimoji="0" lang="es-MX" sz="1800" b="0" i="0" u="none" strike="noStrike" kern="1200" cap="none" spc="-25" normalizeH="0" baseline="0" noProof="0" dirty="0">
                <a:ln>
                  <a:noFill/>
                </a:ln>
                <a:solidFill>
                  <a:srgbClr val="FFFFFF"/>
                </a:solidFill>
                <a:effectLst/>
                <a:uLnTx/>
                <a:uFillTx/>
                <a:latin typeface="Verdana"/>
                <a:ea typeface="+mn-ea"/>
                <a:cs typeface="Verdana"/>
              </a:rPr>
              <a:t>las </a:t>
            </a:r>
            <a:r>
              <a:rPr kumimoji="0" lang="es-MX" sz="1800" b="0" i="0" u="none" strike="noStrike" kern="1200" cap="none" spc="0" normalizeH="0" baseline="0" noProof="0" dirty="0">
                <a:ln>
                  <a:noFill/>
                </a:ln>
                <a:solidFill>
                  <a:srgbClr val="FFFFFF"/>
                </a:solidFill>
                <a:effectLst/>
                <a:uLnTx/>
                <a:uFillTx/>
                <a:latin typeface="Verdana"/>
                <a:ea typeface="+mn-ea"/>
                <a:cs typeface="Verdana"/>
              </a:rPr>
              <a:t>ciencias</a:t>
            </a:r>
            <a:r>
              <a:rPr kumimoji="0" lang="es-MX" sz="1800" b="0" i="0" u="none" strike="noStrike" kern="1200" cap="none" spc="-80" normalizeH="0" baseline="0" noProof="0" dirty="0">
                <a:ln>
                  <a:noFill/>
                </a:ln>
                <a:solidFill>
                  <a:srgbClr val="FFFFFF"/>
                </a:solidFill>
                <a:effectLst/>
                <a:uLnTx/>
                <a:uFillTx/>
                <a:latin typeface="Verdana"/>
                <a:ea typeface="+mn-ea"/>
                <a:cs typeface="Verdana"/>
              </a:rPr>
              <a:t> </a:t>
            </a:r>
            <a:r>
              <a:rPr kumimoji="0" lang="es-MX" sz="1800" b="0" i="0" u="none" strike="noStrike" kern="1200" cap="none" spc="-35" normalizeH="0" baseline="0" noProof="0" dirty="0">
                <a:ln>
                  <a:noFill/>
                </a:ln>
                <a:solidFill>
                  <a:srgbClr val="FFFFFF"/>
                </a:solidFill>
                <a:effectLst/>
                <a:uLnTx/>
                <a:uFillTx/>
                <a:latin typeface="Verdana"/>
                <a:ea typeface="+mn-ea"/>
                <a:cs typeface="Verdana"/>
              </a:rPr>
              <a:t>sociales</a:t>
            </a:r>
            <a:r>
              <a:rPr kumimoji="0" lang="es-MX" sz="1800" b="0" i="0" u="none" strike="noStrike" kern="1200" cap="none" spc="-75" normalizeH="0" baseline="0" noProof="0" dirty="0">
                <a:ln>
                  <a:noFill/>
                </a:ln>
                <a:solidFill>
                  <a:srgbClr val="FFFFFF"/>
                </a:solidFill>
                <a:effectLst/>
                <a:uLnTx/>
                <a:uFillTx/>
                <a:latin typeface="Verdana"/>
                <a:ea typeface="+mn-ea"/>
                <a:cs typeface="Verdana"/>
              </a:rPr>
              <a:t> </a:t>
            </a:r>
            <a:r>
              <a:rPr kumimoji="0" lang="es-MX" sz="1800" b="0" i="0" u="none" strike="noStrike" kern="1200" cap="none" spc="-90" normalizeH="0" baseline="0" noProof="0" dirty="0">
                <a:ln>
                  <a:noFill/>
                </a:ln>
                <a:solidFill>
                  <a:srgbClr val="FFFFFF"/>
                </a:solidFill>
                <a:effectLst/>
                <a:uLnTx/>
                <a:uFillTx/>
                <a:latin typeface="Verdana"/>
                <a:ea typeface="+mn-ea"/>
                <a:cs typeface="Verdana"/>
              </a:rPr>
              <a:t>es</a:t>
            </a:r>
            <a:r>
              <a:rPr kumimoji="0" lang="es-MX" sz="1800" b="0" i="0" u="none" strike="noStrike" kern="1200" cap="none" spc="-40" normalizeH="0" baseline="0" noProof="0" dirty="0">
                <a:ln>
                  <a:noFill/>
                </a:ln>
                <a:solidFill>
                  <a:srgbClr val="FFFFFF"/>
                </a:solidFill>
                <a:effectLst/>
                <a:uLnTx/>
                <a:uFillTx/>
                <a:latin typeface="Verdana"/>
                <a:ea typeface="+mn-ea"/>
                <a:cs typeface="Verdana"/>
              </a:rPr>
              <a:t> </a:t>
            </a:r>
            <a:r>
              <a:rPr kumimoji="0" lang="es-MX" sz="1800" b="0" i="0" u="none" strike="noStrike" kern="1200" cap="none" spc="0" normalizeH="0" baseline="0" noProof="0" dirty="0">
                <a:ln>
                  <a:noFill/>
                </a:ln>
                <a:solidFill>
                  <a:srgbClr val="FFFFFF"/>
                </a:solidFill>
                <a:effectLst/>
                <a:uLnTx/>
                <a:uFillTx/>
                <a:latin typeface="Verdana"/>
                <a:ea typeface="+mn-ea"/>
                <a:cs typeface="Verdana"/>
              </a:rPr>
              <a:t>una</a:t>
            </a:r>
            <a:r>
              <a:rPr kumimoji="0" lang="es-MX" sz="1800" b="0" i="0" u="none" strike="noStrike" kern="1200" cap="none" spc="-35" normalizeH="0" baseline="0" noProof="0" dirty="0">
                <a:ln>
                  <a:noFill/>
                </a:ln>
                <a:solidFill>
                  <a:srgbClr val="FFFFFF"/>
                </a:solidFill>
                <a:effectLst/>
                <a:uLnTx/>
                <a:uFillTx/>
                <a:latin typeface="Verdana"/>
                <a:ea typeface="+mn-ea"/>
                <a:cs typeface="Verdana"/>
              </a:rPr>
              <a:t> </a:t>
            </a:r>
            <a:r>
              <a:rPr kumimoji="0" lang="es-MX" sz="1800" b="0" i="0" u="none" strike="noStrike" kern="1200" cap="none" spc="0" normalizeH="0" baseline="0" noProof="0" dirty="0">
                <a:ln>
                  <a:noFill/>
                </a:ln>
                <a:solidFill>
                  <a:srgbClr val="FFFFFF"/>
                </a:solidFill>
                <a:effectLst/>
                <a:uLnTx/>
                <a:uFillTx/>
                <a:latin typeface="Verdana"/>
                <a:ea typeface="+mn-ea"/>
                <a:cs typeface="Verdana"/>
              </a:rPr>
              <a:t>palabra</a:t>
            </a:r>
            <a:r>
              <a:rPr kumimoji="0" lang="es-MX" sz="1800" b="0" i="0" u="none" strike="noStrike" kern="1200" cap="none" spc="-70" normalizeH="0" baseline="0" noProof="0" dirty="0">
                <a:ln>
                  <a:noFill/>
                </a:ln>
                <a:solidFill>
                  <a:srgbClr val="FFFFFF"/>
                </a:solidFill>
                <a:effectLst/>
                <a:uLnTx/>
                <a:uFillTx/>
                <a:latin typeface="Verdana"/>
                <a:ea typeface="+mn-ea"/>
                <a:cs typeface="Verdana"/>
              </a:rPr>
              <a:t> </a:t>
            </a:r>
            <a:r>
              <a:rPr kumimoji="0" lang="es-MX" sz="1800" b="0" i="0" u="none" strike="noStrike" kern="1200" cap="none" spc="0" normalizeH="0" baseline="0" noProof="0" dirty="0">
                <a:ln>
                  <a:noFill/>
                </a:ln>
                <a:solidFill>
                  <a:srgbClr val="FFFFFF"/>
                </a:solidFill>
                <a:effectLst/>
                <a:uLnTx/>
                <a:uFillTx/>
                <a:latin typeface="Verdana"/>
                <a:ea typeface="+mn-ea"/>
                <a:cs typeface="Verdana"/>
              </a:rPr>
              <a:t>que</a:t>
            </a:r>
            <a:r>
              <a:rPr kumimoji="0" lang="es-MX" sz="1800" b="0" i="0" u="none" strike="noStrike" kern="1200" cap="none" spc="-25" normalizeH="0" baseline="0" noProof="0" dirty="0">
                <a:ln>
                  <a:noFill/>
                </a:ln>
                <a:solidFill>
                  <a:srgbClr val="FFFFFF"/>
                </a:solidFill>
                <a:effectLst/>
                <a:uLnTx/>
                <a:uFillTx/>
                <a:latin typeface="Verdana"/>
                <a:ea typeface="+mn-ea"/>
                <a:cs typeface="Verdana"/>
              </a:rPr>
              <a:t> </a:t>
            </a:r>
            <a:r>
              <a:rPr kumimoji="0" lang="es-MX" sz="1800" b="0" i="0" u="none" strike="noStrike" kern="1200" cap="none" spc="-20" normalizeH="0" baseline="0" noProof="0" dirty="0">
                <a:ln>
                  <a:noFill/>
                </a:ln>
                <a:solidFill>
                  <a:srgbClr val="FFFFFF"/>
                </a:solidFill>
                <a:effectLst/>
                <a:uLnTx/>
                <a:uFillTx/>
                <a:latin typeface="Verdana"/>
                <a:ea typeface="+mn-ea"/>
                <a:cs typeface="Verdana"/>
              </a:rPr>
              <a:t>proviene</a:t>
            </a:r>
            <a:r>
              <a:rPr kumimoji="0" lang="es-MX" sz="1800" b="0" i="0" u="none" strike="noStrike" kern="1200" cap="none" spc="-65" normalizeH="0" baseline="0" noProof="0" dirty="0">
                <a:ln>
                  <a:noFill/>
                </a:ln>
                <a:solidFill>
                  <a:srgbClr val="FFFFFF"/>
                </a:solidFill>
                <a:effectLst/>
                <a:uLnTx/>
                <a:uFillTx/>
                <a:latin typeface="Verdana"/>
                <a:ea typeface="+mn-ea"/>
                <a:cs typeface="Verdana"/>
              </a:rPr>
              <a:t> </a:t>
            </a:r>
            <a:r>
              <a:rPr kumimoji="0" lang="es-MX" sz="1800" b="0" i="0" u="none" strike="noStrike" kern="1200" cap="none" spc="0" normalizeH="0" baseline="0" noProof="0" dirty="0">
                <a:ln>
                  <a:noFill/>
                </a:ln>
                <a:solidFill>
                  <a:srgbClr val="FFFFFF"/>
                </a:solidFill>
                <a:effectLst/>
                <a:uLnTx/>
                <a:uFillTx/>
                <a:latin typeface="Verdana"/>
                <a:ea typeface="+mn-ea"/>
                <a:cs typeface="Verdana"/>
              </a:rPr>
              <a:t>del</a:t>
            </a:r>
            <a:r>
              <a:rPr kumimoji="0" lang="es-MX" sz="1800" b="0" i="0" u="none" strike="noStrike" kern="1200" cap="none" spc="-45" normalizeH="0" baseline="0" noProof="0" dirty="0">
                <a:ln>
                  <a:noFill/>
                </a:ln>
                <a:solidFill>
                  <a:srgbClr val="FFFFFF"/>
                </a:solidFill>
                <a:effectLst/>
                <a:uLnTx/>
                <a:uFillTx/>
                <a:latin typeface="Verdana"/>
                <a:ea typeface="+mn-ea"/>
                <a:cs typeface="Verdana"/>
              </a:rPr>
              <a:t> </a:t>
            </a:r>
            <a:r>
              <a:rPr kumimoji="0" lang="es-MX" sz="1800" b="0" i="0" u="none" strike="noStrike" kern="1200" cap="none" spc="-60" normalizeH="0" baseline="0" noProof="0" dirty="0">
                <a:ln>
                  <a:noFill/>
                </a:ln>
                <a:solidFill>
                  <a:srgbClr val="FFFFFF"/>
                </a:solidFill>
                <a:effectLst/>
                <a:uLnTx/>
                <a:uFillTx/>
                <a:latin typeface="Verdana"/>
                <a:ea typeface="+mn-ea"/>
                <a:cs typeface="Verdana"/>
              </a:rPr>
              <a:t>latín</a:t>
            </a:r>
            <a:r>
              <a:rPr kumimoji="0" lang="es-MX" sz="1800" b="0" i="0" u="none" strike="noStrike" kern="1200" cap="none" spc="-50" normalizeH="0" baseline="0" noProof="0" dirty="0">
                <a:ln>
                  <a:noFill/>
                </a:ln>
                <a:solidFill>
                  <a:srgbClr val="FFFFFF"/>
                </a:solidFill>
                <a:effectLst/>
                <a:uLnTx/>
                <a:uFillTx/>
                <a:latin typeface="Verdana"/>
                <a:ea typeface="+mn-ea"/>
                <a:cs typeface="Verdana"/>
              </a:rPr>
              <a:t> </a:t>
            </a:r>
            <a:r>
              <a:rPr kumimoji="0" lang="es-MX" sz="1800" b="0" i="0" u="none" strike="noStrike" kern="1200" cap="none" spc="-75" normalizeH="0" baseline="0" noProof="0" dirty="0" err="1">
                <a:ln>
                  <a:noFill/>
                </a:ln>
                <a:solidFill>
                  <a:srgbClr val="FFFFFF"/>
                </a:solidFill>
                <a:effectLst/>
                <a:uLnTx/>
                <a:uFillTx/>
                <a:latin typeface="Verdana"/>
                <a:ea typeface="+mn-ea"/>
                <a:cs typeface="Verdana"/>
              </a:rPr>
              <a:t>genus-</a:t>
            </a:r>
            <a:r>
              <a:rPr kumimoji="0" lang="es-MX" sz="1800" b="0" i="0" u="none" strike="noStrike" kern="1200" cap="none" spc="-55" normalizeH="0" baseline="0" noProof="0" dirty="0" err="1">
                <a:ln>
                  <a:noFill/>
                </a:ln>
                <a:solidFill>
                  <a:srgbClr val="FFFFFF"/>
                </a:solidFill>
                <a:effectLst/>
                <a:uLnTx/>
                <a:uFillTx/>
                <a:latin typeface="Verdana"/>
                <a:ea typeface="+mn-ea"/>
                <a:cs typeface="Verdana"/>
              </a:rPr>
              <a:t>eris</a:t>
            </a:r>
            <a:r>
              <a:rPr kumimoji="0" lang="es-MX" sz="1800" b="0" i="0" u="none" strike="noStrike" kern="1200" cap="none" spc="-55" normalizeH="0" baseline="0" noProof="0" dirty="0">
                <a:ln>
                  <a:noFill/>
                </a:ln>
                <a:solidFill>
                  <a:srgbClr val="FFFFFF"/>
                </a:solidFill>
                <a:effectLst/>
                <a:uLnTx/>
                <a:uFillTx/>
                <a:latin typeface="Verdana"/>
                <a:ea typeface="+mn-ea"/>
                <a:cs typeface="Verdana"/>
              </a:rPr>
              <a:t> </a:t>
            </a:r>
            <a:r>
              <a:rPr kumimoji="0" lang="es-MX" sz="1800" b="0" i="0" u="none" strike="noStrike" kern="1200" cap="none" spc="80" normalizeH="0" baseline="0" noProof="0" dirty="0">
                <a:ln>
                  <a:noFill/>
                </a:ln>
                <a:solidFill>
                  <a:srgbClr val="FFFFFF"/>
                </a:solidFill>
                <a:effectLst/>
                <a:uLnTx/>
                <a:uFillTx/>
                <a:latin typeface="Verdana"/>
                <a:ea typeface="+mn-ea"/>
                <a:cs typeface="Verdana"/>
              </a:rPr>
              <a:t>con</a:t>
            </a:r>
            <a:r>
              <a:rPr kumimoji="0" lang="es-MX" sz="1800" b="0" i="0" u="none" strike="noStrike" kern="1200" cap="none" spc="-135" normalizeH="0" baseline="0" noProof="0" dirty="0">
                <a:ln>
                  <a:noFill/>
                </a:ln>
                <a:solidFill>
                  <a:srgbClr val="FFFFFF"/>
                </a:solidFill>
                <a:effectLst/>
                <a:uLnTx/>
                <a:uFillTx/>
                <a:latin typeface="Verdana"/>
                <a:ea typeface="+mn-ea"/>
                <a:cs typeface="Verdana"/>
              </a:rPr>
              <a:t> </a:t>
            </a:r>
            <a:r>
              <a:rPr kumimoji="0" lang="es-MX" sz="1800" b="0" i="0" u="none" strike="noStrike" kern="1200" cap="none" spc="-50" normalizeH="0" baseline="0" noProof="0" dirty="0">
                <a:ln>
                  <a:noFill/>
                </a:ln>
                <a:solidFill>
                  <a:srgbClr val="FFFFFF"/>
                </a:solidFill>
                <a:effectLst/>
                <a:uLnTx/>
                <a:uFillTx/>
                <a:latin typeface="Verdana"/>
                <a:ea typeface="+mn-ea"/>
                <a:cs typeface="Verdana"/>
              </a:rPr>
              <a:t>un</a:t>
            </a:r>
            <a:r>
              <a:rPr kumimoji="0" lang="es-MX" sz="1800" b="0" i="0" u="none" strike="noStrike" kern="1200" cap="none" spc="-114" normalizeH="0" baseline="0" noProof="0" dirty="0">
                <a:ln>
                  <a:noFill/>
                </a:ln>
                <a:solidFill>
                  <a:srgbClr val="FFFFFF"/>
                </a:solidFill>
                <a:effectLst/>
                <a:uLnTx/>
                <a:uFillTx/>
                <a:latin typeface="Verdana"/>
                <a:ea typeface="+mn-ea"/>
                <a:cs typeface="Verdana"/>
              </a:rPr>
              <a:t> </a:t>
            </a:r>
            <a:r>
              <a:rPr kumimoji="0" lang="es-MX" sz="1800" b="0" i="0" u="none" strike="noStrike" kern="1200" cap="none" spc="-40" normalizeH="0" baseline="0" noProof="0" dirty="0">
                <a:ln>
                  <a:noFill/>
                </a:ln>
                <a:solidFill>
                  <a:srgbClr val="FFFFFF"/>
                </a:solidFill>
                <a:effectLst/>
                <a:uLnTx/>
                <a:uFillTx/>
                <a:latin typeface="Verdana"/>
                <a:ea typeface="+mn-ea"/>
                <a:cs typeface="Verdana"/>
              </a:rPr>
              <a:t>sentido</a:t>
            </a:r>
            <a:r>
              <a:rPr kumimoji="0" lang="es-MX" sz="1800" b="0" i="0" u="none" strike="noStrike" kern="1200" cap="none" spc="-110" normalizeH="0" baseline="0" noProof="0" dirty="0">
                <a:ln>
                  <a:noFill/>
                </a:ln>
                <a:solidFill>
                  <a:srgbClr val="FFFFFF"/>
                </a:solidFill>
                <a:effectLst/>
                <a:uLnTx/>
                <a:uFillTx/>
                <a:latin typeface="Verdana"/>
                <a:ea typeface="+mn-ea"/>
                <a:cs typeface="Verdana"/>
              </a:rPr>
              <a:t> </a:t>
            </a:r>
            <a:r>
              <a:rPr kumimoji="0" lang="es-MX" sz="1800" b="0" i="0" u="none" strike="noStrike" kern="1200" cap="none" spc="-10" normalizeH="0" baseline="0" noProof="0" dirty="0">
                <a:ln>
                  <a:noFill/>
                </a:ln>
                <a:solidFill>
                  <a:srgbClr val="FFFFFF"/>
                </a:solidFill>
                <a:effectLst/>
                <a:uLnTx/>
                <a:uFillTx/>
                <a:latin typeface="Verdana"/>
                <a:ea typeface="+mn-ea"/>
                <a:cs typeface="Verdana"/>
              </a:rPr>
              <a:t>idéntico.</a:t>
            </a:r>
            <a:endParaRPr kumimoji="0" lang="es-MX" sz="1800" b="0" i="0" u="none" strike="noStrike" kern="1200" cap="none" spc="0" normalizeH="0" baseline="0" noProof="0" dirty="0">
              <a:ln>
                <a:noFill/>
              </a:ln>
              <a:solidFill>
                <a:srgbClr val="FFFFFF"/>
              </a:solidFill>
              <a:effectLst/>
              <a:uLnTx/>
              <a:uFillTx/>
              <a:latin typeface="Verdana"/>
              <a:ea typeface="+mn-ea"/>
              <a:cs typeface="Verdana"/>
            </a:endParaRPr>
          </a:p>
          <a:p>
            <a:pPr marL="12700" marR="0" lvl="0" indent="0" algn="just" defTabSz="457200" rtl="0" eaLnBrk="1" fontAlgn="auto" latinLnBrk="0" hangingPunct="1">
              <a:lnSpc>
                <a:spcPct val="100000"/>
              </a:lnSpc>
              <a:spcBef>
                <a:spcPts val="2160"/>
              </a:spcBef>
              <a:spcAft>
                <a:spcPts val="0"/>
              </a:spcAft>
              <a:buClrTx/>
              <a:buSzTx/>
              <a:buFontTx/>
              <a:buNone/>
              <a:tabLst/>
              <a:defRPr/>
            </a:pPr>
            <a:r>
              <a:rPr kumimoji="0" lang="es-MX" sz="1800" b="0" i="0" u="none" strike="noStrike" kern="1200" cap="none" spc="-90" normalizeH="0" baseline="0" noProof="0" dirty="0">
                <a:ln>
                  <a:noFill/>
                </a:ln>
                <a:solidFill>
                  <a:srgbClr val="FFFFFF"/>
                </a:solidFill>
                <a:effectLst/>
                <a:uLnTx/>
                <a:uFillTx/>
                <a:latin typeface="Verdana"/>
                <a:ea typeface="+mn-ea"/>
                <a:cs typeface="Verdana"/>
              </a:rPr>
              <a:t>Ejemplos</a:t>
            </a:r>
            <a:r>
              <a:rPr kumimoji="0" lang="es-MX" sz="1800" b="0" i="0" u="none" strike="noStrike" kern="1200" cap="none" spc="-130" normalizeH="0" baseline="0" noProof="0" dirty="0">
                <a:ln>
                  <a:noFill/>
                </a:ln>
                <a:solidFill>
                  <a:srgbClr val="FFFFFF"/>
                </a:solidFill>
                <a:effectLst/>
                <a:uLnTx/>
                <a:uFillTx/>
                <a:latin typeface="Verdana"/>
                <a:ea typeface="+mn-ea"/>
                <a:cs typeface="Verdana"/>
              </a:rPr>
              <a:t> </a:t>
            </a:r>
            <a:r>
              <a:rPr kumimoji="0" lang="es-MX" sz="1800" b="0" i="0" u="none" strike="noStrike" kern="1200" cap="none" spc="95" normalizeH="0" baseline="0" noProof="0" dirty="0">
                <a:ln>
                  <a:noFill/>
                </a:ln>
                <a:solidFill>
                  <a:srgbClr val="FFFFFF"/>
                </a:solidFill>
                <a:effectLst/>
                <a:uLnTx/>
                <a:uFillTx/>
                <a:latin typeface="Verdana"/>
                <a:ea typeface="+mn-ea"/>
                <a:cs typeface="Verdana"/>
              </a:rPr>
              <a:t>de</a:t>
            </a:r>
            <a:r>
              <a:rPr kumimoji="0" lang="es-MX" sz="1800" b="0" i="0" u="none" strike="noStrike" kern="1200" cap="none" spc="-105" normalizeH="0" baseline="0" noProof="0" dirty="0">
                <a:ln>
                  <a:noFill/>
                </a:ln>
                <a:solidFill>
                  <a:srgbClr val="FFFFFF"/>
                </a:solidFill>
                <a:effectLst/>
                <a:uLnTx/>
                <a:uFillTx/>
                <a:latin typeface="Verdana"/>
                <a:ea typeface="+mn-ea"/>
                <a:cs typeface="Verdana"/>
              </a:rPr>
              <a:t> </a:t>
            </a:r>
            <a:r>
              <a:rPr kumimoji="0" lang="es-MX" sz="1800" b="0" i="0" u="none" strike="noStrike" kern="1200" cap="none" spc="-10" normalizeH="0" baseline="0" noProof="0" dirty="0">
                <a:ln>
                  <a:noFill/>
                </a:ln>
                <a:solidFill>
                  <a:srgbClr val="FFFFFF"/>
                </a:solidFill>
                <a:effectLst/>
                <a:uLnTx/>
                <a:uFillTx/>
                <a:latin typeface="Verdana"/>
                <a:ea typeface="+mn-ea"/>
                <a:cs typeface="Verdana"/>
              </a:rPr>
              <a:t>género:</a:t>
            </a:r>
            <a:endParaRPr kumimoji="0" lang="es-MX" sz="1800" b="0" i="0" u="none" strike="noStrike" kern="1200" cap="none" spc="0" normalizeH="0" baseline="0" noProof="0" dirty="0">
              <a:ln>
                <a:noFill/>
              </a:ln>
              <a:solidFill>
                <a:srgbClr val="FFFFFF"/>
              </a:solidFill>
              <a:effectLst/>
              <a:uLnTx/>
              <a:uFillTx/>
              <a:latin typeface="Verdana"/>
              <a:ea typeface="+mn-ea"/>
              <a:cs typeface="Verdana"/>
            </a:endParaRPr>
          </a:p>
          <a:p>
            <a:pPr marL="298450" indent="-285750" algn="just" defTabSz="457200">
              <a:spcBef>
                <a:spcPts val="0"/>
              </a:spcBef>
              <a:buClrTx/>
              <a:defRPr/>
            </a:pPr>
            <a:r>
              <a:rPr kumimoji="0" lang="es-MX" sz="1800" b="0" i="0" u="none" strike="noStrike" kern="1200" cap="none" spc="0" normalizeH="0" baseline="0" noProof="0" dirty="0">
                <a:ln>
                  <a:noFill/>
                </a:ln>
                <a:solidFill>
                  <a:srgbClr val="FFFFFF"/>
                </a:solidFill>
                <a:effectLst/>
                <a:uLnTx/>
                <a:uFillTx/>
                <a:latin typeface="Verdana"/>
                <a:ea typeface="+mn-ea"/>
                <a:cs typeface="Verdana"/>
              </a:rPr>
              <a:t>Género</a:t>
            </a:r>
            <a:r>
              <a:rPr kumimoji="0" lang="es-MX" sz="1800" b="0" i="0" u="none" strike="noStrike" kern="1200" cap="none" spc="15" normalizeH="0" baseline="0" noProof="0" dirty="0">
                <a:ln>
                  <a:noFill/>
                </a:ln>
                <a:solidFill>
                  <a:srgbClr val="FFFFFF"/>
                </a:solidFill>
                <a:effectLst/>
                <a:uLnTx/>
                <a:uFillTx/>
                <a:latin typeface="Verdana"/>
                <a:ea typeface="+mn-ea"/>
                <a:cs typeface="Verdana"/>
              </a:rPr>
              <a:t> </a:t>
            </a:r>
            <a:r>
              <a:rPr kumimoji="0" lang="es-MX" sz="1800" b="0" i="0" u="none" strike="noStrike" kern="1200" cap="none" spc="-10" normalizeH="0" baseline="0" noProof="0" dirty="0">
                <a:ln>
                  <a:noFill/>
                </a:ln>
                <a:solidFill>
                  <a:srgbClr val="FFFFFF"/>
                </a:solidFill>
                <a:effectLst/>
                <a:uLnTx/>
                <a:uFillTx/>
                <a:latin typeface="Verdana"/>
                <a:ea typeface="+mn-ea"/>
                <a:cs typeface="Verdana"/>
              </a:rPr>
              <a:t>literario:</a:t>
            </a:r>
            <a:endParaRPr kumimoji="0" lang="es-MX" sz="1800" b="0" i="0" u="none" strike="noStrike" kern="1200" cap="none" spc="0" normalizeH="0" baseline="0" noProof="0" dirty="0">
              <a:ln>
                <a:noFill/>
              </a:ln>
              <a:solidFill>
                <a:srgbClr val="FFFFFF"/>
              </a:solidFill>
              <a:effectLst/>
              <a:uLnTx/>
              <a:uFillTx/>
              <a:latin typeface="Verdana"/>
              <a:ea typeface="+mn-ea"/>
              <a:cs typeface="Verdana"/>
            </a:endParaRPr>
          </a:p>
          <a:p>
            <a:pPr marL="12700" marR="566420" lvl="0" indent="0" algn="just"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125" normalizeH="0" baseline="0" noProof="0" dirty="0">
                <a:ln>
                  <a:noFill/>
                </a:ln>
                <a:solidFill>
                  <a:srgbClr val="FFFFFF"/>
                </a:solidFill>
                <a:effectLst/>
                <a:uLnTx/>
                <a:uFillTx/>
                <a:latin typeface="Verdana"/>
                <a:ea typeface="+mn-ea"/>
                <a:cs typeface="Verdana"/>
              </a:rPr>
              <a:t>Esto</a:t>
            </a:r>
            <a:r>
              <a:rPr kumimoji="0" lang="es-MX" sz="1800" b="0" i="0" u="none" strike="noStrike" kern="1200" cap="none" spc="-90" normalizeH="0" baseline="0" noProof="0" dirty="0">
                <a:ln>
                  <a:noFill/>
                </a:ln>
                <a:solidFill>
                  <a:srgbClr val="FFFFFF"/>
                </a:solidFill>
                <a:effectLst/>
                <a:uLnTx/>
                <a:uFillTx/>
                <a:latin typeface="Verdana"/>
                <a:ea typeface="+mn-ea"/>
                <a:cs typeface="Verdana"/>
              </a:rPr>
              <a:t> se</a:t>
            </a:r>
            <a:r>
              <a:rPr kumimoji="0" lang="es-MX" sz="1800" b="0" i="0" u="none" strike="noStrike" kern="1200" cap="none" spc="-95" normalizeH="0" baseline="0" noProof="0" dirty="0">
                <a:ln>
                  <a:noFill/>
                </a:ln>
                <a:solidFill>
                  <a:srgbClr val="FFFFFF"/>
                </a:solidFill>
                <a:effectLst/>
                <a:uLnTx/>
                <a:uFillTx/>
                <a:latin typeface="Verdana"/>
                <a:ea typeface="+mn-ea"/>
                <a:cs typeface="Verdana"/>
              </a:rPr>
              <a:t> </a:t>
            </a:r>
            <a:r>
              <a:rPr kumimoji="0" lang="es-MX" sz="1800" b="0" i="0" u="none" strike="noStrike" kern="1200" cap="none" spc="-60" normalizeH="0" baseline="0" noProof="0" dirty="0">
                <a:ln>
                  <a:noFill/>
                </a:ln>
                <a:solidFill>
                  <a:srgbClr val="FFFFFF"/>
                </a:solidFill>
                <a:effectLst/>
                <a:uLnTx/>
                <a:uFillTx/>
                <a:latin typeface="Verdana"/>
                <a:ea typeface="+mn-ea"/>
                <a:cs typeface="Verdana"/>
              </a:rPr>
              <a:t>refiere</a:t>
            </a:r>
            <a:r>
              <a:rPr kumimoji="0" lang="es-MX" sz="1800" b="0" i="0" u="none" strike="noStrike" kern="1200" cap="none" spc="-110" normalizeH="0" baseline="0" noProof="0" dirty="0">
                <a:ln>
                  <a:noFill/>
                </a:ln>
                <a:solidFill>
                  <a:srgbClr val="FFFFFF"/>
                </a:solidFill>
                <a:effectLst/>
                <a:uLnTx/>
                <a:uFillTx/>
                <a:latin typeface="Verdana"/>
                <a:ea typeface="+mn-ea"/>
                <a:cs typeface="Verdana"/>
              </a:rPr>
              <a:t> </a:t>
            </a:r>
            <a:r>
              <a:rPr kumimoji="0" lang="es-MX" sz="1800" b="0" i="0" u="none" strike="noStrike" kern="1200" cap="none" spc="150" normalizeH="0" baseline="0" noProof="0" dirty="0">
                <a:ln>
                  <a:noFill/>
                </a:ln>
                <a:solidFill>
                  <a:srgbClr val="FFFFFF"/>
                </a:solidFill>
                <a:effectLst/>
                <a:uLnTx/>
                <a:uFillTx/>
                <a:latin typeface="Verdana"/>
                <a:ea typeface="+mn-ea"/>
                <a:cs typeface="Verdana"/>
              </a:rPr>
              <a:t>a</a:t>
            </a:r>
            <a:r>
              <a:rPr kumimoji="0" lang="es-MX" sz="1800" b="0" i="0" u="none" strike="noStrike" kern="1200" cap="none" spc="-100" normalizeH="0" baseline="0" noProof="0" dirty="0">
                <a:ln>
                  <a:noFill/>
                </a:ln>
                <a:solidFill>
                  <a:srgbClr val="FFFFFF"/>
                </a:solidFill>
                <a:effectLst/>
                <a:uLnTx/>
                <a:uFillTx/>
                <a:latin typeface="Verdana"/>
                <a:ea typeface="+mn-ea"/>
                <a:cs typeface="Verdana"/>
              </a:rPr>
              <a:t> </a:t>
            </a:r>
            <a:r>
              <a:rPr kumimoji="0" lang="es-MX" sz="1800" b="0" i="0" u="none" strike="noStrike" kern="1200" cap="none" spc="0" normalizeH="0" baseline="0" noProof="0" dirty="0">
                <a:ln>
                  <a:noFill/>
                </a:ln>
                <a:solidFill>
                  <a:srgbClr val="FFFFFF"/>
                </a:solidFill>
                <a:effectLst/>
                <a:uLnTx/>
                <a:uFillTx/>
                <a:latin typeface="Verdana"/>
                <a:ea typeface="+mn-ea"/>
                <a:cs typeface="Verdana"/>
              </a:rPr>
              <a:t>la</a:t>
            </a:r>
            <a:r>
              <a:rPr kumimoji="0" lang="es-MX" sz="1800" b="0" i="0" u="none" strike="noStrike" kern="1200" cap="none" spc="-114" normalizeH="0" baseline="0" noProof="0" dirty="0">
                <a:ln>
                  <a:noFill/>
                </a:ln>
                <a:solidFill>
                  <a:srgbClr val="FFFFFF"/>
                </a:solidFill>
                <a:effectLst/>
                <a:uLnTx/>
                <a:uFillTx/>
                <a:latin typeface="Verdana"/>
                <a:ea typeface="+mn-ea"/>
                <a:cs typeface="Verdana"/>
              </a:rPr>
              <a:t> </a:t>
            </a:r>
            <a:r>
              <a:rPr kumimoji="0" lang="es-MX" sz="1800" b="0" i="0" u="none" strike="noStrike" kern="1200" cap="none" spc="0" normalizeH="0" baseline="0" noProof="0" dirty="0">
                <a:ln>
                  <a:noFill/>
                </a:ln>
                <a:solidFill>
                  <a:srgbClr val="FFFFFF"/>
                </a:solidFill>
                <a:effectLst/>
                <a:uLnTx/>
                <a:uFillTx/>
                <a:latin typeface="Verdana"/>
                <a:ea typeface="+mn-ea"/>
                <a:cs typeface="Verdana"/>
              </a:rPr>
              <a:t>clasificación</a:t>
            </a:r>
            <a:r>
              <a:rPr kumimoji="0" lang="es-MX" sz="1800" b="0" i="0" u="none" strike="noStrike" kern="1200" cap="none" spc="-140" normalizeH="0" baseline="0" noProof="0" dirty="0">
                <a:ln>
                  <a:noFill/>
                </a:ln>
                <a:solidFill>
                  <a:srgbClr val="FFFFFF"/>
                </a:solidFill>
                <a:effectLst/>
                <a:uLnTx/>
                <a:uFillTx/>
                <a:latin typeface="Verdana"/>
                <a:ea typeface="+mn-ea"/>
                <a:cs typeface="Verdana"/>
              </a:rPr>
              <a:t> </a:t>
            </a:r>
            <a:r>
              <a:rPr kumimoji="0" lang="es-MX" sz="1800" b="0" i="0" u="none" strike="noStrike" kern="1200" cap="none" spc="0" normalizeH="0" baseline="0" noProof="0" dirty="0">
                <a:ln>
                  <a:noFill/>
                </a:ln>
                <a:solidFill>
                  <a:srgbClr val="FFFFFF"/>
                </a:solidFill>
                <a:effectLst/>
                <a:uLnTx/>
                <a:uFillTx/>
                <a:latin typeface="Verdana"/>
                <a:ea typeface="+mn-ea"/>
                <a:cs typeface="Verdana"/>
              </a:rPr>
              <a:t>que</a:t>
            </a:r>
            <a:r>
              <a:rPr kumimoji="0" lang="es-MX" sz="1800" b="0" i="0" u="none" strike="noStrike" kern="1200" cap="none" spc="-90" normalizeH="0" baseline="0" noProof="0" dirty="0">
                <a:ln>
                  <a:noFill/>
                </a:ln>
                <a:solidFill>
                  <a:srgbClr val="FFFFFF"/>
                </a:solidFill>
                <a:effectLst/>
                <a:uLnTx/>
                <a:uFillTx/>
                <a:latin typeface="Verdana"/>
                <a:ea typeface="+mn-ea"/>
                <a:cs typeface="Verdana"/>
              </a:rPr>
              <a:t> existe </a:t>
            </a:r>
            <a:r>
              <a:rPr kumimoji="0" lang="es-MX" sz="1800" b="0" i="0" u="none" strike="noStrike" kern="1200" cap="none" spc="0" normalizeH="0" baseline="0" noProof="0" dirty="0">
                <a:ln>
                  <a:noFill/>
                </a:ln>
                <a:solidFill>
                  <a:srgbClr val="FFFFFF"/>
                </a:solidFill>
                <a:effectLst/>
                <a:uLnTx/>
                <a:uFillTx/>
                <a:latin typeface="Verdana"/>
                <a:ea typeface="+mn-ea"/>
                <a:cs typeface="Verdana"/>
              </a:rPr>
              <a:t>en</a:t>
            </a:r>
            <a:r>
              <a:rPr kumimoji="0" lang="es-MX" sz="1800" b="0" i="0" u="none" strike="noStrike" kern="1200" cap="none" spc="-75" normalizeH="0" baseline="0" noProof="0" dirty="0">
                <a:ln>
                  <a:noFill/>
                </a:ln>
                <a:solidFill>
                  <a:srgbClr val="FFFFFF"/>
                </a:solidFill>
                <a:effectLst/>
                <a:uLnTx/>
                <a:uFillTx/>
                <a:latin typeface="Verdana"/>
                <a:ea typeface="+mn-ea"/>
                <a:cs typeface="Verdana"/>
              </a:rPr>
              <a:t> </a:t>
            </a:r>
            <a:r>
              <a:rPr kumimoji="0" lang="es-MX" sz="1800" b="0" i="0" u="none" strike="noStrike" kern="1200" cap="none" spc="-105" normalizeH="0" baseline="0" noProof="0" dirty="0">
                <a:ln>
                  <a:noFill/>
                </a:ln>
                <a:solidFill>
                  <a:srgbClr val="FFFFFF"/>
                </a:solidFill>
                <a:effectLst/>
                <a:uLnTx/>
                <a:uFillTx/>
                <a:latin typeface="Verdana"/>
                <a:ea typeface="+mn-ea"/>
                <a:cs typeface="Verdana"/>
              </a:rPr>
              <a:t>los</a:t>
            </a:r>
            <a:r>
              <a:rPr kumimoji="0" lang="es-MX" sz="1800" b="0" i="0" u="none" strike="noStrike" kern="1200" cap="none" spc="-120" normalizeH="0" baseline="0" noProof="0" dirty="0">
                <a:ln>
                  <a:noFill/>
                </a:ln>
                <a:solidFill>
                  <a:srgbClr val="FFFFFF"/>
                </a:solidFill>
                <a:effectLst/>
                <a:uLnTx/>
                <a:uFillTx/>
                <a:latin typeface="Verdana"/>
                <a:ea typeface="+mn-ea"/>
                <a:cs typeface="Verdana"/>
              </a:rPr>
              <a:t> </a:t>
            </a:r>
            <a:r>
              <a:rPr kumimoji="0" lang="es-MX" sz="1800" b="0" i="0" u="none" strike="noStrike" kern="1200" cap="none" spc="-100" normalizeH="0" baseline="0" noProof="0" dirty="0">
                <a:ln>
                  <a:noFill/>
                </a:ln>
                <a:solidFill>
                  <a:srgbClr val="FFFFFF"/>
                </a:solidFill>
                <a:effectLst/>
                <a:uLnTx/>
                <a:uFillTx/>
                <a:latin typeface="Verdana"/>
                <a:ea typeface="+mn-ea"/>
                <a:cs typeface="Verdana"/>
              </a:rPr>
              <a:t>textos,</a:t>
            </a:r>
            <a:r>
              <a:rPr kumimoji="0" lang="es-MX" sz="1800" b="0" i="0" u="none" strike="noStrike" kern="1200" cap="none" spc="-60" normalizeH="0" baseline="0" noProof="0" dirty="0">
                <a:ln>
                  <a:noFill/>
                </a:ln>
                <a:solidFill>
                  <a:srgbClr val="FFFFFF"/>
                </a:solidFill>
                <a:effectLst/>
                <a:uLnTx/>
                <a:uFillTx/>
                <a:latin typeface="Verdana"/>
                <a:ea typeface="+mn-ea"/>
                <a:cs typeface="Verdana"/>
              </a:rPr>
              <a:t> </a:t>
            </a:r>
            <a:r>
              <a:rPr kumimoji="0" lang="es-MX" sz="1800" b="0" i="0" u="none" strike="noStrike" kern="1200" cap="none" spc="-40" normalizeH="0" baseline="0" noProof="0" dirty="0">
                <a:ln>
                  <a:noFill/>
                </a:ln>
                <a:solidFill>
                  <a:srgbClr val="FFFFFF"/>
                </a:solidFill>
                <a:effectLst/>
                <a:uLnTx/>
                <a:uFillTx/>
                <a:latin typeface="Verdana"/>
                <a:ea typeface="+mn-ea"/>
                <a:cs typeface="Verdana"/>
              </a:rPr>
              <a:t>escritos </a:t>
            </a:r>
            <a:r>
              <a:rPr kumimoji="0" lang="es-MX" sz="1800" b="0" i="0" u="none" strike="noStrike" kern="1200" cap="none" spc="-35" normalizeH="0" baseline="0" noProof="0" dirty="0">
                <a:ln>
                  <a:noFill/>
                </a:ln>
                <a:solidFill>
                  <a:srgbClr val="FFFFFF"/>
                </a:solidFill>
                <a:effectLst/>
                <a:uLnTx/>
                <a:uFillTx/>
                <a:latin typeface="Verdana"/>
                <a:ea typeface="+mn-ea"/>
                <a:cs typeface="Verdana"/>
              </a:rPr>
              <a:t>según</a:t>
            </a:r>
            <a:r>
              <a:rPr kumimoji="0" lang="es-MX" sz="1800" b="0" i="0" u="none" strike="noStrike" kern="1200" cap="none" spc="-85" normalizeH="0" baseline="0" noProof="0" dirty="0">
                <a:ln>
                  <a:noFill/>
                </a:ln>
                <a:solidFill>
                  <a:srgbClr val="FFFFFF"/>
                </a:solidFill>
                <a:effectLst/>
                <a:uLnTx/>
                <a:uFillTx/>
                <a:latin typeface="Verdana"/>
                <a:ea typeface="+mn-ea"/>
                <a:cs typeface="Verdana"/>
              </a:rPr>
              <a:t> </a:t>
            </a:r>
            <a:r>
              <a:rPr kumimoji="0" lang="es-MX" sz="1800" b="0" i="0" u="none" strike="noStrike" kern="1200" cap="none" spc="0" normalizeH="0" baseline="0" noProof="0" dirty="0">
                <a:ln>
                  <a:noFill/>
                </a:ln>
                <a:solidFill>
                  <a:srgbClr val="FFFFFF"/>
                </a:solidFill>
                <a:effectLst/>
                <a:uLnTx/>
                <a:uFillTx/>
                <a:latin typeface="Verdana"/>
                <a:ea typeface="+mn-ea"/>
                <a:cs typeface="Verdana"/>
              </a:rPr>
              <a:t>la</a:t>
            </a:r>
            <a:r>
              <a:rPr kumimoji="0" lang="es-MX" sz="1800" b="0" i="0" u="none" strike="noStrike" kern="1200" cap="none" spc="-114" normalizeH="0" baseline="0" noProof="0" dirty="0">
                <a:ln>
                  <a:noFill/>
                </a:ln>
                <a:solidFill>
                  <a:srgbClr val="FFFFFF"/>
                </a:solidFill>
                <a:effectLst/>
                <a:uLnTx/>
                <a:uFillTx/>
                <a:latin typeface="Verdana"/>
                <a:ea typeface="+mn-ea"/>
                <a:cs typeface="Verdana"/>
              </a:rPr>
              <a:t> </a:t>
            </a:r>
            <a:r>
              <a:rPr kumimoji="0" lang="es-MX" sz="1800" b="0" i="0" u="none" strike="noStrike" kern="1200" cap="none" spc="-70" normalizeH="0" baseline="0" noProof="0" dirty="0">
                <a:ln>
                  <a:noFill/>
                </a:ln>
                <a:solidFill>
                  <a:srgbClr val="FFFFFF"/>
                </a:solidFill>
                <a:effectLst/>
                <a:uLnTx/>
                <a:uFillTx/>
                <a:latin typeface="Verdana"/>
                <a:ea typeface="+mn-ea"/>
                <a:cs typeface="Verdana"/>
              </a:rPr>
              <a:t>estructura,</a:t>
            </a:r>
            <a:r>
              <a:rPr kumimoji="0" lang="es-MX" sz="1800" b="0" i="0" u="none" strike="noStrike" kern="1200" cap="none" spc="-55" normalizeH="0" baseline="0" noProof="0" dirty="0">
                <a:ln>
                  <a:noFill/>
                </a:ln>
                <a:solidFill>
                  <a:srgbClr val="FFFFFF"/>
                </a:solidFill>
                <a:effectLst/>
                <a:uLnTx/>
                <a:uFillTx/>
                <a:latin typeface="Verdana"/>
                <a:ea typeface="+mn-ea"/>
                <a:cs typeface="Verdana"/>
              </a:rPr>
              <a:t> </a:t>
            </a:r>
            <a:r>
              <a:rPr kumimoji="0" lang="es-MX" sz="1800" b="0" i="0" u="none" strike="noStrike" kern="1200" cap="none" spc="-35" normalizeH="0" baseline="0" noProof="0" dirty="0">
                <a:ln>
                  <a:noFill/>
                </a:ln>
                <a:solidFill>
                  <a:srgbClr val="FFFFFF"/>
                </a:solidFill>
                <a:effectLst/>
                <a:uLnTx/>
                <a:uFillTx/>
                <a:latin typeface="Verdana"/>
                <a:ea typeface="+mn-ea"/>
                <a:cs typeface="Verdana"/>
              </a:rPr>
              <a:t>forma</a:t>
            </a:r>
            <a:r>
              <a:rPr kumimoji="0" lang="es-MX" sz="1800" b="0" i="0" u="none" strike="noStrike" kern="1200" cap="none" spc="-110" normalizeH="0" baseline="0" noProof="0" dirty="0">
                <a:ln>
                  <a:noFill/>
                </a:ln>
                <a:solidFill>
                  <a:srgbClr val="FFFFFF"/>
                </a:solidFill>
                <a:effectLst/>
                <a:uLnTx/>
                <a:uFillTx/>
                <a:latin typeface="Verdana"/>
                <a:ea typeface="+mn-ea"/>
                <a:cs typeface="Verdana"/>
              </a:rPr>
              <a:t> </a:t>
            </a:r>
            <a:r>
              <a:rPr kumimoji="0" lang="es-MX" sz="1800" b="0" i="0" u="none" strike="noStrike" kern="1200" cap="none" spc="-114" normalizeH="0" baseline="0" noProof="0" dirty="0">
                <a:ln>
                  <a:noFill/>
                </a:ln>
                <a:solidFill>
                  <a:srgbClr val="FFFFFF"/>
                </a:solidFill>
                <a:effectLst/>
                <a:uLnTx/>
                <a:uFillTx/>
                <a:latin typeface="Verdana"/>
                <a:ea typeface="+mn-ea"/>
                <a:cs typeface="Verdana"/>
              </a:rPr>
              <a:t>y</a:t>
            </a:r>
            <a:r>
              <a:rPr kumimoji="0" lang="es-MX" sz="1800" b="0" i="0" u="none" strike="noStrike" kern="1200" cap="none" spc="-105" normalizeH="0" baseline="0" noProof="0" dirty="0">
                <a:ln>
                  <a:noFill/>
                </a:ln>
                <a:solidFill>
                  <a:srgbClr val="FFFFFF"/>
                </a:solidFill>
                <a:effectLst/>
                <a:uLnTx/>
                <a:uFillTx/>
                <a:latin typeface="Verdana"/>
                <a:ea typeface="+mn-ea"/>
                <a:cs typeface="Verdana"/>
              </a:rPr>
              <a:t> </a:t>
            </a:r>
            <a:r>
              <a:rPr kumimoji="0" lang="es-MX" sz="1800" b="0" i="0" u="none" strike="noStrike" kern="1200" cap="none" spc="-30" normalizeH="0" baseline="0" noProof="0" dirty="0">
                <a:ln>
                  <a:noFill/>
                </a:ln>
                <a:solidFill>
                  <a:srgbClr val="FFFFFF"/>
                </a:solidFill>
                <a:effectLst/>
                <a:uLnTx/>
                <a:uFillTx/>
                <a:latin typeface="Verdana"/>
                <a:ea typeface="+mn-ea"/>
                <a:cs typeface="Verdana"/>
              </a:rPr>
              <a:t>lo</a:t>
            </a:r>
            <a:r>
              <a:rPr kumimoji="0" lang="es-MX" sz="1800" b="0" i="0" u="none" strike="noStrike" kern="1200" cap="none" spc="-125" normalizeH="0" baseline="0" noProof="0" dirty="0">
                <a:ln>
                  <a:noFill/>
                </a:ln>
                <a:solidFill>
                  <a:srgbClr val="FFFFFF"/>
                </a:solidFill>
                <a:effectLst/>
                <a:uLnTx/>
                <a:uFillTx/>
                <a:latin typeface="Verdana"/>
                <a:ea typeface="+mn-ea"/>
                <a:cs typeface="Verdana"/>
              </a:rPr>
              <a:t> </a:t>
            </a:r>
            <a:r>
              <a:rPr kumimoji="0" lang="es-MX" sz="1800" b="0" i="0" u="none" strike="noStrike" kern="1200" cap="none" spc="0" normalizeH="0" baseline="0" noProof="0" dirty="0">
                <a:ln>
                  <a:noFill/>
                </a:ln>
                <a:solidFill>
                  <a:srgbClr val="FFFFFF"/>
                </a:solidFill>
                <a:effectLst/>
                <a:uLnTx/>
                <a:uFillTx/>
                <a:latin typeface="Verdana"/>
                <a:ea typeface="+mn-ea"/>
                <a:cs typeface="Verdana"/>
              </a:rPr>
              <a:t>que</a:t>
            </a:r>
            <a:r>
              <a:rPr kumimoji="0" lang="es-MX" sz="1800" b="0" i="0" u="none" strike="noStrike" kern="1200" cap="none" spc="-85" normalizeH="0" baseline="0" noProof="0" dirty="0">
                <a:ln>
                  <a:noFill/>
                </a:ln>
                <a:solidFill>
                  <a:srgbClr val="FFFFFF"/>
                </a:solidFill>
                <a:effectLst/>
                <a:uLnTx/>
                <a:uFillTx/>
                <a:latin typeface="Verdana"/>
                <a:ea typeface="+mn-ea"/>
                <a:cs typeface="Verdana"/>
              </a:rPr>
              <a:t> </a:t>
            </a:r>
            <a:r>
              <a:rPr kumimoji="0" lang="es-MX" sz="1800" b="0" i="0" u="none" strike="noStrike" kern="1200" cap="none" spc="-10" normalizeH="0" baseline="0" noProof="0" dirty="0">
                <a:ln>
                  <a:noFill/>
                </a:ln>
                <a:solidFill>
                  <a:srgbClr val="FFFFFF"/>
                </a:solidFill>
                <a:effectLst/>
                <a:uLnTx/>
                <a:uFillTx/>
                <a:latin typeface="Verdana"/>
                <a:ea typeface="+mn-ea"/>
                <a:cs typeface="Verdana"/>
              </a:rPr>
              <a:t>contiene.</a:t>
            </a:r>
            <a:endParaRPr kumimoji="0" lang="es-MX" sz="1800" b="0" i="0" u="none" strike="noStrike" kern="1200" cap="none" spc="0" normalizeH="0" baseline="0" noProof="0" dirty="0">
              <a:ln>
                <a:noFill/>
              </a:ln>
              <a:solidFill>
                <a:srgbClr val="FFFFFF"/>
              </a:solidFill>
              <a:effectLst/>
              <a:uLnTx/>
              <a:uFillTx/>
              <a:latin typeface="Verdana"/>
              <a:ea typeface="+mn-ea"/>
              <a:cs typeface="Verdana"/>
            </a:endParaRPr>
          </a:p>
          <a:p>
            <a:pPr marL="298450" indent="-285750" algn="just" defTabSz="457200">
              <a:spcBef>
                <a:spcPts val="0"/>
              </a:spcBef>
              <a:buClrTx/>
              <a:defRPr/>
            </a:pPr>
            <a:r>
              <a:rPr kumimoji="0" lang="es-MX" sz="1800" b="0" i="0" u="none" strike="noStrike" kern="1200" cap="none" spc="-20" normalizeH="0" baseline="0" noProof="0" dirty="0">
                <a:ln>
                  <a:noFill/>
                </a:ln>
                <a:solidFill>
                  <a:srgbClr val="FFFFFF"/>
                </a:solidFill>
                <a:effectLst/>
                <a:uLnTx/>
                <a:uFillTx/>
                <a:latin typeface="Verdana"/>
                <a:ea typeface="+mn-ea"/>
                <a:cs typeface="Verdana"/>
              </a:rPr>
              <a:t>Géneros</a:t>
            </a:r>
            <a:r>
              <a:rPr kumimoji="0" lang="es-MX" sz="1800" b="0" i="0" u="none" strike="noStrike" kern="1200" cap="none" spc="-95" normalizeH="0" baseline="0" noProof="0" dirty="0">
                <a:ln>
                  <a:noFill/>
                </a:ln>
                <a:solidFill>
                  <a:srgbClr val="FFFFFF"/>
                </a:solidFill>
                <a:effectLst/>
                <a:uLnTx/>
                <a:uFillTx/>
                <a:latin typeface="Verdana"/>
                <a:ea typeface="+mn-ea"/>
                <a:cs typeface="Verdana"/>
              </a:rPr>
              <a:t> </a:t>
            </a:r>
            <a:r>
              <a:rPr kumimoji="0" lang="es-MX" sz="1800" b="0" i="0" u="none" strike="noStrike" kern="1200" cap="none" spc="-10" normalizeH="0" baseline="0" noProof="0" dirty="0">
                <a:ln>
                  <a:noFill/>
                </a:ln>
                <a:solidFill>
                  <a:srgbClr val="FFFFFF"/>
                </a:solidFill>
                <a:effectLst/>
                <a:uLnTx/>
                <a:uFillTx/>
                <a:latin typeface="Verdana"/>
                <a:ea typeface="+mn-ea"/>
                <a:cs typeface="Verdana"/>
              </a:rPr>
              <a:t>artísticos:</a:t>
            </a:r>
            <a:endParaRPr kumimoji="0" lang="es-MX" sz="1800" b="0" i="0" u="none" strike="noStrike" kern="1200" cap="none" spc="0" normalizeH="0" baseline="0" noProof="0" dirty="0">
              <a:ln>
                <a:noFill/>
              </a:ln>
              <a:solidFill>
                <a:srgbClr val="FFFFFF"/>
              </a:solidFill>
              <a:effectLst/>
              <a:uLnTx/>
              <a:uFillTx/>
              <a:latin typeface="Verdana"/>
              <a:ea typeface="+mn-ea"/>
              <a:cs typeface="Verdana"/>
            </a:endParaRPr>
          </a:p>
          <a:p>
            <a:pPr marL="12700" marR="5080" lvl="0" indent="0" algn="just" defTabSz="457200" rtl="0" eaLnBrk="1" fontAlgn="auto" latinLnBrk="0" hangingPunct="1">
              <a:lnSpc>
                <a:spcPct val="100000"/>
              </a:lnSpc>
              <a:spcBef>
                <a:spcPts val="5"/>
              </a:spcBef>
              <a:spcAft>
                <a:spcPts val="0"/>
              </a:spcAft>
              <a:buClrTx/>
              <a:buSzTx/>
              <a:buFontTx/>
              <a:buNone/>
              <a:tabLst/>
              <a:defRPr/>
            </a:pPr>
            <a:r>
              <a:rPr kumimoji="0" lang="es-MX" sz="1800" b="0" i="0" u="none" strike="noStrike" kern="1200" cap="none" spc="-125" normalizeH="0" baseline="0" noProof="0" dirty="0">
                <a:ln>
                  <a:noFill/>
                </a:ln>
                <a:solidFill>
                  <a:srgbClr val="FFFFFF"/>
                </a:solidFill>
                <a:effectLst/>
                <a:uLnTx/>
                <a:uFillTx/>
                <a:latin typeface="Verdana"/>
                <a:ea typeface="+mn-ea"/>
                <a:cs typeface="Verdana"/>
              </a:rPr>
              <a:t>Este</a:t>
            </a:r>
            <a:r>
              <a:rPr kumimoji="0" lang="es-MX" sz="1800" b="0" i="0" u="none" strike="noStrike" kern="1200" cap="none" spc="-55" normalizeH="0" baseline="0" noProof="0" dirty="0">
                <a:ln>
                  <a:noFill/>
                </a:ln>
                <a:solidFill>
                  <a:srgbClr val="FFFFFF"/>
                </a:solidFill>
                <a:effectLst/>
                <a:uLnTx/>
                <a:uFillTx/>
                <a:latin typeface="Verdana"/>
                <a:ea typeface="+mn-ea"/>
                <a:cs typeface="Verdana"/>
              </a:rPr>
              <a:t> </a:t>
            </a:r>
            <a:r>
              <a:rPr kumimoji="0" lang="es-MX" sz="1800" b="0" i="0" u="none" strike="noStrike" kern="1200" cap="none" spc="0" normalizeH="0" baseline="0" noProof="0" dirty="0">
                <a:ln>
                  <a:noFill/>
                </a:ln>
                <a:solidFill>
                  <a:srgbClr val="FFFFFF"/>
                </a:solidFill>
                <a:effectLst/>
                <a:uLnTx/>
                <a:uFillTx/>
                <a:latin typeface="Verdana"/>
                <a:ea typeface="+mn-ea"/>
                <a:cs typeface="Verdana"/>
              </a:rPr>
              <a:t>género</a:t>
            </a:r>
            <a:r>
              <a:rPr kumimoji="0" lang="es-MX" sz="1800" b="0" i="0" u="none" strike="noStrike" kern="1200" cap="none" spc="-55" normalizeH="0" baseline="0" noProof="0" dirty="0">
                <a:ln>
                  <a:noFill/>
                </a:ln>
                <a:solidFill>
                  <a:srgbClr val="FFFFFF"/>
                </a:solidFill>
                <a:effectLst/>
                <a:uLnTx/>
                <a:uFillTx/>
                <a:latin typeface="Verdana"/>
                <a:ea typeface="+mn-ea"/>
                <a:cs typeface="Verdana"/>
              </a:rPr>
              <a:t> </a:t>
            </a:r>
            <a:r>
              <a:rPr kumimoji="0" lang="es-MX" sz="1800" b="0" i="0" u="none" strike="noStrike" kern="1200" cap="none" spc="-90" normalizeH="0" baseline="0" noProof="0" dirty="0">
                <a:ln>
                  <a:noFill/>
                </a:ln>
                <a:solidFill>
                  <a:srgbClr val="FFFFFF"/>
                </a:solidFill>
                <a:effectLst/>
                <a:uLnTx/>
                <a:uFillTx/>
                <a:latin typeface="Verdana"/>
                <a:ea typeface="+mn-ea"/>
                <a:cs typeface="Verdana"/>
              </a:rPr>
              <a:t>se</a:t>
            </a:r>
            <a:r>
              <a:rPr kumimoji="0" lang="es-MX" sz="1800" b="0" i="0" u="none" strike="noStrike" kern="1200" cap="none" spc="-75" normalizeH="0" baseline="0" noProof="0" dirty="0">
                <a:ln>
                  <a:noFill/>
                </a:ln>
                <a:solidFill>
                  <a:srgbClr val="FFFFFF"/>
                </a:solidFill>
                <a:effectLst/>
                <a:uLnTx/>
                <a:uFillTx/>
                <a:latin typeface="Verdana"/>
                <a:ea typeface="+mn-ea"/>
                <a:cs typeface="Verdana"/>
              </a:rPr>
              <a:t> </a:t>
            </a:r>
            <a:r>
              <a:rPr kumimoji="0" lang="es-MX" sz="1800" b="0" i="0" u="none" strike="noStrike" kern="1200" cap="none" spc="-65" normalizeH="0" baseline="0" noProof="0" dirty="0">
                <a:ln>
                  <a:noFill/>
                </a:ln>
                <a:solidFill>
                  <a:srgbClr val="FFFFFF"/>
                </a:solidFill>
                <a:effectLst/>
                <a:uLnTx/>
                <a:uFillTx/>
                <a:latin typeface="Verdana"/>
                <a:ea typeface="+mn-ea"/>
                <a:cs typeface="Verdana"/>
              </a:rPr>
              <a:t>usa</a:t>
            </a:r>
            <a:r>
              <a:rPr kumimoji="0" lang="es-MX" sz="1800" b="0" i="0" u="none" strike="noStrike" kern="1200" cap="none" spc="-70" normalizeH="0" baseline="0" noProof="0" dirty="0">
                <a:ln>
                  <a:noFill/>
                </a:ln>
                <a:solidFill>
                  <a:srgbClr val="FFFFFF"/>
                </a:solidFill>
                <a:effectLst/>
                <a:uLnTx/>
                <a:uFillTx/>
                <a:latin typeface="Verdana"/>
                <a:ea typeface="+mn-ea"/>
                <a:cs typeface="Verdana"/>
              </a:rPr>
              <a:t> </a:t>
            </a:r>
            <a:r>
              <a:rPr kumimoji="0" lang="es-MX" sz="1800" b="0" i="0" u="none" strike="noStrike" kern="1200" cap="none" spc="0" normalizeH="0" baseline="0" noProof="0" dirty="0">
                <a:ln>
                  <a:noFill/>
                </a:ln>
                <a:solidFill>
                  <a:srgbClr val="FFFFFF"/>
                </a:solidFill>
                <a:effectLst/>
                <a:uLnTx/>
                <a:uFillTx/>
                <a:latin typeface="Verdana"/>
                <a:ea typeface="+mn-ea"/>
                <a:cs typeface="Verdana"/>
              </a:rPr>
              <a:t>para</a:t>
            </a:r>
            <a:r>
              <a:rPr kumimoji="0" lang="es-MX" sz="1800" b="0" i="0" u="none" strike="noStrike" kern="1200" cap="none" spc="-95" normalizeH="0" baseline="0" noProof="0" dirty="0">
                <a:ln>
                  <a:noFill/>
                </a:ln>
                <a:solidFill>
                  <a:srgbClr val="FFFFFF"/>
                </a:solidFill>
                <a:effectLst/>
                <a:uLnTx/>
                <a:uFillTx/>
                <a:latin typeface="Verdana"/>
                <a:ea typeface="+mn-ea"/>
                <a:cs typeface="Verdana"/>
              </a:rPr>
              <a:t> </a:t>
            </a:r>
            <a:r>
              <a:rPr kumimoji="0" lang="es-MX" sz="1800" b="0" i="0" u="none" strike="noStrike" kern="1200" cap="none" spc="-35" normalizeH="0" baseline="0" noProof="0" dirty="0">
                <a:ln>
                  <a:noFill/>
                </a:ln>
                <a:solidFill>
                  <a:srgbClr val="FFFFFF"/>
                </a:solidFill>
                <a:effectLst/>
                <a:uLnTx/>
                <a:uFillTx/>
                <a:latin typeface="Verdana"/>
                <a:ea typeface="+mn-ea"/>
                <a:cs typeface="Verdana"/>
              </a:rPr>
              <a:t>identificar</a:t>
            </a:r>
            <a:r>
              <a:rPr kumimoji="0" lang="es-MX" sz="1800" b="0" i="0" u="none" strike="noStrike" kern="1200" cap="none" spc="-114" normalizeH="0" baseline="0" noProof="0" dirty="0">
                <a:ln>
                  <a:noFill/>
                </a:ln>
                <a:solidFill>
                  <a:srgbClr val="FFFFFF"/>
                </a:solidFill>
                <a:effectLst/>
                <a:uLnTx/>
                <a:uFillTx/>
                <a:latin typeface="Verdana"/>
                <a:ea typeface="+mn-ea"/>
                <a:cs typeface="Verdana"/>
              </a:rPr>
              <a:t> </a:t>
            </a:r>
            <a:r>
              <a:rPr kumimoji="0" lang="es-MX" sz="1800" b="0" i="0" u="none" strike="noStrike" kern="1200" cap="none" spc="0" normalizeH="0" baseline="0" noProof="0" dirty="0">
                <a:ln>
                  <a:noFill/>
                </a:ln>
                <a:solidFill>
                  <a:srgbClr val="FFFFFF"/>
                </a:solidFill>
                <a:effectLst/>
                <a:uLnTx/>
                <a:uFillTx/>
                <a:latin typeface="Verdana"/>
                <a:ea typeface="+mn-ea"/>
                <a:cs typeface="Verdana"/>
              </a:rPr>
              <a:t>para</a:t>
            </a:r>
            <a:r>
              <a:rPr kumimoji="0" lang="es-MX" sz="1800" b="0" i="0" u="none" strike="noStrike" kern="1200" cap="none" spc="-90" normalizeH="0" baseline="0" noProof="0" dirty="0">
                <a:ln>
                  <a:noFill/>
                </a:ln>
                <a:solidFill>
                  <a:srgbClr val="FFFFFF"/>
                </a:solidFill>
                <a:effectLst/>
                <a:uLnTx/>
                <a:uFillTx/>
                <a:latin typeface="Verdana"/>
                <a:ea typeface="+mn-ea"/>
                <a:cs typeface="Verdana"/>
              </a:rPr>
              <a:t> </a:t>
            </a:r>
            <a:r>
              <a:rPr kumimoji="0" lang="es-MX" sz="1800" b="0" i="0" u="none" strike="noStrike" kern="1200" cap="none" spc="-30" normalizeH="0" baseline="0" noProof="0" dirty="0">
                <a:ln>
                  <a:noFill/>
                </a:ln>
                <a:solidFill>
                  <a:srgbClr val="FFFFFF"/>
                </a:solidFill>
                <a:effectLst/>
                <a:uLnTx/>
                <a:uFillTx/>
                <a:latin typeface="Verdana"/>
                <a:ea typeface="+mn-ea"/>
                <a:cs typeface="Verdana"/>
              </a:rPr>
              <a:t>clasificar</a:t>
            </a:r>
            <a:r>
              <a:rPr kumimoji="0" lang="es-MX" sz="1800" b="0" i="0" u="none" strike="noStrike" kern="1200" cap="none" spc="-125" normalizeH="0" baseline="0" noProof="0" dirty="0">
                <a:ln>
                  <a:noFill/>
                </a:ln>
                <a:solidFill>
                  <a:srgbClr val="FFFFFF"/>
                </a:solidFill>
                <a:effectLst/>
                <a:uLnTx/>
                <a:uFillTx/>
                <a:latin typeface="Verdana"/>
                <a:ea typeface="+mn-ea"/>
                <a:cs typeface="Verdana"/>
              </a:rPr>
              <a:t> </a:t>
            </a:r>
            <a:r>
              <a:rPr kumimoji="0" lang="es-MX" sz="1800" b="0" i="0" u="none" strike="noStrike" kern="1200" cap="none" spc="-105" normalizeH="0" baseline="0" noProof="0" dirty="0">
                <a:ln>
                  <a:noFill/>
                </a:ln>
                <a:solidFill>
                  <a:srgbClr val="FFFFFF"/>
                </a:solidFill>
                <a:effectLst/>
                <a:uLnTx/>
                <a:uFillTx/>
                <a:latin typeface="Verdana"/>
                <a:ea typeface="+mn-ea"/>
                <a:cs typeface="Verdana"/>
              </a:rPr>
              <a:t>los</a:t>
            </a:r>
            <a:r>
              <a:rPr kumimoji="0" lang="es-MX" sz="1800" b="0" i="0" u="none" strike="noStrike" kern="1200" cap="none" spc="-95" normalizeH="0" baseline="0" noProof="0" dirty="0">
                <a:ln>
                  <a:noFill/>
                </a:ln>
                <a:solidFill>
                  <a:srgbClr val="FFFFFF"/>
                </a:solidFill>
                <a:effectLst/>
                <a:uLnTx/>
                <a:uFillTx/>
                <a:latin typeface="Verdana"/>
                <a:ea typeface="+mn-ea"/>
                <a:cs typeface="Verdana"/>
              </a:rPr>
              <a:t> </a:t>
            </a:r>
            <a:r>
              <a:rPr kumimoji="0" lang="es-MX" sz="1800" b="0" i="0" u="none" strike="noStrike" kern="1200" cap="none" spc="-50" normalizeH="0" baseline="0" noProof="0" dirty="0">
                <a:ln>
                  <a:noFill/>
                </a:ln>
                <a:solidFill>
                  <a:srgbClr val="FFFFFF"/>
                </a:solidFill>
                <a:effectLst/>
                <a:uLnTx/>
                <a:uFillTx/>
                <a:latin typeface="Verdana"/>
                <a:ea typeface="+mn-ea"/>
                <a:cs typeface="Verdana"/>
              </a:rPr>
              <a:t>diferentes</a:t>
            </a:r>
            <a:r>
              <a:rPr kumimoji="0" lang="es-MX" sz="1800" b="0" i="0" u="none" strike="noStrike" kern="1200" cap="none" spc="-35" normalizeH="0" baseline="0" noProof="0" dirty="0">
                <a:ln>
                  <a:noFill/>
                </a:ln>
                <a:solidFill>
                  <a:srgbClr val="FFFFFF"/>
                </a:solidFill>
                <a:effectLst/>
                <a:uLnTx/>
                <a:uFillTx/>
                <a:latin typeface="Verdana"/>
                <a:ea typeface="+mn-ea"/>
                <a:cs typeface="Verdana"/>
              </a:rPr>
              <a:t> </a:t>
            </a:r>
            <a:r>
              <a:rPr kumimoji="0" lang="es-MX" sz="1800" b="0" i="0" u="none" strike="noStrike" kern="1200" cap="none" spc="-10" normalizeH="0" baseline="0" noProof="0" dirty="0">
                <a:ln>
                  <a:noFill/>
                </a:ln>
                <a:solidFill>
                  <a:srgbClr val="FFFFFF"/>
                </a:solidFill>
                <a:effectLst/>
                <a:uLnTx/>
                <a:uFillTx/>
                <a:latin typeface="Verdana"/>
                <a:ea typeface="+mn-ea"/>
                <a:cs typeface="Verdana"/>
              </a:rPr>
              <a:t>tipos </a:t>
            </a:r>
            <a:r>
              <a:rPr kumimoji="0" lang="es-MX" sz="1800" b="0" i="0" u="none" strike="noStrike" kern="1200" cap="none" spc="95" normalizeH="0" baseline="0" noProof="0" dirty="0">
                <a:ln>
                  <a:noFill/>
                </a:ln>
                <a:solidFill>
                  <a:srgbClr val="FFFFFF"/>
                </a:solidFill>
                <a:effectLst/>
                <a:uLnTx/>
                <a:uFillTx/>
                <a:latin typeface="Verdana"/>
                <a:ea typeface="+mn-ea"/>
                <a:cs typeface="Verdana"/>
              </a:rPr>
              <a:t>de</a:t>
            </a:r>
            <a:r>
              <a:rPr kumimoji="0" lang="es-MX" sz="1800" b="0" i="0" u="none" strike="noStrike" kern="1200" cap="none" spc="-105" normalizeH="0" baseline="0" noProof="0" dirty="0">
                <a:ln>
                  <a:noFill/>
                </a:ln>
                <a:solidFill>
                  <a:srgbClr val="FFFFFF"/>
                </a:solidFill>
                <a:effectLst/>
                <a:uLnTx/>
                <a:uFillTx/>
                <a:latin typeface="Verdana"/>
                <a:ea typeface="+mn-ea"/>
                <a:cs typeface="Verdana"/>
              </a:rPr>
              <a:t> </a:t>
            </a:r>
            <a:r>
              <a:rPr kumimoji="0" lang="es-MX" sz="1800" b="0" i="0" u="none" strike="noStrike" kern="1200" cap="none" spc="-65" normalizeH="0" baseline="0" noProof="0" dirty="0">
                <a:ln>
                  <a:noFill/>
                </a:ln>
                <a:solidFill>
                  <a:srgbClr val="FFFFFF"/>
                </a:solidFill>
                <a:effectLst/>
                <a:uLnTx/>
                <a:uFillTx/>
                <a:latin typeface="Verdana"/>
                <a:ea typeface="+mn-ea"/>
                <a:cs typeface="Verdana"/>
              </a:rPr>
              <a:t>expresiones</a:t>
            </a:r>
            <a:r>
              <a:rPr kumimoji="0" lang="es-MX" sz="1800" b="0" i="0" u="none" strike="noStrike" kern="1200" cap="none" spc="-100" normalizeH="0" baseline="0" noProof="0" dirty="0">
                <a:ln>
                  <a:noFill/>
                </a:ln>
                <a:solidFill>
                  <a:srgbClr val="FFFFFF"/>
                </a:solidFill>
                <a:effectLst/>
                <a:uLnTx/>
                <a:uFillTx/>
                <a:latin typeface="Verdana"/>
                <a:ea typeface="+mn-ea"/>
                <a:cs typeface="Verdana"/>
              </a:rPr>
              <a:t> </a:t>
            </a:r>
            <a:r>
              <a:rPr kumimoji="0" lang="es-MX" sz="1800" b="0" i="0" u="none" strike="noStrike" kern="1200" cap="none" spc="-40" normalizeH="0" baseline="0" noProof="0" dirty="0">
                <a:ln>
                  <a:noFill/>
                </a:ln>
                <a:solidFill>
                  <a:srgbClr val="FFFFFF"/>
                </a:solidFill>
                <a:effectLst/>
                <a:uLnTx/>
                <a:uFillTx/>
                <a:latin typeface="Verdana"/>
                <a:ea typeface="+mn-ea"/>
                <a:cs typeface="Verdana"/>
              </a:rPr>
              <a:t>estéticas</a:t>
            </a:r>
            <a:r>
              <a:rPr kumimoji="0" lang="es-MX" sz="1800" b="0" i="0" u="none" strike="noStrike" kern="1200" cap="none" spc="-75" normalizeH="0" baseline="0" noProof="0" dirty="0">
                <a:ln>
                  <a:noFill/>
                </a:ln>
                <a:solidFill>
                  <a:srgbClr val="FFFFFF"/>
                </a:solidFill>
                <a:effectLst/>
                <a:uLnTx/>
                <a:uFillTx/>
                <a:latin typeface="Verdana"/>
                <a:ea typeface="+mn-ea"/>
                <a:cs typeface="Verdana"/>
              </a:rPr>
              <a:t> </a:t>
            </a:r>
            <a:r>
              <a:rPr kumimoji="0" lang="es-MX" sz="1800" b="0" i="0" u="none" strike="noStrike" kern="1200" cap="none" spc="-25" normalizeH="0" baseline="0" noProof="0" dirty="0">
                <a:ln>
                  <a:noFill/>
                </a:ln>
                <a:solidFill>
                  <a:srgbClr val="FFFFFF"/>
                </a:solidFill>
                <a:effectLst/>
                <a:uLnTx/>
                <a:uFillTx/>
                <a:latin typeface="Verdana"/>
                <a:ea typeface="+mn-ea"/>
                <a:cs typeface="Verdana"/>
              </a:rPr>
              <a:t>dentro</a:t>
            </a:r>
            <a:r>
              <a:rPr kumimoji="0" lang="es-MX" sz="1800" b="0" i="0" u="none" strike="noStrike" kern="1200" cap="none" spc="-90" normalizeH="0" baseline="0" noProof="0" dirty="0">
                <a:ln>
                  <a:noFill/>
                </a:ln>
                <a:solidFill>
                  <a:srgbClr val="FFFFFF"/>
                </a:solidFill>
                <a:effectLst/>
                <a:uLnTx/>
                <a:uFillTx/>
                <a:latin typeface="Verdana"/>
                <a:ea typeface="+mn-ea"/>
                <a:cs typeface="Verdana"/>
              </a:rPr>
              <a:t> </a:t>
            </a:r>
            <a:r>
              <a:rPr kumimoji="0" lang="es-MX" sz="1800" b="0" i="0" u="none" strike="noStrike" kern="1200" cap="none" spc="95" normalizeH="0" baseline="0" noProof="0" dirty="0">
                <a:ln>
                  <a:noFill/>
                </a:ln>
                <a:solidFill>
                  <a:srgbClr val="FFFFFF"/>
                </a:solidFill>
                <a:effectLst/>
                <a:uLnTx/>
                <a:uFillTx/>
                <a:latin typeface="Verdana"/>
                <a:ea typeface="+mn-ea"/>
                <a:cs typeface="Verdana"/>
              </a:rPr>
              <a:t>de</a:t>
            </a:r>
            <a:r>
              <a:rPr kumimoji="0" lang="es-MX" sz="1800" b="0" i="0" u="none" strike="noStrike" kern="1200" cap="none" spc="-105" normalizeH="0" baseline="0" noProof="0" dirty="0">
                <a:ln>
                  <a:noFill/>
                </a:ln>
                <a:solidFill>
                  <a:srgbClr val="FFFFFF"/>
                </a:solidFill>
                <a:effectLst/>
                <a:uLnTx/>
                <a:uFillTx/>
                <a:latin typeface="Verdana"/>
                <a:ea typeface="+mn-ea"/>
                <a:cs typeface="Verdana"/>
              </a:rPr>
              <a:t> </a:t>
            </a:r>
            <a:r>
              <a:rPr kumimoji="0" lang="es-MX" sz="1800" b="0" i="0" u="none" strike="noStrike" kern="1200" cap="none" spc="0" normalizeH="0" baseline="0" noProof="0" dirty="0">
                <a:ln>
                  <a:noFill/>
                </a:ln>
                <a:solidFill>
                  <a:srgbClr val="FFFFFF"/>
                </a:solidFill>
                <a:effectLst/>
                <a:uLnTx/>
                <a:uFillTx/>
                <a:latin typeface="Verdana"/>
                <a:ea typeface="+mn-ea"/>
                <a:cs typeface="Verdana"/>
              </a:rPr>
              <a:t>una</a:t>
            </a:r>
            <a:r>
              <a:rPr kumimoji="0" lang="es-MX" sz="1800" b="0" i="0" u="none" strike="noStrike" kern="1200" cap="none" spc="-100" normalizeH="0" baseline="0" noProof="0" dirty="0">
                <a:ln>
                  <a:noFill/>
                </a:ln>
                <a:solidFill>
                  <a:srgbClr val="FFFFFF"/>
                </a:solidFill>
                <a:effectLst/>
                <a:uLnTx/>
                <a:uFillTx/>
                <a:latin typeface="Verdana"/>
                <a:ea typeface="+mn-ea"/>
                <a:cs typeface="Verdana"/>
              </a:rPr>
              <a:t> </a:t>
            </a:r>
            <a:r>
              <a:rPr kumimoji="0" lang="es-MX" sz="1800" b="0" i="0" u="none" strike="noStrike" kern="1200" cap="none" spc="-35" normalizeH="0" baseline="0" noProof="0" dirty="0">
                <a:ln>
                  <a:noFill/>
                </a:ln>
                <a:solidFill>
                  <a:srgbClr val="FFFFFF"/>
                </a:solidFill>
                <a:effectLst/>
                <a:uLnTx/>
                <a:uFillTx/>
                <a:latin typeface="Verdana"/>
                <a:ea typeface="+mn-ea"/>
                <a:cs typeface="Verdana"/>
              </a:rPr>
              <a:t>disciplina</a:t>
            </a:r>
            <a:r>
              <a:rPr kumimoji="0" lang="es-MX" sz="1800" b="0" i="0" u="none" strike="noStrike" kern="1200" cap="none" spc="-155" normalizeH="0" baseline="0" noProof="0" dirty="0">
                <a:ln>
                  <a:noFill/>
                </a:ln>
                <a:solidFill>
                  <a:srgbClr val="FFFFFF"/>
                </a:solidFill>
                <a:effectLst/>
                <a:uLnTx/>
                <a:uFillTx/>
                <a:latin typeface="Verdana"/>
                <a:ea typeface="+mn-ea"/>
                <a:cs typeface="Verdana"/>
              </a:rPr>
              <a:t> </a:t>
            </a:r>
            <a:r>
              <a:rPr kumimoji="0" lang="es-MX" sz="1800" b="0" i="0" u="none" strike="noStrike" kern="1200" cap="none" spc="-10" normalizeH="0" baseline="0" noProof="0" dirty="0">
                <a:ln>
                  <a:noFill/>
                </a:ln>
                <a:solidFill>
                  <a:srgbClr val="FFFFFF"/>
                </a:solidFill>
                <a:effectLst/>
                <a:uLnTx/>
                <a:uFillTx/>
                <a:latin typeface="Verdana"/>
                <a:ea typeface="+mn-ea"/>
                <a:cs typeface="Verdana"/>
              </a:rPr>
              <a:t>específica,</a:t>
            </a:r>
            <a:r>
              <a:rPr lang="es-MX" dirty="0">
                <a:solidFill>
                  <a:srgbClr val="FFFFFF"/>
                </a:solidFill>
                <a:latin typeface="Verdana"/>
                <a:cs typeface="Verdana"/>
              </a:rPr>
              <a:t> </a:t>
            </a:r>
            <a:r>
              <a:rPr kumimoji="0" lang="es-MX" sz="1800" b="0" i="0" u="none" strike="noStrike" kern="1200" cap="none" spc="0" normalizeH="0" baseline="0" noProof="0" dirty="0">
                <a:ln>
                  <a:noFill/>
                </a:ln>
                <a:solidFill>
                  <a:srgbClr val="FFFFFF"/>
                </a:solidFill>
                <a:effectLst/>
                <a:uLnTx/>
                <a:uFillTx/>
                <a:latin typeface="Verdana"/>
                <a:ea typeface="+mn-ea"/>
                <a:cs typeface="Verdana"/>
              </a:rPr>
              <a:t>que</a:t>
            </a:r>
            <a:r>
              <a:rPr kumimoji="0" lang="es-MX" sz="1800" b="0" i="0" u="none" strike="noStrike" kern="1200" cap="none" spc="-45" normalizeH="0" baseline="0" noProof="0" dirty="0">
                <a:ln>
                  <a:noFill/>
                </a:ln>
                <a:solidFill>
                  <a:srgbClr val="FFFFFF"/>
                </a:solidFill>
                <a:effectLst/>
                <a:uLnTx/>
                <a:uFillTx/>
                <a:latin typeface="Verdana"/>
                <a:ea typeface="+mn-ea"/>
                <a:cs typeface="Verdana"/>
              </a:rPr>
              <a:t> </a:t>
            </a:r>
            <a:r>
              <a:rPr kumimoji="0" lang="es-MX" sz="1800" b="0" i="0" u="none" strike="noStrike" kern="1200" cap="none" spc="0" normalizeH="0" baseline="0" noProof="0" dirty="0">
                <a:ln>
                  <a:noFill/>
                </a:ln>
                <a:solidFill>
                  <a:srgbClr val="FFFFFF"/>
                </a:solidFill>
                <a:effectLst/>
                <a:uLnTx/>
                <a:uFillTx/>
                <a:latin typeface="Verdana"/>
                <a:ea typeface="+mn-ea"/>
                <a:cs typeface="Verdana"/>
              </a:rPr>
              <a:t>comparten</a:t>
            </a:r>
            <a:r>
              <a:rPr kumimoji="0" lang="es-MX" sz="1800" b="0" i="0" u="none" strike="noStrike" kern="1200" cap="none" spc="-25" normalizeH="0" baseline="0" noProof="0" dirty="0">
                <a:ln>
                  <a:noFill/>
                </a:ln>
                <a:solidFill>
                  <a:srgbClr val="FFFFFF"/>
                </a:solidFill>
                <a:effectLst/>
                <a:uLnTx/>
                <a:uFillTx/>
                <a:latin typeface="Verdana"/>
                <a:ea typeface="+mn-ea"/>
                <a:cs typeface="Verdana"/>
              </a:rPr>
              <a:t> </a:t>
            </a:r>
            <a:r>
              <a:rPr kumimoji="0" lang="es-MX" sz="1800" b="0" i="0" u="none" strike="noStrike" kern="1200" cap="none" spc="-30" normalizeH="0" baseline="0" noProof="0" dirty="0">
                <a:ln>
                  <a:noFill/>
                </a:ln>
                <a:solidFill>
                  <a:srgbClr val="FFFFFF"/>
                </a:solidFill>
                <a:effectLst/>
                <a:uLnTx/>
                <a:uFillTx/>
                <a:latin typeface="Verdana"/>
                <a:ea typeface="+mn-ea"/>
                <a:cs typeface="Verdana"/>
              </a:rPr>
              <a:t>el</a:t>
            </a:r>
            <a:r>
              <a:rPr kumimoji="0" lang="es-MX" sz="1800" b="0" i="0" u="none" strike="noStrike" kern="1200" cap="none" spc="-40" normalizeH="0" baseline="0" noProof="0" dirty="0">
                <a:ln>
                  <a:noFill/>
                </a:ln>
                <a:solidFill>
                  <a:srgbClr val="FFFFFF"/>
                </a:solidFill>
                <a:effectLst/>
                <a:uLnTx/>
                <a:uFillTx/>
                <a:latin typeface="Verdana"/>
                <a:ea typeface="+mn-ea"/>
                <a:cs typeface="Verdana"/>
              </a:rPr>
              <a:t> </a:t>
            </a:r>
            <a:r>
              <a:rPr kumimoji="0" lang="es-MX" sz="1800" b="0" i="0" u="none" strike="noStrike" kern="1200" cap="none" spc="-65" normalizeH="0" baseline="0" noProof="0" dirty="0">
                <a:ln>
                  <a:noFill/>
                </a:ln>
                <a:solidFill>
                  <a:srgbClr val="FFFFFF"/>
                </a:solidFill>
                <a:effectLst/>
                <a:uLnTx/>
                <a:uFillTx/>
                <a:latin typeface="Verdana"/>
                <a:ea typeface="+mn-ea"/>
                <a:cs typeface="Verdana"/>
              </a:rPr>
              <a:t>estilo.</a:t>
            </a:r>
          </a:p>
          <a:p>
            <a:pPr marL="298450" marR="5080" indent="-285750" algn="just" defTabSz="457200">
              <a:spcBef>
                <a:spcPts val="5"/>
              </a:spcBef>
              <a:buClrTx/>
              <a:defRPr/>
            </a:pPr>
            <a:r>
              <a:rPr kumimoji="0" lang="es-MX" sz="1800" b="0" i="0" u="none" strike="noStrike" kern="1200" cap="none" spc="0" normalizeH="0" baseline="0" noProof="0" dirty="0">
                <a:ln>
                  <a:noFill/>
                </a:ln>
                <a:solidFill>
                  <a:srgbClr val="FFFFFF"/>
                </a:solidFill>
                <a:effectLst/>
                <a:uLnTx/>
                <a:uFillTx/>
                <a:latin typeface="Verdana"/>
                <a:ea typeface="+mn-ea"/>
                <a:cs typeface="Verdana"/>
              </a:rPr>
              <a:t>Género</a:t>
            </a:r>
            <a:r>
              <a:rPr kumimoji="0" lang="es-MX" sz="1800" b="0" i="0" u="none" strike="noStrike" kern="1200" cap="none" spc="15" normalizeH="0" baseline="0" noProof="0" dirty="0">
                <a:ln>
                  <a:noFill/>
                </a:ln>
                <a:solidFill>
                  <a:srgbClr val="FFFFFF"/>
                </a:solidFill>
                <a:effectLst/>
                <a:uLnTx/>
                <a:uFillTx/>
                <a:latin typeface="Verdana"/>
                <a:ea typeface="+mn-ea"/>
                <a:cs typeface="Verdana"/>
              </a:rPr>
              <a:t> </a:t>
            </a:r>
            <a:r>
              <a:rPr kumimoji="0" lang="es-MX" sz="1800" b="0" i="0" u="none" strike="noStrike" kern="1200" cap="none" spc="-10" normalizeH="0" baseline="0" noProof="0" dirty="0">
                <a:ln>
                  <a:noFill/>
                </a:ln>
                <a:solidFill>
                  <a:srgbClr val="FFFFFF"/>
                </a:solidFill>
                <a:effectLst/>
                <a:uLnTx/>
                <a:uFillTx/>
                <a:latin typeface="Verdana"/>
                <a:ea typeface="+mn-ea"/>
                <a:cs typeface="Verdana"/>
              </a:rPr>
              <a:t>gramatical:</a:t>
            </a:r>
            <a:endParaRPr kumimoji="0" lang="es-MX" sz="1800" b="0" i="0" u="none" strike="noStrike" kern="1200" cap="none" spc="0" normalizeH="0" baseline="0" noProof="0" dirty="0">
              <a:ln>
                <a:noFill/>
              </a:ln>
              <a:solidFill>
                <a:srgbClr val="FFFFFF"/>
              </a:solidFill>
              <a:effectLst/>
              <a:uLnTx/>
              <a:uFillTx/>
              <a:latin typeface="Verdana"/>
              <a:ea typeface="+mn-ea"/>
              <a:cs typeface="Verdana"/>
            </a:endParaRPr>
          </a:p>
          <a:p>
            <a:pPr marL="12700" marR="99060" lvl="0" indent="0" algn="just"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120" normalizeH="0" baseline="0" noProof="0" dirty="0">
                <a:ln>
                  <a:noFill/>
                </a:ln>
                <a:solidFill>
                  <a:srgbClr val="FFFFFF"/>
                </a:solidFill>
                <a:effectLst/>
                <a:uLnTx/>
                <a:uFillTx/>
                <a:latin typeface="Verdana"/>
                <a:ea typeface="+mn-ea"/>
                <a:cs typeface="Verdana"/>
              </a:rPr>
              <a:t>En</a:t>
            </a:r>
            <a:r>
              <a:rPr kumimoji="0" lang="es-MX" sz="1800" b="0" i="0" u="none" strike="noStrike" kern="1200" cap="none" spc="-90" normalizeH="0" baseline="0" noProof="0" dirty="0">
                <a:ln>
                  <a:noFill/>
                </a:ln>
                <a:solidFill>
                  <a:srgbClr val="FFFFFF"/>
                </a:solidFill>
                <a:effectLst/>
                <a:uLnTx/>
                <a:uFillTx/>
                <a:latin typeface="Verdana"/>
                <a:ea typeface="+mn-ea"/>
                <a:cs typeface="Verdana"/>
              </a:rPr>
              <a:t> </a:t>
            </a:r>
            <a:r>
              <a:rPr kumimoji="0" lang="es-MX" sz="1800" b="0" i="0" u="none" strike="noStrike" kern="1200" cap="none" spc="0" normalizeH="0" baseline="0" noProof="0" dirty="0">
                <a:ln>
                  <a:noFill/>
                </a:ln>
                <a:solidFill>
                  <a:srgbClr val="FFFFFF"/>
                </a:solidFill>
                <a:effectLst/>
                <a:uLnTx/>
                <a:uFillTx/>
                <a:latin typeface="Verdana"/>
                <a:ea typeface="+mn-ea"/>
                <a:cs typeface="Verdana"/>
              </a:rPr>
              <a:t>la</a:t>
            </a:r>
            <a:r>
              <a:rPr kumimoji="0" lang="es-MX" sz="1800" b="0" i="0" u="none" strike="noStrike" kern="1200" cap="none" spc="-125" normalizeH="0" baseline="0" noProof="0" dirty="0">
                <a:ln>
                  <a:noFill/>
                </a:ln>
                <a:solidFill>
                  <a:srgbClr val="FFFFFF"/>
                </a:solidFill>
                <a:effectLst/>
                <a:uLnTx/>
                <a:uFillTx/>
                <a:latin typeface="Verdana"/>
                <a:ea typeface="+mn-ea"/>
                <a:cs typeface="Verdana"/>
              </a:rPr>
              <a:t> </a:t>
            </a:r>
            <a:r>
              <a:rPr kumimoji="0" lang="es-MX" sz="1800" b="0" i="0" u="none" strike="noStrike" kern="1200" cap="none" spc="0" normalizeH="0" baseline="0" noProof="0" dirty="0">
                <a:ln>
                  <a:noFill/>
                </a:ln>
                <a:solidFill>
                  <a:srgbClr val="FFFFFF"/>
                </a:solidFill>
                <a:effectLst/>
                <a:uLnTx/>
                <a:uFillTx/>
                <a:latin typeface="Verdana"/>
                <a:ea typeface="+mn-ea"/>
                <a:cs typeface="Verdana"/>
              </a:rPr>
              <a:t>gramática</a:t>
            </a:r>
            <a:r>
              <a:rPr kumimoji="0" lang="es-MX" sz="1800" b="0" i="0" u="none" strike="noStrike" kern="1200" cap="none" spc="-110" normalizeH="0" baseline="0" noProof="0" dirty="0">
                <a:ln>
                  <a:noFill/>
                </a:ln>
                <a:solidFill>
                  <a:srgbClr val="FFFFFF"/>
                </a:solidFill>
                <a:effectLst/>
                <a:uLnTx/>
                <a:uFillTx/>
                <a:latin typeface="Verdana"/>
                <a:ea typeface="+mn-ea"/>
                <a:cs typeface="Verdana"/>
              </a:rPr>
              <a:t> </a:t>
            </a:r>
            <a:r>
              <a:rPr kumimoji="0" lang="es-MX" sz="1800" b="0" i="0" u="none" strike="noStrike" kern="1200" cap="none" spc="0" normalizeH="0" baseline="0" noProof="0" dirty="0">
                <a:ln>
                  <a:noFill/>
                </a:ln>
                <a:solidFill>
                  <a:srgbClr val="FFFFFF"/>
                </a:solidFill>
                <a:effectLst/>
                <a:uLnTx/>
                <a:uFillTx/>
                <a:latin typeface="Verdana"/>
                <a:ea typeface="+mn-ea"/>
                <a:cs typeface="Verdana"/>
              </a:rPr>
              <a:t>española</a:t>
            </a:r>
            <a:r>
              <a:rPr kumimoji="0" lang="es-MX" sz="1800" b="0" i="0" u="none" strike="noStrike" kern="1200" cap="none" spc="-85" normalizeH="0" baseline="0" noProof="0" dirty="0">
                <a:ln>
                  <a:noFill/>
                </a:ln>
                <a:solidFill>
                  <a:srgbClr val="FFFFFF"/>
                </a:solidFill>
                <a:effectLst/>
                <a:uLnTx/>
                <a:uFillTx/>
                <a:latin typeface="Verdana"/>
                <a:ea typeface="+mn-ea"/>
                <a:cs typeface="Verdana"/>
              </a:rPr>
              <a:t> </a:t>
            </a:r>
            <a:r>
              <a:rPr kumimoji="0" lang="es-MX" sz="1800" b="0" i="0" u="none" strike="noStrike" kern="1200" cap="none" spc="-165" normalizeH="0" baseline="0" noProof="0" dirty="0">
                <a:ln>
                  <a:noFill/>
                </a:ln>
                <a:solidFill>
                  <a:srgbClr val="FFFFFF"/>
                </a:solidFill>
                <a:effectLst/>
                <a:uLnTx/>
                <a:uFillTx/>
                <a:latin typeface="Verdana"/>
                <a:ea typeface="+mn-ea"/>
                <a:cs typeface="Verdana"/>
              </a:rPr>
              <a:t>,</a:t>
            </a:r>
            <a:r>
              <a:rPr kumimoji="0" lang="es-MX" sz="1800" b="0" i="0" u="none" strike="noStrike" kern="1200" cap="none" spc="-100" normalizeH="0" baseline="0" noProof="0" dirty="0">
                <a:ln>
                  <a:noFill/>
                </a:ln>
                <a:solidFill>
                  <a:srgbClr val="FFFFFF"/>
                </a:solidFill>
                <a:effectLst/>
                <a:uLnTx/>
                <a:uFillTx/>
                <a:latin typeface="Verdana"/>
                <a:ea typeface="+mn-ea"/>
                <a:cs typeface="Verdana"/>
              </a:rPr>
              <a:t> </a:t>
            </a:r>
            <a:r>
              <a:rPr kumimoji="0" lang="es-MX" sz="1800" b="0" i="0" u="none" strike="noStrike" kern="1200" cap="none" spc="-30" normalizeH="0" baseline="0" noProof="0" dirty="0">
                <a:ln>
                  <a:noFill/>
                </a:ln>
                <a:solidFill>
                  <a:srgbClr val="FFFFFF"/>
                </a:solidFill>
                <a:effectLst/>
                <a:uLnTx/>
                <a:uFillTx/>
                <a:latin typeface="Verdana"/>
                <a:ea typeface="+mn-ea"/>
                <a:cs typeface="Verdana"/>
              </a:rPr>
              <a:t>el</a:t>
            </a:r>
            <a:r>
              <a:rPr kumimoji="0" lang="es-MX" sz="1800" b="0" i="0" u="none" strike="noStrike" kern="1200" cap="none" spc="-85" normalizeH="0" baseline="0" noProof="0" dirty="0">
                <a:ln>
                  <a:noFill/>
                </a:ln>
                <a:solidFill>
                  <a:srgbClr val="FFFFFF"/>
                </a:solidFill>
                <a:effectLst/>
                <a:uLnTx/>
                <a:uFillTx/>
                <a:latin typeface="Verdana"/>
                <a:ea typeface="+mn-ea"/>
                <a:cs typeface="Verdana"/>
              </a:rPr>
              <a:t> </a:t>
            </a:r>
            <a:r>
              <a:rPr kumimoji="0" lang="es-MX" sz="1800" b="0" i="0" u="none" strike="noStrike" kern="1200" cap="none" spc="0" normalizeH="0" baseline="0" noProof="0" dirty="0">
                <a:ln>
                  <a:noFill/>
                </a:ln>
                <a:solidFill>
                  <a:srgbClr val="FFFFFF"/>
                </a:solidFill>
                <a:effectLst/>
                <a:uLnTx/>
                <a:uFillTx/>
                <a:latin typeface="Verdana"/>
                <a:ea typeface="+mn-ea"/>
                <a:cs typeface="Verdana"/>
              </a:rPr>
              <a:t>género</a:t>
            </a:r>
            <a:r>
              <a:rPr kumimoji="0" lang="es-MX" sz="1800" b="0" i="0" u="none" strike="noStrike" kern="1200" cap="none" spc="-70" normalizeH="0" baseline="0" noProof="0" dirty="0">
                <a:ln>
                  <a:noFill/>
                </a:ln>
                <a:solidFill>
                  <a:srgbClr val="FFFFFF"/>
                </a:solidFill>
                <a:effectLst/>
                <a:uLnTx/>
                <a:uFillTx/>
                <a:latin typeface="Verdana"/>
                <a:ea typeface="+mn-ea"/>
                <a:cs typeface="Verdana"/>
              </a:rPr>
              <a:t> </a:t>
            </a:r>
            <a:r>
              <a:rPr kumimoji="0" lang="es-MX" sz="1800" b="0" i="0" u="none" strike="noStrike" kern="1200" cap="none" spc="-90" normalizeH="0" baseline="0" noProof="0" dirty="0">
                <a:ln>
                  <a:noFill/>
                </a:ln>
                <a:solidFill>
                  <a:srgbClr val="FFFFFF"/>
                </a:solidFill>
                <a:effectLst/>
                <a:uLnTx/>
                <a:uFillTx/>
                <a:latin typeface="Verdana"/>
                <a:ea typeface="+mn-ea"/>
                <a:cs typeface="Verdana"/>
              </a:rPr>
              <a:t>es</a:t>
            </a:r>
            <a:r>
              <a:rPr kumimoji="0" lang="es-MX" sz="1800" b="0" i="0" u="none" strike="noStrike" kern="1200" cap="none" spc="-85" normalizeH="0" baseline="0" noProof="0" dirty="0">
                <a:ln>
                  <a:noFill/>
                </a:ln>
                <a:solidFill>
                  <a:srgbClr val="FFFFFF"/>
                </a:solidFill>
                <a:effectLst/>
                <a:uLnTx/>
                <a:uFillTx/>
                <a:latin typeface="Verdana"/>
                <a:ea typeface="+mn-ea"/>
                <a:cs typeface="Verdana"/>
              </a:rPr>
              <a:t> </a:t>
            </a:r>
            <a:r>
              <a:rPr kumimoji="0" lang="es-MX" sz="1800" b="0" i="0" u="none" strike="noStrike" kern="1200" cap="none" spc="60" normalizeH="0" baseline="0" noProof="0" dirty="0">
                <a:ln>
                  <a:noFill/>
                </a:ln>
                <a:solidFill>
                  <a:srgbClr val="FFFFFF"/>
                </a:solidFill>
                <a:effectLst/>
                <a:uLnTx/>
                <a:uFillTx/>
                <a:latin typeface="Verdana"/>
                <a:ea typeface="+mn-ea"/>
                <a:cs typeface="Verdana"/>
              </a:rPr>
              <a:t>aplicado</a:t>
            </a:r>
            <a:r>
              <a:rPr kumimoji="0" lang="es-MX" sz="1800" b="0" i="0" u="none" strike="noStrike" kern="1200" cap="none" spc="-125" normalizeH="0" baseline="0" noProof="0" dirty="0">
                <a:ln>
                  <a:noFill/>
                </a:ln>
                <a:solidFill>
                  <a:srgbClr val="FFFFFF"/>
                </a:solidFill>
                <a:effectLst/>
                <a:uLnTx/>
                <a:uFillTx/>
                <a:latin typeface="Verdana"/>
                <a:ea typeface="+mn-ea"/>
                <a:cs typeface="Verdana"/>
              </a:rPr>
              <a:t> </a:t>
            </a:r>
            <a:r>
              <a:rPr kumimoji="0" lang="es-MX" sz="1800" b="0" i="0" u="none" strike="noStrike" kern="1200" cap="none" spc="0" normalizeH="0" baseline="0" noProof="0" dirty="0">
                <a:ln>
                  <a:noFill/>
                </a:ln>
                <a:solidFill>
                  <a:srgbClr val="FFFFFF"/>
                </a:solidFill>
                <a:effectLst/>
                <a:uLnTx/>
                <a:uFillTx/>
                <a:latin typeface="Verdana"/>
                <a:ea typeface="+mn-ea"/>
                <a:cs typeface="Verdana"/>
              </a:rPr>
              <a:t>en</a:t>
            </a:r>
            <a:r>
              <a:rPr kumimoji="0" lang="es-MX" sz="1800" b="0" i="0" u="none" strike="noStrike" kern="1200" cap="none" spc="-85" normalizeH="0" baseline="0" noProof="0" dirty="0">
                <a:ln>
                  <a:noFill/>
                </a:ln>
                <a:solidFill>
                  <a:srgbClr val="FFFFFF"/>
                </a:solidFill>
                <a:effectLst/>
                <a:uLnTx/>
                <a:uFillTx/>
                <a:latin typeface="Verdana"/>
                <a:ea typeface="+mn-ea"/>
                <a:cs typeface="Verdana"/>
              </a:rPr>
              <a:t> </a:t>
            </a:r>
            <a:r>
              <a:rPr kumimoji="0" lang="es-MX" sz="1800" b="0" i="0" u="none" strike="noStrike" kern="1200" cap="none" spc="-10" normalizeH="0" baseline="0" noProof="0" dirty="0">
                <a:ln>
                  <a:noFill/>
                </a:ln>
                <a:solidFill>
                  <a:srgbClr val="FFFFFF"/>
                </a:solidFill>
                <a:effectLst/>
                <a:uLnTx/>
                <a:uFillTx/>
                <a:latin typeface="Verdana"/>
                <a:ea typeface="+mn-ea"/>
                <a:cs typeface="Verdana"/>
              </a:rPr>
              <a:t>sustantivos, </a:t>
            </a:r>
            <a:r>
              <a:rPr kumimoji="0" lang="es-MX" sz="1800" b="0" i="0" u="none" strike="noStrike" kern="1200" cap="none" spc="-65" normalizeH="0" baseline="0" noProof="0" dirty="0">
                <a:ln>
                  <a:noFill/>
                </a:ln>
                <a:solidFill>
                  <a:srgbClr val="FFFFFF"/>
                </a:solidFill>
                <a:effectLst/>
                <a:uLnTx/>
                <a:uFillTx/>
                <a:latin typeface="Verdana"/>
                <a:ea typeface="+mn-ea"/>
                <a:cs typeface="Verdana"/>
              </a:rPr>
              <a:t>adjetivos,</a:t>
            </a:r>
            <a:r>
              <a:rPr kumimoji="0" lang="es-MX" sz="1800" b="0" i="0" u="none" strike="noStrike" kern="1200" cap="none" spc="-110" normalizeH="0" baseline="0" noProof="0" dirty="0">
                <a:ln>
                  <a:noFill/>
                </a:ln>
                <a:solidFill>
                  <a:srgbClr val="FFFFFF"/>
                </a:solidFill>
                <a:effectLst/>
                <a:uLnTx/>
                <a:uFillTx/>
                <a:latin typeface="Verdana"/>
                <a:ea typeface="+mn-ea"/>
                <a:cs typeface="Verdana"/>
              </a:rPr>
              <a:t> </a:t>
            </a:r>
            <a:r>
              <a:rPr kumimoji="0" lang="es-MX" sz="1800" b="0" i="0" u="none" strike="noStrike" kern="1200" cap="none" spc="-55" normalizeH="0" baseline="0" noProof="0" dirty="0">
                <a:ln>
                  <a:noFill/>
                </a:ln>
                <a:solidFill>
                  <a:srgbClr val="FFFFFF"/>
                </a:solidFill>
                <a:effectLst/>
                <a:uLnTx/>
                <a:uFillTx/>
                <a:latin typeface="Verdana"/>
                <a:ea typeface="+mn-ea"/>
                <a:cs typeface="Verdana"/>
              </a:rPr>
              <a:t>artículos</a:t>
            </a:r>
            <a:r>
              <a:rPr kumimoji="0" lang="es-MX" sz="1800" b="0" i="0" u="none" strike="noStrike" kern="1200" cap="none" spc="-90" normalizeH="0" baseline="0" noProof="0" dirty="0">
                <a:ln>
                  <a:noFill/>
                </a:ln>
                <a:solidFill>
                  <a:srgbClr val="FFFFFF"/>
                </a:solidFill>
                <a:effectLst/>
                <a:uLnTx/>
                <a:uFillTx/>
                <a:latin typeface="Verdana"/>
                <a:ea typeface="+mn-ea"/>
                <a:cs typeface="Verdana"/>
              </a:rPr>
              <a:t> </a:t>
            </a:r>
            <a:r>
              <a:rPr kumimoji="0" lang="es-MX" sz="1800" b="0" i="0" u="none" strike="noStrike" kern="1200" cap="none" spc="-114" normalizeH="0" baseline="0" noProof="0" dirty="0">
                <a:ln>
                  <a:noFill/>
                </a:ln>
                <a:solidFill>
                  <a:srgbClr val="FFFFFF"/>
                </a:solidFill>
                <a:effectLst/>
                <a:uLnTx/>
                <a:uFillTx/>
                <a:latin typeface="Verdana"/>
                <a:ea typeface="+mn-ea"/>
                <a:cs typeface="Verdana"/>
              </a:rPr>
              <a:t>y</a:t>
            </a:r>
            <a:r>
              <a:rPr kumimoji="0" lang="es-MX" sz="1800" b="0" i="0" u="none" strike="noStrike" kern="1200" cap="none" spc="-75" normalizeH="0" baseline="0" noProof="0" dirty="0">
                <a:ln>
                  <a:noFill/>
                </a:ln>
                <a:solidFill>
                  <a:srgbClr val="FFFFFF"/>
                </a:solidFill>
                <a:effectLst/>
                <a:uLnTx/>
                <a:uFillTx/>
                <a:latin typeface="Verdana"/>
                <a:ea typeface="+mn-ea"/>
                <a:cs typeface="Verdana"/>
              </a:rPr>
              <a:t> </a:t>
            </a:r>
            <a:r>
              <a:rPr kumimoji="0" lang="es-MX" sz="1800" b="0" i="0" u="none" strike="noStrike" kern="1200" cap="none" spc="-55" normalizeH="0" baseline="0" noProof="0" dirty="0">
                <a:ln>
                  <a:noFill/>
                </a:ln>
                <a:solidFill>
                  <a:srgbClr val="FFFFFF"/>
                </a:solidFill>
                <a:effectLst/>
                <a:uLnTx/>
                <a:uFillTx/>
                <a:latin typeface="Verdana"/>
                <a:ea typeface="+mn-ea"/>
                <a:cs typeface="Verdana"/>
              </a:rPr>
              <a:t>pronombres,</a:t>
            </a:r>
            <a:r>
              <a:rPr kumimoji="0" lang="es-MX" sz="1800" b="0" i="0" u="none" strike="noStrike" kern="1200" cap="none" spc="-60" normalizeH="0" baseline="0" noProof="0" dirty="0">
                <a:ln>
                  <a:noFill/>
                </a:ln>
                <a:solidFill>
                  <a:srgbClr val="FFFFFF"/>
                </a:solidFill>
                <a:effectLst/>
                <a:uLnTx/>
                <a:uFillTx/>
                <a:latin typeface="Verdana"/>
                <a:ea typeface="+mn-ea"/>
                <a:cs typeface="Verdana"/>
              </a:rPr>
              <a:t> </a:t>
            </a:r>
            <a:r>
              <a:rPr kumimoji="0" lang="es-MX" sz="1800" b="0" i="0" u="none" strike="noStrike" kern="1200" cap="none" spc="0" normalizeH="0" baseline="0" noProof="0" dirty="0">
                <a:ln>
                  <a:noFill/>
                </a:ln>
                <a:solidFill>
                  <a:srgbClr val="FFFFFF"/>
                </a:solidFill>
                <a:effectLst/>
                <a:uLnTx/>
                <a:uFillTx/>
                <a:latin typeface="Verdana"/>
                <a:ea typeface="+mn-ea"/>
                <a:cs typeface="Verdana"/>
              </a:rPr>
              <a:t>para</a:t>
            </a:r>
            <a:r>
              <a:rPr kumimoji="0" lang="es-MX" sz="1800" b="0" i="0" u="none" strike="noStrike" kern="1200" cap="none" spc="-95" normalizeH="0" baseline="0" noProof="0" dirty="0">
                <a:ln>
                  <a:noFill/>
                </a:ln>
                <a:solidFill>
                  <a:srgbClr val="FFFFFF"/>
                </a:solidFill>
                <a:effectLst/>
                <a:uLnTx/>
                <a:uFillTx/>
                <a:latin typeface="Verdana"/>
                <a:ea typeface="+mn-ea"/>
                <a:cs typeface="Verdana"/>
              </a:rPr>
              <a:t> </a:t>
            </a:r>
            <a:r>
              <a:rPr kumimoji="0" lang="es-MX" sz="1800" b="0" i="0" u="none" strike="noStrike" kern="1200" cap="none" spc="-155" normalizeH="0" baseline="0" noProof="0" dirty="0">
                <a:ln>
                  <a:noFill/>
                </a:ln>
                <a:solidFill>
                  <a:srgbClr val="FFFFFF"/>
                </a:solidFill>
                <a:effectLst/>
                <a:uLnTx/>
                <a:uFillTx/>
                <a:latin typeface="Verdana"/>
                <a:ea typeface="+mn-ea"/>
                <a:cs typeface="Verdana"/>
              </a:rPr>
              <a:t>su</a:t>
            </a:r>
            <a:r>
              <a:rPr kumimoji="0" lang="es-MX" sz="1800" b="0" i="0" u="none" strike="noStrike" kern="1200" cap="none" spc="-70" normalizeH="0" baseline="0" noProof="0" dirty="0">
                <a:ln>
                  <a:noFill/>
                </a:ln>
                <a:solidFill>
                  <a:srgbClr val="FFFFFF"/>
                </a:solidFill>
                <a:effectLst/>
                <a:uLnTx/>
                <a:uFillTx/>
                <a:latin typeface="Verdana"/>
                <a:ea typeface="+mn-ea"/>
                <a:cs typeface="Verdana"/>
              </a:rPr>
              <a:t> </a:t>
            </a:r>
            <a:r>
              <a:rPr kumimoji="0" lang="es-MX" sz="1800" b="0" i="0" u="none" strike="noStrike" kern="1200" cap="none" spc="0" normalizeH="0" baseline="0" noProof="0" dirty="0">
                <a:ln>
                  <a:noFill/>
                </a:ln>
                <a:solidFill>
                  <a:srgbClr val="FFFFFF"/>
                </a:solidFill>
                <a:effectLst/>
                <a:uLnTx/>
                <a:uFillTx/>
                <a:latin typeface="Verdana"/>
                <a:ea typeface="+mn-ea"/>
                <a:cs typeface="Verdana"/>
              </a:rPr>
              <a:t>clasificación</a:t>
            </a:r>
            <a:r>
              <a:rPr kumimoji="0" lang="es-MX" sz="1800" b="0" i="0" u="none" strike="noStrike" kern="1200" cap="none" spc="-125" normalizeH="0" baseline="0" noProof="0" dirty="0">
                <a:ln>
                  <a:noFill/>
                </a:ln>
                <a:solidFill>
                  <a:srgbClr val="FFFFFF"/>
                </a:solidFill>
                <a:effectLst/>
                <a:uLnTx/>
                <a:uFillTx/>
                <a:latin typeface="Verdana"/>
                <a:ea typeface="+mn-ea"/>
                <a:cs typeface="Verdana"/>
              </a:rPr>
              <a:t> </a:t>
            </a:r>
            <a:r>
              <a:rPr kumimoji="0" lang="es-MX" sz="1800" b="0" i="0" u="none" strike="noStrike" kern="1200" cap="none" spc="0" normalizeH="0" baseline="0" noProof="0" dirty="0">
                <a:ln>
                  <a:noFill/>
                </a:ln>
                <a:solidFill>
                  <a:srgbClr val="FFFFFF"/>
                </a:solidFill>
                <a:effectLst/>
                <a:uLnTx/>
                <a:uFillTx/>
                <a:latin typeface="Verdana"/>
                <a:ea typeface="+mn-ea"/>
                <a:cs typeface="Verdana"/>
              </a:rPr>
              <a:t>en</a:t>
            </a:r>
            <a:r>
              <a:rPr kumimoji="0" lang="es-MX" sz="1800" b="0" i="0" u="none" strike="noStrike" kern="1200" cap="none" spc="-70" normalizeH="0" baseline="0" noProof="0" dirty="0">
                <a:ln>
                  <a:noFill/>
                </a:ln>
                <a:solidFill>
                  <a:srgbClr val="FFFFFF"/>
                </a:solidFill>
                <a:effectLst/>
                <a:uLnTx/>
                <a:uFillTx/>
                <a:latin typeface="Verdana"/>
                <a:ea typeface="+mn-ea"/>
                <a:cs typeface="Verdana"/>
              </a:rPr>
              <a:t> </a:t>
            </a:r>
            <a:r>
              <a:rPr kumimoji="0" lang="es-MX" sz="1800" b="0" i="0" u="none" strike="noStrike" kern="1200" cap="none" spc="-170" normalizeH="0" baseline="0" noProof="0" dirty="0">
                <a:ln>
                  <a:noFill/>
                </a:ln>
                <a:solidFill>
                  <a:srgbClr val="FFFFFF"/>
                </a:solidFill>
                <a:effectLst/>
                <a:uLnTx/>
                <a:uFillTx/>
                <a:latin typeface="Verdana"/>
                <a:ea typeface="+mn-ea"/>
                <a:cs typeface="Verdana"/>
              </a:rPr>
              <a:t>3</a:t>
            </a:r>
            <a:r>
              <a:rPr kumimoji="0" lang="es-MX" sz="1800" b="0" i="0" u="none" strike="noStrike" kern="1200" cap="none" spc="-80" normalizeH="0" baseline="0" noProof="0" dirty="0">
                <a:ln>
                  <a:noFill/>
                </a:ln>
                <a:solidFill>
                  <a:srgbClr val="FFFFFF"/>
                </a:solidFill>
                <a:effectLst/>
                <a:uLnTx/>
                <a:uFillTx/>
                <a:latin typeface="Verdana"/>
                <a:ea typeface="+mn-ea"/>
                <a:cs typeface="Verdana"/>
              </a:rPr>
              <a:t> </a:t>
            </a:r>
            <a:r>
              <a:rPr kumimoji="0" lang="es-MX" sz="1800" b="0" i="0" u="none" strike="noStrike" kern="1200" cap="none" spc="-40" normalizeH="0" baseline="0" noProof="0" dirty="0">
                <a:ln>
                  <a:noFill/>
                </a:ln>
                <a:solidFill>
                  <a:srgbClr val="FFFFFF"/>
                </a:solidFill>
                <a:effectLst/>
                <a:uLnTx/>
                <a:uFillTx/>
                <a:latin typeface="Verdana"/>
                <a:ea typeface="+mn-ea"/>
                <a:cs typeface="Verdana"/>
              </a:rPr>
              <a:t>grupos: </a:t>
            </a:r>
            <a:r>
              <a:rPr kumimoji="0" lang="es-MX" sz="1800" b="0" i="0" u="none" strike="noStrike" kern="1200" cap="none" spc="-25" normalizeH="0" baseline="0" noProof="0" dirty="0">
                <a:ln>
                  <a:noFill/>
                </a:ln>
                <a:solidFill>
                  <a:srgbClr val="FFFFFF"/>
                </a:solidFill>
                <a:effectLst/>
                <a:uLnTx/>
                <a:uFillTx/>
                <a:latin typeface="Verdana"/>
                <a:ea typeface="+mn-ea"/>
                <a:cs typeface="Verdana"/>
              </a:rPr>
              <a:t>Masculino,</a:t>
            </a:r>
            <a:r>
              <a:rPr kumimoji="0" lang="es-MX" sz="1800" b="0" i="0" u="none" strike="noStrike" kern="1200" cap="none" spc="-125" normalizeH="0" baseline="0" noProof="0" dirty="0">
                <a:ln>
                  <a:noFill/>
                </a:ln>
                <a:solidFill>
                  <a:srgbClr val="FFFFFF"/>
                </a:solidFill>
                <a:effectLst/>
                <a:uLnTx/>
                <a:uFillTx/>
                <a:latin typeface="Verdana"/>
                <a:ea typeface="+mn-ea"/>
                <a:cs typeface="Verdana"/>
              </a:rPr>
              <a:t> </a:t>
            </a:r>
            <a:r>
              <a:rPr kumimoji="0" lang="es-MX" sz="1800" b="0" i="0" u="none" strike="noStrike" kern="1200" cap="none" spc="-30" normalizeH="0" baseline="0" noProof="0" dirty="0">
                <a:ln>
                  <a:noFill/>
                </a:ln>
                <a:solidFill>
                  <a:srgbClr val="FFFFFF"/>
                </a:solidFill>
                <a:effectLst/>
                <a:uLnTx/>
                <a:uFillTx/>
                <a:latin typeface="Verdana"/>
                <a:ea typeface="+mn-ea"/>
                <a:cs typeface="Verdana"/>
              </a:rPr>
              <a:t>Femenino</a:t>
            </a:r>
            <a:r>
              <a:rPr kumimoji="0" lang="es-MX" sz="1800" b="0" i="0" u="none" strike="noStrike" kern="1200" cap="none" spc="-90" normalizeH="0" baseline="0" noProof="0" dirty="0">
                <a:ln>
                  <a:noFill/>
                </a:ln>
                <a:solidFill>
                  <a:srgbClr val="FFFFFF"/>
                </a:solidFill>
                <a:effectLst/>
                <a:uLnTx/>
                <a:uFillTx/>
                <a:latin typeface="Verdana"/>
                <a:ea typeface="+mn-ea"/>
                <a:cs typeface="Verdana"/>
              </a:rPr>
              <a:t> </a:t>
            </a:r>
            <a:r>
              <a:rPr kumimoji="0" lang="es-MX" sz="1800" b="0" i="0" u="none" strike="noStrike" kern="1200" cap="none" spc="85" normalizeH="0" baseline="0" noProof="0" dirty="0">
                <a:ln>
                  <a:noFill/>
                </a:ln>
                <a:solidFill>
                  <a:srgbClr val="FFFFFF"/>
                </a:solidFill>
                <a:effectLst/>
                <a:uLnTx/>
                <a:uFillTx/>
                <a:latin typeface="Verdana"/>
                <a:ea typeface="+mn-ea"/>
                <a:cs typeface="Verdana"/>
              </a:rPr>
              <a:t>o</a:t>
            </a:r>
            <a:r>
              <a:rPr kumimoji="0" lang="es-MX" sz="1800" b="0" i="0" u="none" strike="noStrike" kern="1200" cap="none" spc="-90" normalizeH="0" baseline="0" noProof="0" dirty="0">
                <a:ln>
                  <a:noFill/>
                </a:ln>
                <a:solidFill>
                  <a:srgbClr val="FFFFFF"/>
                </a:solidFill>
                <a:effectLst/>
                <a:uLnTx/>
                <a:uFillTx/>
                <a:latin typeface="Verdana"/>
                <a:ea typeface="+mn-ea"/>
                <a:cs typeface="Verdana"/>
              </a:rPr>
              <a:t> </a:t>
            </a:r>
            <a:r>
              <a:rPr kumimoji="0" lang="es-MX" sz="1800" b="0" i="0" u="none" strike="noStrike" kern="1200" cap="none" spc="-10" normalizeH="0" baseline="0" noProof="0" dirty="0">
                <a:ln>
                  <a:noFill/>
                </a:ln>
                <a:solidFill>
                  <a:srgbClr val="FFFFFF"/>
                </a:solidFill>
                <a:effectLst/>
                <a:uLnTx/>
                <a:uFillTx/>
                <a:latin typeface="Verdana"/>
                <a:ea typeface="+mn-ea"/>
                <a:cs typeface="Verdana"/>
              </a:rPr>
              <a:t>Neutro.</a:t>
            </a:r>
            <a:endParaRPr kumimoji="0" lang="es-MX" sz="1800" b="0" i="0" u="none" strike="noStrike" kern="1200" cap="none" spc="0" normalizeH="0" baseline="0" noProof="0" dirty="0">
              <a:ln>
                <a:noFill/>
              </a:ln>
              <a:solidFill>
                <a:srgbClr val="FFFFFF"/>
              </a:solidFill>
              <a:effectLst/>
              <a:uLnTx/>
              <a:uFillTx/>
              <a:latin typeface="Verdana"/>
              <a:ea typeface="+mn-ea"/>
              <a:cs typeface="Verdana"/>
            </a:endParaRPr>
          </a:p>
          <a:p>
            <a:pPr marL="0" indent="0">
              <a:buNone/>
            </a:pPr>
            <a:endParaRPr lang="es-MX" dirty="0"/>
          </a:p>
        </p:txBody>
      </p:sp>
      <p:pic>
        <p:nvPicPr>
          <p:cNvPr id="4" name="Picture 3">
            <a:extLst>
              <a:ext uri="{FF2B5EF4-FFF2-40B4-BE49-F238E27FC236}">
                <a16:creationId xmlns:a16="http://schemas.microsoft.com/office/drawing/2014/main" id="{A0DEA219-CE3B-C07F-5D81-0C0C9720BC4B}"/>
              </a:ext>
            </a:extLst>
          </p:cNvPr>
          <p:cNvPicPr>
            <a:picLocks noChangeAspect="1"/>
          </p:cNvPicPr>
          <p:nvPr/>
        </p:nvPicPr>
        <p:blipFill>
          <a:blip r:embed="rId2"/>
          <a:stretch>
            <a:fillRect/>
          </a:stretch>
        </p:blipFill>
        <p:spPr>
          <a:xfrm>
            <a:off x="8839200" y="2514600"/>
            <a:ext cx="2969009" cy="2316681"/>
          </a:xfrm>
          <a:prstGeom prst="rect">
            <a:avLst/>
          </a:prstGeom>
        </p:spPr>
      </p:pic>
    </p:spTree>
    <p:extLst>
      <p:ext uri="{BB962C8B-B14F-4D97-AF65-F5344CB8AC3E}">
        <p14:creationId xmlns:p14="http://schemas.microsoft.com/office/powerpoint/2010/main" val="23448106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51639-AE60-9A6D-4390-5D71986218AA}"/>
              </a:ext>
            </a:extLst>
          </p:cNvPr>
          <p:cNvSpPr>
            <a:spLocks noGrp="1"/>
          </p:cNvSpPr>
          <p:nvPr>
            <p:ph type="title"/>
          </p:nvPr>
        </p:nvSpPr>
        <p:spPr>
          <a:xfrm>
            <a:off x="5001768" y="248785"/>
            <a:ext cx="2188464" cy="864108"/>
          </a:xfrm>
        </p:spPr>
        <p:txBody>
          <a:bodyPr/>
          <a:lstStyle/>
          <a:p>
            <a:r>
              <a:rPr lang="es-MX" dirty="0"/>
              <a:t>verdad</a:t>
            </a:r>
          </a:p>
        </p:txBody>
      </p:sp>
      <p:pic>
        <p:nvPicPr>
          <p:cNvPr id="4" name="object 3"/>
          <p:cNvPicPr/>
          <p:nvPr/>
        </p:nvPicPr>
        <p:blipFill>
          <a:blip r:embed="rId2" cstate="print"/>
          <a:stretch>
            <a:fillRect/>
          </a:stretch>
        </p:blipFill>
        <p:spPr>
          <a:xfrm>
            <a:off x="2133600" y="1308608"/>
            <a:ext cx="3710940" cy="2145792"/>
          </a:xfrm>
          <a:prstGeom prst="rect">
            <a:avLst/>
          </a:prstGeom>
        </p:spPr>
      </p:pic>
      <p:pic>
        <p:nvPicPr>
          <p:cNvPr id="5" name="Picture 4">
            <a:extLst>
              <a:ext uri="{FF2B5EF4-FFF2-40B4-BE49-F238E27FC236}">
                <a16:creationId xmlns:a16="http://schemas.microsoft.com/office/drawing/2014/main" id="{A9ADA709-A963-801A-D941-091081C0F55E}"/>
              </a:ext>
            </a:extLst>
          </p:cNvPr>
          <p:cNvPicPr>
            <a:picLocks noChangeAspect="1"/>
          </p:cNvPicPr>
          <p:nvPr/>
        </p:nvPicPr>
        <p:blipFill>
          <a:blip r:embed="rId3"/>
          <a:stretch>
            <a:fillRect/>
          </a:stretch>
        </p:blipFill>
        <p:spPr>
          <a:xfrm>
            <a:off x="59857" y="4038600"/>
            <a:ext cx="7858425" cy="1841152"/>
          </a:xfrm>
          <a:prstGeom prst="rect">
            <a:avLst/>
          </a:prstGeom>
        </p:spPr>
      </p:pic>
      <p:pic>
        <p:nvPicPr>
          <p:cNvPr id="6" name="Picture 5">
            <a:extLst>
              <a:ext uri="{FF2B5EF4-FFF2-40B4-BE49-F238E27FC236}">
                <a16:creationId xmlns:a16="http://schemas.microsoft.com/office/drawing/2014/main" id="{CF4F740A-D9A9-5CA0-EE39-68A84E8E03C4}"/>
              </a:ext>
            </a:extLst>
          </p:cNvPr>
          <p:cNvPicPr>
            <a:picLocks noChangeAspect="1"/>
          </p:cNvPicPr>
          <p:nvPr/>
        </p:nvPicPr>
        <p:blipFill>
          <a:blip r:embed="rId4"/>
          <a:stretch>
            <a:fillRect/>
          </a:stretch>
        </p:blipFill>
        <p:spPr>
          <a:xfrm>
            <a:off x="8070931" y="2133600"/>
            <a:ext cx="3974937" cy="4474852"/>
          </a:xfrm>
          <a:prstGeom prst="rect">
            <a:avLst/>
          </a:prstGeom>
        </p:spPr>
      </p:pic>
    </p:spTree>
    <p:extLst>
      <p:ext uri="{BB962C8B-B14F-4D97-AF65-F5344CB8AC3E}">
        <p14:creationId xmlns:p14="http://schemas.microsoft.com/office/powerpoint/2010/main" val="16025315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8FFFB-747B-2FA2-9504-62D15A36949F}"/>
              </a:ext>
            </a:extLst>
          </p:cNvPr>
          <p:cNvSpPr>
            <a:spLocks noGrp="1"/>
          </p:cNvSpPr>
          <p:nvPr>
            <p:ph type="title"/>
          </p:nvPr>
        </p:nvSpPr>
        <p:spPr>
          <a:xfrm>
            <a:off x="3325368" y="304800"/>
            <a:ext cx="5541264" cy="940308"/>
          </a:xfrm>
        </p:spPr>
        <p:txBody>
          <a:bodyPr>
            <a:normAutofit fontScale="90000"/>
          </a:bodyPr>
          <a:lstStyle/>
          <a:p>
            <a:r>
              <a:rPr lang="es-MX" dirty="0"/>
              <a:t>De la palabra y del actuar</a:t>
            </a:r>
          </a:p>
        </p:txBody>
      </p:sp>
      <p:sp>
        <p:nvSpPr>
          <p:cNvPr id="3" name="Content Placeholder 2">
            <a:extLst>
              <a:ext uri="{FF2B5EF4-FFF2-40B4-BE49-F238E27FC236}">
                <a16:creationId xmlns:a16="http://schemas.microsoft.com/office/drawing/2014/main" id="{88515BD0-46A3-3C19-8CB8-6D22D3D35D32}"/>
              </a:ext>
            </a:extLst>
          </p:cNvPr>
          <p:cNvSpPr>
            <a:spLocks noGrp="1"/>
          </p:cNvSpPr>
          <p:nvPr>
            <p:ph idx="1"/>
          </p:nvPr>
        </p:nvSpPr>
        <p:spPr>
          <a:xfrm>
            <a:off x="762000" y="1697736"/>
            <a:ext cx="10363200" cy="4322063"/>
          </a:xfrm>
        </p:spPr>
        <p:txBody>
          <a:bodyPr>
            <a:normAutofit/>
          </a:bodyPr>
          <a:lstStyle/>
          <a:p>
            <a:pPr marL="0" marR="5080" indent="0" algn="just">
              <a:lnSpc>
                <a:spcPct val="100000"/>
              </a:lnSpc>
              <a:spcBef>
                <a:spcPts val="100"/>
              </a:spcBef>
              <a:buNone/>
            </a:pPr>
            <a:r>
              <a:rPr lang="es-MX" sz="2000" spc="-125" dirty="0">
                <a:solidFill>
                  <a:srgbClr val="FFFFFF"/>
                </a:solidFill>
                <a:latin typeface="Verdana"/>
                <a:cs typeface="Verdana"/>
              </a:rPr>
              <a:t>Este</a:t>
            </a:r>
            <a:r>
              <a:rPr lang="es-MX" sz="2000" spc="-100" dirty="0">
                <a:solidFill>
                  <a:srgbClr val="FFFFFF"/>
                </a:solidFill>
                <a:latin typeface="Verdana"/>
                <a:cs typeface="Verdana"/>
              </a:rPr>
              <a:t> </a:t>
            </a:r>
            <a:r>
              <a:rPr lang="es-MX" sz="2000" dirty="0">
                <a:solidFill>
                  <a:srgbClr val="FFFFFF"/>
                </a:solidFill>
                <a:latin typeface="Verdana"/>
                <a:cs typeface="Verdana"/>
              </a:rPr>
              <a:t>tema</a:t>
            </a:r>
            <a:r>
              <a:rPr lang="es-MX" sz="2000" spc="-105" dirty="0">
                <a:solidFill>
                  <a:srgbClr val="FFFFFF"/>
                </a:solidFill>
                <a:latin typeface="Verdana"/>
                <a:cs typeface="Verdana"/>
              </a:rPr>
              <a:t> </a:t>
            </a:r>
            <a:r>
              <a:rPr lang="es-MX" sz="2000" spc="95" dirty="0">
                <a:solidFill>
                  <a:srgbClr val="FFFFFF"/>
                </a:solidFill>
                <a:latin typeface="Verdana"/>
                <a:cs typeface="Verdana"/>
              </a:rPr>
              <a:t>hace</a:t>
            </a:r>
            <a:r>
              <a:rPr lang="es-MX" sz="2000" spc="-95" dirty="0">
                <a:solidFill>
                  <a:srgbClr val="FFFFFF"/>
                </a:solidFill>
                <a:latin typeface="Verdana"/>
                <a:cs typeface="Verdana"/>
              </a:rPr>
              <a:t> </a:t>
            </a:r>
            <a:r>
              <a:rPr lang="es-MX" sz="2000" spc="-10" dirty="0">
                <a:solidFill>
                  <a:srgbClr val="FFFFFF"/>
                </a:solidFill>
                <a:latin typeface="Verdana"/>
                <a:cs typeface="Verdana"/>
              </a:rPr>
              <a:t>referencia</a:t>
            </a:r>
            <a:r>
              <a:rPr lang="es-MX" sz="2000" spc="-125" dirty="0">
                <a:solidFill>
                  <a:srgbClr val="FFFFFF"/>
                </a:solidFill>
                <a:latin typeface="Verdana"/>
                <a:cs typeface="Verdana"/>
              </a:rPr>
              <a:t> </a:t>
            </a:r>
            <a:r>
              <a:rPr lang="es-MX" sz="2000" dirty="0">
                <a:solidFill>
                  <a:srgbClr val="FFFFFF"/>
                </a:solidFill>
                <a:latin typeface="Verdana"/>
                <a:cs typeface="Verdana"/>
              </a:rPr>
              <a:t>al</a:t>
            </a:r>
            <a:r>
              <a:rPr lang="es-MX" sz="2000" spc="-114" dirty="0">
                <a:solidFill>
                  <a:srgbClr val="FFFFFF"/>
                </a:solidFill>
                <a:latin typeface="Verdana"/>
                <a:cs typeface="Verdana"/>
              </a:rPr>
              <a:t> </a:t>
            </a:r>
            <a:r>
              <a:rPr lang="es-MX" sz="2000" spc="-55" dirty="0">
                <a:solidFill>
                  <a:srgbClr val="FFFFFF"/>
                </a:solidFill>
                <a:latin typeface="Verdana"/>
                <a:cs typeface="Verdana"/>
              </a:rPr>
              <a:t>trato</a:t>
            </a:r>
            <a:r>
              <a:rPr lang="es-MX" sz="2000" spc="-95" dirty="0">
                <a:solidFill>
                  <a:srgbClr val="FFFFFF"/>
                </a:solidFill>
                <a:latin typeface="Verdana"/>
                <a:cs typeface="Verdana"/>
              </a:rPr>
              <a:t> </a:t>
            </a:r>
            <a:r>
              <a:rPr lang="es-MX" sz="2000" spc="-45" dirty="0">
                <a:solidFill>
                  <a:srgbClr val="FFFFFF"/>
                </a:solidFill>
                <a:latin typeface="Verdana"/>
                <a:cs typeface="Verdana"/>
              </a:rPr>
              <a:t>entre</a:t>
            </a:r>
            <a:r>
              <a:rPr lang="es-MX" sz="2000" spc="-85" dirty="0">
                <a:solidFill>
                  <a:srgbClr val="FFFFFF"/>
                </a:solidFill>
                <a:latin typeface="Verdana"/>
                <a:cs typeface="Verdana"/>
              </a:rPr>
              <a:t> </a:t>
            </a:r>
            <a:r>
              <a:rPr lang="es-MX" sz="2000" spc="-25" dirty="0">
                <a:solidFill>
                  <a:srgbClr val="FFFFFF"/>
                </a:solidFill>
                <a:latin typeface="Verdana"/>
                <a:cs typeface="Verdana"/>
              </a:rPr>
              <a:t>las </a:t>
            </a:r>
            <a:r>
              <a:rPr lang="es-MX" sz="2000" spc="-65" dirty="0">
                <a:solidFill>
                  <a:srgbClr val="FFFFFF"/>
                </a:solidFill>
                <a:latin typeface="Verdana"/>
                <a:cs typeface="Verdana"/>
              </a:rPr>
              <a:t>personas,</a:t>
            </a:r>
            <a:r>
              <a:rPr lang="es-MX" sz="2000" spc="-95" dirty="0">
                <a:solidFill>
                  <a:srgbClr val="FFFFFF"/>
                </a:solidFill>
                <a:latin typeface="Verdana"/>
                <a:cs typeface="Verdana"/>
              </a:rPr>
              <a:t> </a:t>
            </a:r>
            <a:r>
              <a:rPr lang="es-MX" sz="2000" dirty="0">
                <a:solidFill>
                  <a:srgbClr val="FFFFFF"/>
                </a:solidFill>
                <a:latin typeface="Verdana"/>
                <a:cs typeface="Verdana"/>
              </a:rPr>
              <a:t>la</a:t>
            </a:r>
            <a:r>
              <a:rPr lang="es-MX" sz="2000" spc="-125" dirty="0">
                <a:solidFill>
                  <a:srgbClr val="FFFFFF"/>
                </a:solidFill>
                <a:latin typeface="Verdana"/>
                <a:cs typeface="Verdana"/>
              </a:rPr>
              <a:t> </a:t>
            </a:r>
            <a:r>
              <a:rPr lang="es-MX" sz="2000" spc="-35" dirty="0">
                <a:solidFill>
                  <a:srgbClr val="FFFFFF"/>
                </a:solidFill>
                <a:latin typeface="Verdana"/>
                <a:cs typeface="Verdana"/>
              </a:rPr>
              <a:t>forma</a:t>
            </a:r>
            <a:r>
              <a:rPr lang="es-MX" sz="2000" spc="-120" dirty="0">
                <a:solidFill>
                  <a:srgbClr val="FFFFFF"/>
                </a:solidFill>
                <a:latin typeface="Verdana"/>
                <a:cs typeface="Verdana"/>
              </a:rPr>
              <a:t> </a:t>
            </a:r>
            <a:r>
              <a:rPr lang="es-MX" sz="2000" dirty="0">
                <a:solidFill>
                  <a:srgbClr val="FFFFFF"/>
                </a:solidFill>
                <a:latin typeface="Verdana"/>
                <a:cs typeface="Verdana"/>
              </a:rPr>
              <a:t>en</a:t>
            </a:r>
            <a:r>
              <a:rPr lang="es-MX" sz="2000" spc="-90" dirty="0">
                <a:solidFill>
                  <a:srgbClr val="FFFFFF"/>
                </a:solidFill>
                <a:latin typeface="Verdana"/>
                <a:cs typeface="Verdana"/>
              </a:rPr>
              <a:t> </a:t>
            </a:r>
            <a:r>
              <a:rPr lang="es-MX" sz="2000" dirty="0">
                <a:solidFill>
                  <a:srgbClr val="FFFFFF"/>
                </a:solidFill>
                <a:latin typeface="Verdana"/>
                <a:cs typeface="Verdana"/>
              </a:rPr>
              <a:t>la</a:t>
            </a:r>
            <a:r>
              <a:rPr lang="es-MX" sz="2000" spc="-125" dirty="0">
                <a:solidFill>
                  <a:srgbClr val="FFFFFF"/>
                </a:solidFill>
                <a:latin typeface="Verdana"/>
                <a:cs typeface="Verdana"/>
              </a:rPr>
              <a:t> </a:t>
            </a:r>
            <a:r>
              <a:rPr lang="es-MX" sz="2000" spc="-90" dirty="0">
                <a:solidFill>
                  <a:srgbClr val="FFFFFF"/>
                </a:solidFill>
                <a:latin typeface="Verdana"/>
                <a:cs typeface="Verdana"/>
              </a:rPr>
              <a:t>tú</a:t>
            </a:r>
            <a:r>
              <a:rPr lang="es-MX" sz="2000" spc="-100" dirty="0">
                <a:solidFill>
                  <a:srgbClr val="FFFFFF"/>
                </a:solidFill>
                <a:latin typeface="Verdana"/>
                <a:cs typeface="Verdana"/>
              </a:rPr>
              <a:t> </a:t>
            </a:r>
            <a:r>
              <a:rPr lang="es-MX" sz="2000" spc="85" dirty="0">
                <a:solidFill>
                  <a:srgbClr val="FFFFFF"/>
                </a:solidFill>
                <a:latin typeface="Verdana"/>
                <a:cs typeface="Verdana"/>
              </a:rPr>
              <a:t>como</a:t>
            </a:r>
            <a:r>
              <a:rPr lang="es-MX" sz="2000" spc="-120" dirty="0">
                <a:solidFill>
                  <a:srgbClr val="FFFFFF"/>
                </a:solidFill>
                <a:latin typeface="Verdana"/>
                <a:cs typeface="Verdana"/>
              </a:rPr>
              <a:t> </a:t>
            </a:r>
            <a:r>
              <a:rPr lang="es-MX" sz="2000" spc="-35" dirty="0">
                <a:solidFill>
                  <a:srgbClr val="FFFFFF"/>
                </a:solidFill>
                <a:latin typeface="Verdana"/>
                <a:cs typeface="Verdana"/>
              </a:rPr>
              <a:t>individuo</a:t>
            </a:r>
            <a:r>
              <a:rPr lang="es-MX" sz="2000" spc="-145" dirty="0">
                <a:solidFill>
                  <a:srgbClr val="FFFFFF"/>
                </a:solidFill>
                <a:latin typeface="Verdana"/>
                <a:cs typeface="Verdana"/>
              </a:rPr>
              <a:t> </a:t>
            </a:r>
            <a:r>
              <a:rPr lang="es-MX" sz="2000" spc="-10" dirty="0">
                <a:solidFill>
                  <a:srgbClr val="FFFFFF"/>
                </a:solidFill>
                <a:latin typeface="Verdana"/>
                <a:cs typeface="Verdana"/>
              </a:rPr>
              <a:t>actúas </a:t>
            </a:r>
            <a:r>
              <a:rPr lang="es-MX" sz="2000" spc="80" dirty="0">
                <a:solidFill>
                  <a:srgbClr val="FFFFFF"/>
                </a:solidFill>
                <a:latin typeface="Verdana"/>
                <a:cs typeface="Verdana"/>
              </a:rPr>
              <a:t>con</a:t>
            </a:r>
            <a:r>
              <a:rPr lang="es-MX" sz="2000" spc="-120" dirty="0">
                <a:solidFill>
                  <a:srgbClr val="FFFFFF"/>
                </a:solidFill>
                <a:latin typeface="Verdana"/>
                <a:cs typeface="Verdana"/>
              </a:rPr>
              <a:t> </a:t>
            </a:r>
            <a:r>
              <a:rPr lang="es-MX" sz="2000" dirty="0">
                <a:solidFill>
                  <a:srgbClr val="FFFFFF"/>
                </a:solidFill>
                <a:latin typeface="Verdana"/>
                <a:cs typeface="Verdana"/>
              </a:rPr>
              <a:t>la</a:t>
            </a:r>
            <a:r>
              <a:rPr lang="es-MX" sz="2000" spc="-125" dirty="0">
                <a:solidFill>
                  <a:srgbClr val="FFFFFF"/>
                </a:solidFill>
                <a:latin typeface="Verdana"/>
                <a:cs typeface="Verdana"/>
              </a:rPr>
              <a:t> </a:t>
            </a:r>
            <a:r>
              <a:rPr lang="es-MX" sz="2000" dirty="0">
                <a:solidFill>
                  <a:srgbClr val="FFFFFF"/>
                </a:solidFill>
                <a:latin typeface="Verdana"/>
                <a:cs typeface="Verdana"/>
              </a:rPr>
              <a:t>demás</a:t>
            </a:r>
            <a:r>
              <a:rPr lang="es-MX" sz="2000" spc="-105" dirty="0">
                <a:solidFill>
                  <a:srgbClr val="FFFFFF"/>
                </a:solidFill>
                <a:latin typeface="Verdana"/>
                <a:cs typeface="Verdana"/>
              </a:rPr>
              <a:t> </a:t>
            </a:r>
            <a:r>
              <a:rPr lang="es-MX" sz="2000" dirty="0">
                <a:solidFill>
                  <a:srgbClr val="FFFFFF"/>
                </a:solidFill>
                <a:latin typeface="Verdana"/>
                <a:cs typeface="Verdana"/>
              </a:rPr>
              <a:t>gente</a:t>
            </a:r>
            <a:r>
              <a:rPr lang="es-MX" sz="2000" spc="-70" dirty="0">
                <a:solidFill>
                  <a:srgbClr val="FFFFFF"/>
                </a:solidFill>
                <a:latin typeface="Verdana"/>
                <a:cs typeface="Verdana"/>
              </a:rPr>
              <a:t> </a:t>
            </a:r>
            <a:r>
              <a:rPr lang="es-MX" sz="2000" spc="-114" dirty="0">
                <a:solidFill>
                  <a:srgbClr val="FFFFFF"/>
                </a:solidFill>
                <a:latin typeface="Verdana"/>
                <a:cs typeface="Verdana"/>
              </a:rPr>
              <a:t>y</a:t>
            </a:r>
            <a:r>
              <a:rPr lang="es-MX" sz="2000" spc="-110" dirty="0">
                <a:solidFill>
                  <a:srgbClr val="FFFFFF"/>
                </a:solidFill>
                <a:latin typeface="Verdana"/>
                <a:cs typeface="Verdana"/>
              </a:rPr>
              <a:t> </a:t>
            </a:r>
            <a:r>
              <a:rPr lang="es-MX" sz="2000" spc="-55" dirty="0">
                <a:solidFill>
                  <a:srgbClr val="FFFFFF"/>
                </a:solidFill>
                <a:latin typeface="Verdana"/>
                <a:cs typeface="Verdana"/>
              </a:rPr>
              <a:t>socializas</a:t>
            </a:r>
            <a:r>
              <a:rPr lang="es-MX" sz="2000" spc="-145" dirty="0">
                <a:solidFill>
                  <a:srgbClr val="FFFFFF"/>
                </a:solidFill>
                <a:latin typeface="Verdana"/>
                <a:cs typeface="Verdana"/>
              </a:rPr>
              <a:t> </a:t>
            </a:r>
            <a:r>
              <a:rPr lang="es-MX" sz="2000" spc="-10" dirty="0">
                <a:solidFill>
                  <a:srgbClr val="FFFFFF"/>
                </a:solidFill>
                <a:latin typeface="Verdana"/>
                <a:cs typeface="Verdana"/>
              </a:rPr>
              <a:t>respetando </a:t>
            </a:r>
            <a:r>
              <a:rPr lang="es-MX" sz="2000" spc="-60" dirty="0">
                <a:solidFill>
                  <a:srgbClr val="FFFFFF"/>
                </a:solidFill>
                <a:latin typeface="Verdana"/>
                <a:cs typeface="Verdana"/>
              </a:rPr>
              <a:t>siempre</a:t>
            </a:r>
            <a:r>
              <a:rPr lang="es-MX" sz="2000" spc="-120" dirty="0">
                <a:solidFill>
                  <a:srgbClr val="FFFFFF"/>
                </a:solidFill>
                <a:latin typeface="Verdana"/>
                <a:cs typeface="Verdana"/>
              </a:rPr>
              <a:t> </a:t>
            </a:r>
            <a:r>
              <a:rPr lang="es-MX" sz="2000" spc="-80" dirty="0">
                <a:solidFill>
                  <a:srgbClr val="FFFFFF"/>
                </a:solidFill>
                <a:latin typeface="Verdana"/>
                <a:cs typeface="Verdana"/>
              </a:rPr>
              <a:t>las</a:t>
            </a:r>
            <a:r>
              <a:rPr lang="es-MX" sz="2000" spc="-120" dirty="0">
                <a:solidFill>
                  <a:srgbClr val="FFFFFF"/>
                </a:solidFill>
                <a:latin typeface="Verdana"/>
                <a:cs typeface="Verdana"/>
              </a:rPr>
              <a:t> </a:t>
            </a:r>
            <a:r>
              <a:rPr lang="es-MX" sz="2000" dirty="0">
                <a:solidFill>
                  <a:srgbClr val="FFFFFF"/>
                </a:solidFill>
                <a:latin typeface="Verdana"/>
                <a:cs typeface="Verdana"/>
              </a:rPr>
              <a:t>creencias</a:t>
            </a:r>
            <a:r>
              <a:rPr lang="es-MX" sz="2000" spc="-110" dirty="0">
                <a:solidFill>
                  <a:srgbClr val="FFFFFF"/>
                </a:solidFill>
                <a:latin typeface="Verdana"/>
                <a:cs typeface="Verdana"/>
              </a:rPr>
              <a:t> </a:t>
            </a:r>
            <a:r>
              <a:rPr lang="es-MX" sz="2000" spc="-114" dirty="0">
                <a:solidFill>
                  <a:srgbClr val="FFFFFF"/>
                </a:solidFill>
                <a:latin typeface="Verdana"/>
                <a:cs typeface="Verdana"/>
              </a:rPr>
              <a:t>y</a:t>
            </a:r>
            <a:r>
              <a:rPr lang="es-MX" sz="2000" spc="-110" dirty="0">
                <a:solidFill>
                  <a:srgbClr val="FFFFFF"/>
                </a:solidFill>
                <a:latin typeface="Verdana"/>
                <a:cs typeface="Verdana"/>
              </a:rPr>
              <a:t> </a:t>
            </a:r>
            <a:r>
              <a:rPr lang="es-MX" sz="2000" spc="-50" dirty="0">
                <a:solidFill>
                  <a:srgbClr val="FFFFFF"/>
                </a:solidFill>
                <a:latin typeface="Verdana"/>
                <a:cs typeface="Verdana"/>
              </a:rPr>
              <a:t>costumbres</a:t>
            </a:r>
            <a:r>
              <a:rPr lang="es-MX" sz="2000" spc="-80" dirty="0">
                <a:solidFill>
                  <a:srgbClr val="FFFFFF"/>
                </a:solidFill>
                <a:latin typeface="Verdana"/>
                <a:cs typeface="Verdana"/>
              </a:rPr>
              <a:t> </a:t>
            </a:r>
            <a:r>
              <a:rPr lang="es-MX" sz="2000" spc="95" dirty="0">
                <a:solidFill>
                  <a:srgbClr val="FFFFFF"/>
                </a:solidFill>
                <a:latin typeface="Verdana"/>
                <a:cs typeface="Verdana"/>
              </a:rPr>
              <a:t>de</a:t>
            </a:r>
            <a:r>
              <a:rPr lang="es-MX" sz="2000" spc="-100" dirty="0">
                <a:solidFill>
                  <a:srgbClr val="FFFFFF"/>
                </a:solidFill>
                <a:latin typeface="Verdana"/>
                <a:cs typeface="Verdana"/>
              </a:rPr>
              <a:t> </a:t>
            </a:r>
            <a:r>
              <a:rPr lang="es-MX" sz="2000" spc="-25" dirty="0">
                <a:solidFill>
                  <a:srgbClr val="FFFFFF"/>
                </a:solidFill>
                <a:latin typeface="Verdana"/>
                <a:cs typeface="Verdana"/>
              </a:rPr>
              <a:t>la</a:t>
            </a:r>
            <a:r>
              <a:rPr lang="es-MX" sz="2000" dirty="0">
                <a:latin typeface="Verdana"/>
                <a:cs typeface="Verdana"/>
              </a:rPr>
              <a:t> </a:t>
            </a:r>
            <a:r>
              <a:rPr lang="es-MX" sz="2000" spc="65" dirty="0">
                <a:solidFill>
                  <a:srgbClr val="FFFFFF"/>
                </a:solidFill>
                <a:latin typeface="Verdana"/>
                <a:cs typeface="Verdana"/>
              </a:rPr>
              <a:t>sociedad…</a:t>
            </a:r>
            <a:endParaRPr lang="es-MX" sz="2000" dirty="0">
              <a:latin typeface="Verdana"/>
              <a:cs typeface="Verdana"/>
            </a:endParaRPr>
          </a:p>
          <a:p>
            <a:pPr marL="0" marR="19050" indent="0" algn="just">
              <a:lnSpc>
                <a:spcPct val="100000"/>
              </a:lnSpc>
              <a:buNone/>
            </a:pPr>
            <a:r>
              <a:rPr lang="es-MX" sz="2000" spc="-30" dirty="0">
                <a:solidFill>
                  <a:srgbClr val="FFFFFF"/>
                </a:solidFill>
                <a:latin typeface="Verdana"/>
                <a:cs typeface="Verdana"/>
              </a:rPr>
              <a:t>Respeto</a:t>
            </a:r>
            <a:r>
              <a:rPr lang="es-MX" sz="2000" spc="-60" dirty="0">
                <a:solidFill>
                  <a:srgbClr val="FFFFFF"/>
                </a:solidFill>
                <a:latin typeface="Verdana"/>
                <a:cs typeface="Verdana"/>
              </a:rPr>
              <a:t> </a:t>
            </a:r>
            <a:r>
              <a:rPr lang="es-MX" sz="2000" dirty="0">
                <a:solidFill>
                  <a:srgbClr val="FFFFFF"/>
                </a:solidFill>
                <a:latin typeface="Verdana"/>
                <a:cs typeface="Verdana"/>
              </a:rPr>
              <a:t>al</a:t>
            </a:r>
            <a:r>
              <a:rPr lang="es-MX" sz="2000" spc="-85" dirty="0">
                <a:solidFill>
                  <a:srgbClr val="FFFFFF"/>
                </a:solidFill>
                <a:latin typeface="Verdana"/>
                <a:cs typeface="Verdana"/>
              </a:rPr>
              <a:t> </a:t>
            </a:r>
            <a:r>
              <a:rPr lang="es-MX" sz="2000" dirty="0">
                <a:solidFill>
                  <a:srgbClr val="FFFFFF"/>
                </a:solidFill>
                <a:latin typeface="Verdana"/>
                <a:cs typeface="Verdana"/>
              </a:rPr>
              <a:t>derecho</a:t>
            </a:r>
            <a:r>
              <a:rPr lang="es-MX" sz="2000" spc="-55" dirty="0">
                <a:solidFill>
                  <a:srgbClr val="FFFFFF"/>
                </a:solidFill>
                <a:latin typeface="Verdana"/>
                <a:cs typeface="Verdana"/>
              </a:rPr>
              <a:t> </a:t>
            </a:r>
            <a:r>
              <a:rPr lang="es-MX" sz="2000" dirty="0">
                <a:solidFill>
                  <a:srgbClr val="FFFFFF"/>
                </a:solidFill>
                <a:latin typeface="Verdana"/>
                <a:cs typeface="Verdana"/>
              </a:rPr>
              <a:t>ajeno</a:t>
            </a:r>
            <a:r>
              <a:rPr lang="es-MX" sz="2000" spc="-75" dirty="0">
                <a:solidFill>
                  <a:srgbClr val="FFFFFF"/>
                </a:solidFill>
                <a:latin typeface="Verdana"/>
                <a:cs typeface="Verdana"/>
              </a:rPr>
              <a:t> </a:t>
            </a:r>
            <a:r>
              <a:rPr lang="es-MX" sz="2000" spc="-90" dirty="0">
                <a:solidFill>
                  <a:srgbClr val="FFFFFF"/>
                </a:solidFill>
                <a:latin typeface="Verdana"/>
                <a:cs typeface="Verdana"/>
              </a:rPr>
              <a:t>es</a:t>
            </a:r>
            <a:r>
              <a:rPr lang="es-MX" sz="2000" spc="-70" dirty="0">
                <a:solidFill>
                  <a:srgbClr val="FFFFFF"/>
                </a:solidFill>
                <a:latin typeface="Verdana"/>
                <a:cs typeface="Verdana"/>
              </a:rPr>
              <a:t> </a:t>
            </a:r>
            <a:r>
              <a:rPr lang="es-MX" sz="2000" dirty="0">
                <a:solidFill>
                  <a:srgbClr val="FFFFFF"/>
                </a:solidFill>
                <a:latin typeface="Verdana"/>
                <a:cs typeface="Verdana"/>
              </a:rPr>
              <a:t>la</a:t>
            </a:r>
            <a:r>
              <a:rPr lang="es-MX" sz="2000" spc="-100" dirty="0">
                <a:solidFill>
                  <a:srgbClr val="FFFFFF"/>
                </a:solidFill>
                <a:latin typeface="Verdana"/>
                <a:cs typeface="Verdana"/>
              </a:rPr>
              <a:t> </a:t>
            </a:r>
            <a:r>
              <a:rPr lang="es-MX" sz="2000" dirty="0">
                <a:solidFill>
                  <a:srgbClr val="FFFFFF"/>
                </a:solidFill>
                <a:latin typeface="Verdana"/>
                <a:cs typeface="Verdana"/>
              </a:rPr>
              <a:t>paz</a:t>
            </a:r>
            <a:r>
              <a:rPr lang="es-MX" sz="2000" spc="-85" dirty="0">
                <a:solidFill>
                  <a:srgbClr val="FFFFFF"/>
                </a:solidFill>
                <a:latin typeface="Verdana"/>
                <a:cs typeface="Verdana"/>
              </a:rPr>
              <a:t> </a:t>
            </a:r>
            <a:r>
              <a:rPr lang="es-MX" sz="2000" spc="-80" dirty="0">
                <a:solidFill>
                  <a:srgbClr val="FFFFFF"/>
                </a:solidFill>
                <a:latin typeface="Verdana"/>
                <a:cs typeface="Verdana"/>
              </a:rPr>
              <a:t>(Juárez,1867). </a:t>
            </a:r>
            <a:r>
              <a:rPr lang="es-MX" sz="2000" spc="-90" dirty="0">
                <a:solidFill>
                  <a:srgbClr val="FFFFFF"/>
                </a:solidFill>
                <a:latin typeface="Verdana"/>
                <a:cs typeface="Verdana"/>
              </a:rPr>
              <a:t>Ejemplos</a:t>
            </a:r>
            <a:r>
              <a:rPr lang="es-MX" sz="2000" spc="-130" dirty="0">
                <a:solidFill>
                  <a:srgbClr val="FFFFFF"/>
                </a:solidFill>
                <a:latin typeface="Verdana"/>
                <a:cs typeface="Verdana"/>
              </a:rPr>
              <a:t> </a:t>
            </a:r>
            <a:r>
              <a:rPr lang="es-MX" sz="2000" spc="95" dirty="0">
                <a:solidFill>
                  <a:srgbClr val="FFFFFF"/>
                </a:solidFill>
                <a:latin typeface="Verdana"/>
                <a:cs typeface="Verdana"/>
              </a:rPr>
              <a:t>de</a:t>
            </a:r>
            <a:r>
              <a:rPr lang="es-MX" sz="2000" spc="-100" dirty="0">
                <a:solidFill>
                  <a:srgbClr val="FFFFFF"/>
                </a:solidFill>
                <a:latin typeface="Verdana"/>
                <a:cs typeface="Verdana"/>
              </a:rPr>
              <a:t> </a:t>
            </a:r>
            <a:r>
              <a:rPr lang="es-MX" sz="2000" spc="-30" dirty="0">
                <a:solidFill>
                  <a:srgbClr val="FFFFFF"/>
                </a:solidFill>
                <a:latin typeface="Verdana"/>
                <a:cs typeface="Verdana"/>
              </a:rPr>
              <a:t>ello</a:t>
            </a:r>
            <a:r>
              <a:rPr lang="es-MX" sz="2000" spc="-120" dirty="0">
                <a:solidFill>
                  <a:srgbClr val="FFFFFF"/>
                </a:solidFill>
                <a:latin typeface="Verdana"/>
                <a:cs typeface="Verdana"/>
              </a:rPr>
              <a:t> </a:t>
            </a:r>
            <a:r>
              <a:rPr lang="es-MX" sz="2000" spc="-90" dirty="0">
                <a:solidFill>
                  <a:srgbClr val="FFFFFF"/>
                </a:solidFill>
                <a:latin typeface="Verdana"/>
                <a:cs typeface="Verdana"/>
              </a:rPr>
              <a:t>es</a:t>
            </a:r>
            <a:r>
              <a:rPr lang="es-MX" sz="2000" spc="-100" dirty="0">
                <a:solidFill>
                  <a:srgbClr val="FFFFFF"/>
                </a:solidFill>
                <a:latin typeface="Verdana"/>
                <a:cs typeface="Verdana"/>
              </a:rPr>
              <a:t> </a:t>
            </a:r>
            <a:r>
              <a:rPr lang="es-MX" sz="2000" dirty="0">
                <a:solidFill>
                  <a:srgbClr val="FFFFFF"/>
                </a:solidFill>
                <a:latin typeface="Verdana"/>
                <a:cs typeface="Verdana"/>
              </a:rPr>
              <a:t>al</a:t>
            </a:r>
            <a:r>
              <a:rPr lang="es-MX" sz="2000" spc="-110" dirty="0">
                <a:solidFill>
                  <a:srgbClr val="FFFFFF"/>
                </a:solidFill>
                <a:latin typeface="Verdana"/>
                <a:cs typeface="Verdana"/>
              </a:rPr>
              <a:t> </a:t>
            </a:r>
            <a:r>
              <a:rPr lang="es-MX" sz="2000" spc="-45" dirty="0">
                <a:solidFill>
                  <a:srgbClr val="FFFFFF"/>
                </a:solidFill>
                <a:latin typeface="Verdana"/>
                <a:cs typeface="Verdana"/>
              </a:rPr>
              <a:t>exponer,</a:t>
            </a:r>
            <a:r>
              <a:rPr lang="es-MX" sz="2000" spc="-85" dirty="0">
                <a:solidFill>
                  <a:srgbClr val="FFFFFF"/>
                </a:solidFill>
                <a:latin typeface="Verdana"/>
                <a:cs typeface="Verdana"/>
              </a:rPr>
              <a:t> </a:t>
            </a:r>
            <a:r>
              <a:rPr lang="es-MX" sz="2000" spc="-55" dirty="0">
                <a:solidFill>
                  <a:srgbClr val="FFFFFF"/>
                </a:solidFill>
                <a:latin typeface="Verdana"/>
                <a:cs typeface="Verdana"/>
              </a:rPr>
              <a:t>convivir</a:t>
            </a:r>
            <a:r>
              <a:rPr lang="es-MX" sz="2000" spc="-160" dirty="0">
                <a:solidFill>
                  <a:srgbClr val="FFFFFF"/>
                </a:solidFill>
                <a:latin typeface="Verdana"/>
                <a:cs typeface="Verdana"/>
              </a:rPr>
              <a:t> </a:t>
            </a:r>
            <a:r>
              <a:rPr lang="es-MX" sz="2000" spc="80" dirty="0">
                <a:solidFill>
                  <a:srgbClr val="FFFFFF"/>
                </a:solidFill>
                <a:latin typeface="Verdana"/>
                <a:cs typeface="Verdana"/>
              </a:rPr>
              <a:t>con</a:t>
            </a:r>
            <a:r>
              <a:rPr lang="es-MX" sz="2000" spc="-120" dirty="0">
                <a:solidFill>
                  <a:srgbClr val="FFFFFF"/>
                </a:solidFill>
                <a:latin typeface="Verdana"/>
                <a:cs typeface="Verdana"/>
              </a:rPr>
              <a:t> </a:t>
            </a:r>
            <a:r>
              <a:rPr lang="es-MX" sz="2000" spc="-10" dirty="0">
                <a:solidFill>
                  <a:srgbClr val="FFFFFF"/>
                </a:solidFill>
                <a:latin typeface="Verdana"/>
                <a:cs typeface="Verdana"/>
              </a:rPr>
              <a:t>gente </a:t>
            </a:r>
            <a:r>
              <a:rPr lang="es-MX" sz="2000" dirty="0">
                <a:solidFill>
                  <a:srgbClr val="FFFFFF"/>
                </a:solidFill>
                <a:latin typeface="Verdana"/>
                <a:cs typeface="Verdana"/>
              </a:rPr>
              <a:t>nueva</a:t>
            </a:r>
            <a:r>
              <a:rPr lang="es-MX" sz="2000" spc="-100" dirty="0">
                <a:solidFill>
                  <a:srgbClr val="FFFFFF"/>
                </a:solidFill>
                <a:latin typeface="Verdana"/>
                <a:cs typeface="Verdana"/>
              </a:rPr>
              <a:t> </a:t>
            </a:r>
            <a:r>
              <a:rPr lang="es-MX" sz="2000" dirty="0">
                <a:solidFill>
                  <a:srgbClr val="FFFFFF"/>
                </a:solidFill>
                <a:latin typeface="Verdana"/>
                <a:cs typeface="Verdana"/>
              </a:rPr>
              <a:t>que</a:t>
            </a:r>
            <a:r>
              <a:rPr lang="es-MX" sz="2000" spc="-70" dirty="0">
                <a:solidFill>
                  <a:srgbClr val="FFFFFF"/>
                </a:solidFill>
                <a:latin typeface="Verdana"/>
                <a:cs typeface="Verdana"/>
              </a:rPr>
              <a:t> </a:t>
            </a:r>
            <a:r>
              <a:rPr lang="es-MX" sz="2000" spc="60" dirty="0">
                <a:solidFill>
                  <a:srgbClr val="FFFFFF"/>
                </a:solidFill>
                <a:latin typeface="Verdana"/>
                <a:cs typeface="Verdana"/>
              </a:rPr>
              <a:t>puede</a:t>
            </a:r>
            <a:r>
              <a:rPr lang="es-MX" sz="2000" spc="-65" dirty="0">
                <a:solidFill>
                  <a:srgbClr val="FFFFFF"/>
                </a:solidFill>
                <a:latin typeface="Verdana"/>
                <a:cs typeface="Verdana"/>
              </a:rPr>
              <a:t> </a:t>
            </a:r>
            <a:r>
              <a:rPr lang="es-MX" sz="2000" spc="85" dirty="0">
                <a:solidFill>
                  <a:srgbClr val="FFFFFF"/>
                </a:solidFill>
                <a:latin typeface="Verdana"/>
                <a:cs typeface="Verdana"/>
              </a:rPr>
              <a:t>o</a:t>
            </a:r>
            <a:r>
              <a:rPr lang="es-MX" sz="2000" spc="-95" dirty="0">
                <a:solidFill>
                  <a:srgbClr val="FFFFFF"/>
                </a:solidFill>
                <a:latin typeface="Verdana"/>
                <a:cs typeface="Verdana"/>
              </a:rPr>
              <a:t> </a:t>
            </a:r>
            <a:r>
              <a:rPr lang="es-MX" sz="2000" dirty="0">
                <a:solidFill>
                  <a:srgbClr val="FFFFFF"/>
                </a:solidFill>
                <a:latin typeface="Verdana"/>
                <a:cs typeface="Verdana"/>
              </a:rPr>
              <a:t>no</a:t>
            </a:r>
            <a:r>
              <a:rPr lang="es-MX" sz="2000" spc="-100" dirty="0">
                <a:solidFill>
                  <a:srgbClr val="FFFFFF"/>
                </a:solidFill>
                <a:latin typeface="Verdana"/>
                <a:cs typeface="Verdana"/>
              </a:rPr>
              <a:t> </a:t>
            </a:r>
            <a:r>
              <a:rPr lang="es-MX" sz="2000" spc="-135" dirty="0">
                <a:solidFill>
                  <a:srgbClr val="FFFFFF"/>
                </a:solidFill>
                <a:latin typeface="Verdana"/>
                <a:cs typeface="Verdana"/>
              </a:rPr>
              <a:t>ser</a:t>
            </a:r>
            <a:r>
              <a:rPr lang="es-MX" sz="2000" spc="-80" dirty="0">
                <a:solidFill>
                  <a:srgbClr val="FFFFFF"/>
                </a:solidFill>
                <a:latin typeface="Verdana"/>
                <a:cs typeface="Verdana"/>
              </a:rPr>
              <a:t> </a:t>
            </a:r>
            <a:r>
              <a:rPr lang="es-MX" sz="2000" spc="95" dirty="0">
                <a:solidFill>
                  <a:srgbClr val="FFFFFF"/>
                </a:solidFill>
                <a:latin typeface="Verdana"/>
                <a:cs typeface="Verdana"/>
              </a:rPr>
              <a:t>de</a:t>
            </a:r>
            <a:r>
              <a:rPr lang="es-MX" sz="2000" spc="-95" dirty="0">
                <a:solidFill>
                  <a:srgbClr val="FFFFFF"/>
                </a:solidFill>
                <a:latin typeface="Verdana"/>
                <a:cs typeface="Verdana"/>
              </a:rPr>
              <a:t> </a:t>
            </a:r>
            <a:r>
              <a:rPr lang="es-MX" sz="2000" spc="-85" dirty="0">
                <a:solidFill>
                  <a:srgbClr val="FFFFFF"/>
                </a:solidFill>
                <a:latin typeface="Verdana"/>
                <a:cs typeface="Verdana"/>
              </a:rPr>
              <a:t>nuestro</a:t>
            </a:r>
            <a:r>
              <a:rPr lang="es-MX" sz="2000" spc="-55" dirty="0">
                <a:solidFill>
                  <a:srgbClr val="FFFFFF"/>
                </a:solidFill>
                <a:latin typeface="Verdana"/>
                <a:cs typeface="Verdana"/>
              </a:rPr>
              <a:t> </a:t>
            </a:r>
            <a:r>
              <a:rPr lang="es-MX" sz="2000" spc="-10" dirty="0">
                <a:solidFill>
                  <a:srgbClr val="FFFFFF"/>
                </a:solidFill>
                <a:latin typeface="Verdana"/>
                <a:cs typeface="Verdana"/>
              </a:rPr>
              <a:t>agrado, </a:t>
            </a:r>
            <a:r>
              <a:rPr lang="es-MX" sz="2000" dirty="0">
                <a:solidFill>
                  <a:srgbClr val="FFFFFF"/>
                </a:solidFill>
                <a:latin typeface="Verdana"/>
                <a:cs typeface="Verdana"/>
              </a:rPr>
              <a:t>pero</a:t>
            </a:r>
            <a:r>
              <a:rPr lang="es-MX" sz="2000" spc="-120" dirty="0">
                <a:solidFill>
                  <a:srgbClr val="FFFFFF"/>
                </a:solidFill>
                <a:latin typeface="Verdana"/>
                <a:cs typeface="Verdana"/>
              </a:rPr>
              <a:t> </a:t>
            </a:r>
            <a:r>
              <a:rPr lang="es-MX" sz="2000" spc="95" dirty="0">
                <a:solidFill>
                  <a:srgbClr val="FFFFFF"/>
                </a:solidFill>
                <a:latin typeface="Verdana"/>
                <a:cs typeface="Verdana"/>
              </a:rPr>
              <a:t>de</a:t>
            </a:r>
            <a:r>
              <a:rPr lang="es-MX" sz="2000" spc="-110" dirty="0">
                <a:solidFill>
                  <a:srgbClr val="FFFFFF"/>
                </a:solidFill>
                <a:latin typeface="Verdana"/>
                <a:cs typeface="Verdana"/>
              </a:rPr>
              <a:t> </a:t>
            </a:r>
            <a:r>
              <a:rPr lang="es-MX" sz="2000" spc="-25" dirty="0">
                <a:solidFill>
                  <a:srgbClr val="FFFFFF"/>
                </a:solidFill>
                <a:latin typeface="Verdana"/>
                <a:cs typeface="Verdana"/>
              </a:rPr>
              <a:t>igual</a:t>
            </a:r>
            <a:r>
              <a:rPr lang="es-MX" sz="2000" spc="-125" dirty="0">
                <a:solidFill>
                  <a:srgbClr val="FFFFFF"/>
                </a:solidFill>
                <a:latin typeface="Verdana"/>
                <a:cs typeface="Verdana"/>
              </a:rPr>
              <a:t> </a:t>
            </a:r>
            <a:r>
              <a:rPr lang="es-MX" sz="2000" dirty="0">
                <a:solidFill>
                  <a:srgbClr val="FFFFFF"/>
                </a:solidFill>
                <a:latin typeface="Verdana"/>
                <a:cs typeface="Verdana"/>
              </a:rPr>
              <a:t>manera</a:t>
            </a:r>
            <a:r>
              <a:rPr lang="es-MX" sz="2000" spc="-114" dirty="0">
                <a:solidFill>
                  <a:srgbClr val="FFFFFF"/>
                </a:solidFill>
                <a:latin typeface="Verdana"/>
                <a:cs typeface="Verdana"/>
              </a:rPr>
              <a:t> </a:t>
            </a:r>
            <a:r>
              <a:rPr lang="es-MX" sz="2000" dirty="0">
                <a:solidFill>
                  <a:srgbClr val="FFFFFF"/>
                </a:solidFill>
                <a:latin typeface="Verdana"/>
                <a:cs typeface="Verdana"/>
              </a:rPr>
              <a:t>no</a:t>
            </a:r>
            <a:r>
              <a:rPr lang="es-MX" sz="2000" spc="-120" dirty="0">
                <a:solidFill>
                  <a:srgbClr val="FFFFFF"/>
                </a:solidFill>
                <a:latin typeface="Verdana"/>
                <a:cs typeface="Verdana"/>
              </a:rPr>
              <a:t> </a:t>
            </a:r>
            <a:r>
              <a:rPr lang="es-MX" sz="2000" spc="-35" dirty="0">
                <a:solidFill>
                  <a:srgbClr val="FFFFFF"/>
                </a:solidFill>
                <a:latin typeface="Verdana"/>
                <a:cs typeface="Verdana"/>
              </a:rPr>
              <a:t>dejaremos</a:t>
            </a:r>
            <a:r>
              <a:rPr lang="es-MX" sz="2000" spc="-105" dirty="0">
                <a:solidFill>
                  <a:srgbClr val="FFFFFF"/>
                </a:solidFill>
                <a:latin typeface="Verdana"/>
                <a:cs typeface="Verdana"/>
              </a:rPr>
              <a:t> </a:t>
            </a:r>
            <a:r>
              <a:rPr lang="es-MX" sz="2000" spc="95" dirty="0">
                <a:solidFill>
                  <a:srgbClr val="FFFFFF"/>
                </a:solidFill>
                <a:latin typeface="Verdana"/>
                <a:cs typeface="Verdana"/>
              </a:rPr>
              <a:t>de</a:t>
            </a:r>
            <a:r>
              <a:rPr lang="es-MX" sz="2000" spc="-120" dirty="0">
                <a:solidFill>
                  <a:srgbClr val="FFFFFF"/>
                </a:solidFill>
                <a:latin typeface="Verdana"/>
                <a:cs typeface="Verdana"/>
              </a:rPr>
              <a:t> </a:t>
            </a:r>
            <a:r>
              <a:rPr lang="es-MX" sz="2000" spc="-10" dirty="0">
                <a:solidFill>
                  <a:srgbClr val="FFFFFF"/>
                </a:solidFill>
                <a:latin typeface="Verdana"/>
                <a:cs typeface="Verdana"/>
              </a:rPr>
              <a:t>respetar </a:t>
            </a:r>
            <a:r>
              <a:rPr lang="es-MX" sz="2000" spc="-190" dirty="0">
                <a:solidFill>
                  <a:srgbClr val="FFFFFF"/>
                </a:solidFill>
                <a:latin typeface="Verdana"/>
                <a:cs typeface="Verdana"/>
              </a:rPr>
              <a:t>sus</a:t>
            </a:r>
            <a:r>
              <a:rPr lang="es-MX" sz="2000" spc="-114" dirty="0">
                <a:solidFill>
                  <a:srgbClr val="FFFFFF"/>
                </a:solidFill>
                <a:latin typeface="Verdana"/>
                <a:cs typeface="Verdana"/>
              </a:rPr>
              <a:t> </a:t>
            </a:r>
            <a:r>
              <a:rPr lang="es-MX" sz="2000" spc="-70" dirty="0">
                <a:solidFill>
                  <a:srgbClr val="FFFFFF"/>
                </a:solidFill>
                <a:latin typeface="Verdana"/>
                <a:cs typeface="Verdana"/>
              </a:rPr>
              <a:t>formas</a:t>
            </a:r>
            <a:r>
              <a:rPr lang="es-MX" sz="2000" spc="-130" dirty="0">
                <a:solidFill>
                  <a:srgbClr val="FFFFFF"/>
                </a:solidFill>
                <a:latin typeface="Verdana"/>
                <a:cs typeface="Verdana"/>
              </a:rPr>
              <a:t> </a:t>
            </a:r>
            <a:r>
              <a:rPr lang="es-MX" sz="2000" spc="95" dirty="0">
                <a:solidFill>
                  <a:srgbClr val="FFFFFF"/>
                </a:solidFill>
                <a:latin typeface="Verdana"/>
                <a:cs typeface="Verdana"/>
              </a:rPr>
              <a:t>de</a:t>
            </a:r>
            <a:r>
              <a:rPr lang="es-MX" sz="2000" spc="-105" dirty="0">
                <a:solidFill>
                  <a:srgbClr val="FFFFFF"/>
                </a:solidFill>
                <a:latin typeface="Verdana"/>
                <a:cs typeface="Verdana"/>
              </a:rPr>
              <a:t> </a:t>
            </a:r>
            <a:r>
              <a:rPr lang="es-MX" sz="2000" spc="-10" dirty="0">
                <a:solidFill>
                  <a:srgbClr val="FFFFFF"/>
                </a:solidFill>
                <a:latin typeface="Verdana"/>
                <a:cs typeface="Verdana"/>
              </a:rPr>
              <a:t>pensar.</a:t>
            </a:r>
            <a:endParaRPr lang="es-MX" sz="2000" dirty="0">
              <a:latin typeface="Verdana"/>
              <a:cs typeface="Verdana"/>
            </a:endParaRPr>
          </a:p>
          <a:p>
            <a:pPr marL="0" indent="0" algn="just">
              <a:buNone/>
            </a:pPr>
            <a:endParaRPr lang="es-MX" sz="2000" dirty="0"/>
          </a:p>
        </p:txBody>
      </p:sp>
    </p:spTree>
    <p:extLst>
      <p:ext uri="{BB962C8B-B14F-4D97-AF65-F5344CB8AC3E}">
        <p14:creationId xmlns:p14="http://schemas.microsoft.com/office/powerpoint/2010/main" val="1879579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50089-4E8D-2791-480D-F8F28B728700}"/>
              </a:ext>
            </a:extLst>
          </p:cNvPr>
          <p:cNvSpPr>
            <a:spLocks noGrp="1"/>
          </p:cNvSpPr>
          <p:nvPr>
            <p:ph type="title"/>
          </p:nvPr>
        </p:nvSpPr>
        <p:spPr>
          <a:xfrm>
            <a:off x="5001768" y="228600"/>
            <a:ext cx="2188464" cy="787908"/>
          </a:xfrm>
        </p:spPr>
        <p:txBody>
          <a:bodyPr/>
          <a:lstStyle/>
          <a:p>
            <a:r>
              <a:rPr lang="es-MX" dirty="0"/>
              <a:t>JUSTICIA</a:t>
            </a:r>
          </a:p>
        </p:txBody>
      </p:sp>
      <p:sp>
        <p:nvSpPr>
          <p:cNvPr id="3" name="Content Placeholder 2">
            <a:extLst>
              <a:ext uri="{FF2B5EF4-FFF2-40B4-BE49-F238E27FC236}">
                <a16:creationId xmlns:a16="http://schemas.microsoft.com/office/drawing/2014/main" id="{CBBB54FC-C56F-793E-8CA0-72C111AAC11B}"/>
              </a:ext>
            </a:extLst>
          </p:cNvPr>
          <p:cNvSpPr>
            <a:spLocks noGrp="1"/>
          </p:cNvSpPr>
          <p:nvPr>
            <p:ph idx="1"/>
          </p:nvPr>
        </p:nvSpPr>
        <p:spPr>
          <a:xfrm>
            <a:off x="609600" y="1219200"/>
            <a:ext cx="7729728" cy="5105400"/>
          </a:xfrm>
        </p:spPr>
        <p:txBody>
          <a:bodyPr>
            <a:normAutofit/>
          </a:bodyPr>
          <a:lstStyle/>
          <a:p>
            <a:pPr marL="12700" marR="410209" lvl="0" indent="0" algn="just" defTabSz="457200" rtl="0" eaLnBrk="1" fontAlgn="auto" latinLnBrk="0" hangingPunct="1">
              <a:lnSpc>
                <a:spcPct val="100000"/>
              </a:lnSpc>
              <a:spcBef>
                <a:spcPts val="100"/>
              </a:spcBef>
              <a:spcAft>
                <a:spcPts val="0"/>
              </a:spcAft>
              <a:buClrTx/>
              <a:buSzTx/>
              <a:buFontTx/>
              <a:buNone/>
              <a:tabLst/>
              <a:defRPr/>
            </a:pPr>
            <a:r>
              <a:rPr kumimoji="0" lang="es-MX" sz="2000" b="0" i="0" u="none" strike="noStrike" kern="1200" cap="none" spc="-135" normalizeH="0" baseline="0" noProof="0" dirty="0">
                <a:ln>
                  <a:noFill/>
                </a:ln>
                <a:solidFill>
                  <a:srgbClr val="FFFFFF"/>
                </a:solidFill>
                <a:effectLst/>
                <a:uLnTx/>
                <a:uFillTx/>
                <a:latin typeface="Verdana"/>
                <a:ea typeface="+mn-ea"/>
                <a:cs typeface="Verdana"/>
              </a:rPr>
              <a:t>Se</a:t>
            </a:r>
            <a:r>
              <a:rPr kumimoji="0" lang="es-MX" sz="2000" b="0" i="0" u="none" strike="noStrike" kern="1200" cap="none" spc="-50" normalizeH="0" baseline="0" noProof="0" dirty="0">
                <a:ln>
                  <a:noFill/>
                </a:ln>
                <a:solidFill>
                  <a:srgbClr val="FFFFFF"/>
                </a:solidFill>
                <a:effectLst/>
                <a:uLnTx/>
                <a:uFillTx/>
                <a:latin typeface="Verdana"/>
                <a:ea typeface="+mn-ea"/>
                <a:cs typeface="Verdana"/>
              </a:rPr>
              <a:t> </a:t>
            </a:r>
            <a:r>
              <a:rPr kumimoji="0" lang="es-MX" sz="2000" b="0" i="0" u="none" strike="noStrike" kern="1200" cap="none" spc="0" normalizeH="0" baseline="0" noProof="0" dirty="0">
                <a:ln>
                  <a:noFill/>
                </a:ln>
                <a:solidFill>
                  <a:srgbClr val="FFFFFF"/>
                </a:solidFill>
                <a:effectLst/>
                <a:uLnTx/>
                <a:uFillTx/>
                <a:latin typeface="Verdana"/>
                <a:ea typeface="+mn-ea"/>
                <a:cs typeface="Verdana"/>
              </a:rPr>
              <a:t>entiende</a:t>
            </a:r>
            <a:r>
              <a:rPr kumimoji="0" lang="es-MX" sz="2000" b="0" i="0" u="none" strike="noStrike" kern="1200" cap="none" spc="-15" normalizeH="0" baseline="0" noProof="0" dirty="0">
                <a:ln>
                  <a:noFill/>
                </a:ln>
                <a:solidFill>
                  <a:srgbClr val="FFFFFF"/>
                </a:solidFill>
                <a:effectLst/>
                <a:uLnTx/>
                <a:uFillTx/>
                <a:latin typeface="Verdana"/>
                <a:ea typeface="+mn-ea"/>
                <a:cs typeface="Verdana"/>
              </a:rPr>
              <a:t> </a:t>
            </a:r>
            <a:r>
              <a:rPr kumimoji="0" lang="es-MX" sz="2000" b="0" i="0" u="none" strike="noStrike" kern="1200" cap="none" spc="0" normalizeH="0" baseline="0" noProof="0" dirty="0">
                <a:ln>
                  <a:noFill/>
                </a:ln>
                <a:solidFill>
                  <a:srgbClr val="FFFFFF"/>
                </a:solidFill>
                <a:effectLst/>
                <a:uLnTx/>
                <a:uFillTx/>
                <a:latin typeface="Verdana"/>
                <a:ea typeface="+mn-ea"/>
                <a:cs typeface="Verdana"/>
              </a:rPr>
              <a:t>relacionada</a:t>
            </a:r>
            <a:r>
              <a:rPr kumimoji="0" lang="es-MX" sz="2000" b="0" i="0" u="none" strike="noStrike" kern="1200" cap="none" spc="-85" normalizeH="0" baseline="0" noProof="0" dirty="0">
                <a:ln>
                  <a:noFill/>
                </a:ln>
                <a:solidFill>
                  <a:srgbClr val="FFFFFF"/>
                </a:solidFill>
                <a:effectLst/>
                <a:uLnTx/>
                <a:uFillTx/>
                <a:latin typeface="Verdana"/>
                <a:ea typeface="+mn-ea"/>
                <a:cs typeface="Verdana"/>
              </a:rPr>
              <a:t> </a:t>
            </a:r>
            <a:r>
              <a:rPr kumimoji="0" lang="es-MX" sz="2000" b="0" i="0" u="none" strike="noStrike" kern="1200" cap="none" spc="80" normalizeH="0" baseline="0" noProof="0" dirty="0">
                <a:ln>
                  <a:noFill/>
                </a:ln>
                <a:solidFill>
                  <a:srgbClr val="FFFFFF"/>
                </a:solidFill>
                <a:effectLst/>
                <a:uLnTx/>
                <a:uFillTx/>
                <a:latin typeface="Verdana"/>
                <a:ea typeface="+mn-ea"/>
                <a:cs typeface="Verdana"/>
              </a:rPr>
              <a:t>con</a:t>
            </a:r>
            <a:r>
              <a:rPr kumimoji="0" lang="es-MX" sz="2000" b="0" i="0" u="none" strike="noStrike" kern="1200" cap="none" spc="-70" normalizeH="0" baseline="0" noProof="0" dirty="0">
                <a:ln>
                  <a:noFill/>
                </a:ln>
                <a:solidFill>
                  <a:srgbClr val="FFFFFF"/>
                </a:solidFill>
                <a:effectLst/>
                <a:uLnTx/>
                <a:uFillTx/>
                <a:latin typeface="Verdana"/>
                <a:ea typeface="+mn-ea"/>
                <a:cs typeface="Verdana"/>
              </a:rPr>
              <a:t> </a:t>
            </a:r>
            <a:r>
              <a:rPr kumimoji="0" lang="es-MX" sz="2000" b="0" i="0" u="none" strike="noStrike" kern="1200" cap="none" spc="0" normalizeH="0" baseline="0" noProof="0" dirty="0">
                <a:ln>
                  <a:noFill/>
                </a:ln>
                <a:solidFill>
                  <a:srgbClr val="FFFFFF"/>
                </a:solidFill>
                <a:effectLst/>
                <a:uLnTx/>
                <a:uFillTx/>
                <a:latin typeface="Verdana"/>
                <a:ea typeface="+mn-ea"/>
                <a:cs typeface="Verdana"/>
              </a:rPr>
              <a:t>la</a:t>
            </a:r>
            <a:r>
              <a:rPr kumimoji="0" lang="es-MX" sz="2000" b="0" i="0" u="none" strike="noStrike" kern="1200" cap="none" spc="-75" normalizeH="0" baseline="0" noProof="0" dirty="0">
                <a:ln>
                  <a:noFill/>
                </a:ln>
                <a:solidFill>
                  <a:srgbClr val="FFFFFF"/>
                </a:solidFill>
                <a:effectLst/>
                <a:uLnTx/>
                <a:uFillTx/>
                <a:latin typeface="Verdana"/>
                <a:ea typeface="+mn-ea"/>
                <a:cs typeface="Verdana"/>
              </a:rPr>
              <a:t> </a:t>
            </a:r>
            <a:r>
              <a:rPr kumimoji="0" lang="es-MX" sz="2000" b="0" i="0" u="none" strike="noStrike" kern="1200" cap="none" spc="35" normalizeH="0" baseline="0" noProof="0" dirty="0">
                <a:ln>
                  <a:noFill/>
                </a:ln>
                <a:solidFill>
                  <a:srgbClr val="FFFFFF"/>
                </a:solidFill>
                <a:effectLst/>
                <a:uLnTx/>
                <a:uFillTx/>
                <a:latin typeface="Verdana"/>
                <a:ea typeface="+mn-ea"/>
                <a:cs typeface="Verdana"/>
              </a:rPr>
              <a:t>aplicación</a:t>
            </a:r>
            <a:r>
              <a:rPr kumimoji="0" lang="es-MX" sz="2000" b="0" i="0" u="none" strike="noStrike" kern="1200" cap="none" spc="-105" normalizeH="0" baseline="0" noProof="0" dirty="0">
                <a:ln>
                  <a:noFill/>
                </a:ln>
                <a:solidFill>
                  <a:srgbClr val="FFFFFF"/>
                </a:solidFill>
                <a:effectLst/>
                <a:uLnTx/>
                <a:uFillTx/>
                <a:latin typeface="Verdana"/>
                <a:ea typeface="+mn-ea"/>
                <a:cs typeface="Verdana"/>
              </a:rPr>
              <a:t> </a:t>
            </a:r>
            <a:r>
              <a:rPr kumimoji="0" lang="es-MX" sz="2000" b="0" i="0" u="none" strike="noStrike" kern="1200" cap="none" spc="85" normalizeH="0" baseline="0" noProof="0" dirty="0">
                <a:ln>
                  <a:noFill/>
                </a:ln>
                <a:solidFill>
                  <a:srgbClr val="FFFFFF"/>
                </a:solidFill>
                <a:effectLst/>
                <a:uLnTx/>
                <a:uFillTx/>
                <a:latin typeface="Verdana"/>
                <a:ea typeface="+mn-ea"/>
                <a:cs typeface="Verdana"/>
              </a:rPr>
              <a:t>e</a:t>
            </a:r>
            <a:r>
              <a:rPr kumimoji="0" lang="es-MX" sz="2000" b="0" i="0" u="none" strike="noStrike" kern="1200" cap="none" spc="-45" normalizeH="0" baseline="0" noProof="0" dirty="0">
                <a:ln>
                  <a:noFill/>
                </a:ln>
                <a:solidFill>
                  <a:srgbClr val="FFFFFF"/>
                </a:solidFill>
                <a:effectLst/>
                <a:uLnTx/>
                <a:uFillTx/>
                <a:latin typeface="Verdana"/>
                <a:ea typeface="+mn-ea"/>
                <a:cs typeface="Verdana"/>
              </a:rPr>
              <a:t> </a:t>
            </a:r>
            <a:r>
              <a:rPr kumimoji="0" lang="es-MX" sz="2000" b="0" i="0" u="none" strike="noStrike" kern="1200" cap="none" spc="-10" normalizeH="0" baseline="0" noProof="0" dirty="0">
                <a:ln>
                  <a:noFill/>
                </a:ln>
                <a:solidFill>
                  <a:srgbClr val="FFFFFF"/>
                </a:solidFill>
                <a:effectLst/>
                <a:uLnTx/>
                <a:uFillTx/>
                <a:latin typeface="Verdana"/>
                <a:ea typeface="+mn-ea"/>
                <a:cs typeface="Verdana"/>
              </a:rPr>
              <a:t>interpretación </a:t>
            </a:r>
            <a:r>
              <a:rPr kumimoji="0" lang="es-MX" sz="2000" b="0" i="0" u="none" strike="noStrike" kern="1200" cap="none" spc="0" normalizeH="0" baseline="0" noProof="0" dirty="0">
                <a:ln>
                  <a:noFill/>
                </a:ln>
                <a:solidFill>
                  <a:srgbClr val="FFFFFF"/>
                </a:solidFill>
                <a:effectLst/>
                <a:uLnTx/>
                <a:uFillTx/>
                <a:latin typeface="Verdana"/>
                <a:ea typeface="+mn-ea"/>
                <a:cs typeface="Verdana"/>
              </a:rPr>
              <a:t>del</a:t>
            </a:r>
            <a:r>
              <a:rPr kumimoji="0" lang="es-MX" sz="2000" b="0" i="0" u="none" strike="noStrike" kern="1200" cap="none" spc="-90" normalizeH="0" baseline="0" noProof="0" dirty="0">
                <a:ln>
                  <a:noFill/>
                </a:ln>
                <a:solidFill>
                  <a:srgbClr val="FFFFFF"/>
                </a:solidFill>
                <a:effectLst/>
                <a:uLnTx/>
                <a:uFillTx/>
                <a:latin typeface="Verdana"/>
                <a:ea typeface="+mn-ea"/>
                <a:cs typeface="Verdana"/>
              </a:rPr>
              <a:t> </a:t>
            </a:r>
            <a:r>
              <a:rPr kumimoji="0" lang="es-MX" sz="2000" b="0" i="0" u="none" strike="noStrike" kern="1200" cap="none" spc="-10" normalizeH="0" baseline="0" noProof="0" dirty="0">
                <a:ln>
                  <a:noFill/>
                </a:ln>
                <a:solidFill>
                  <a:srgbClr val="FFFFFF"/>
                </a:solidFill>
                <a:effectLst/>
                <a:uLnTx/>
                <a:uFillTx/>
                <a:latin typeface="Verdana"/>
                <a:ea typeface="+mn-ea"/>
                <a:cs typeface="Verdana"/>
              </a:rPr>
              <a:t>derecho</a:t>
            </a:r>
            <a:r>
              <a:rPr lang="es-MX" sz="2000" dirty="0">
                <a:solidFill>
                  <a:srgbClr val="FFFFFF"/>
                </a:solidFill>
                <a:latin typeface="Verdana"/>
                <a:cs typeface="Verdana"/>
              </a:rPr>
              <a:t> y</a:t>
            </a:r>
            <a:r>
              <a:rPr kumimoji="0" lang="es-MX" sz="2000" b="0" i="0" u="none" strike="noStrike" kern="1200" cap="none" spc="-125" normalizeH="0" baseline="0" noProof="0" dirty="0">
                <a:ln>
                  <a:noFill/>
                </a:ln>
                <a:solidFill>
                  <a:srgbClr val="FFFFFF"/>
                </a:solidFill>
                <a:effectLst/>
                <a:uLnTx/>
                <a:uFillTx/>
                <a:latin typeface="Verdana"/>
                <a:ea typeface="+mn-ea"/>
                <a:cs typeface="Verdana"/>
              </a:rPr>
              <a:t> </a:t>
            </a:r>
            <a:r>
              <a:rPr kumimoji="0" lang="es-MX" sz="2000" b="0" i="0" u="none" strike="noStrike" kern="1200" cap="none" spc="-10" normalizeH="0" baseline="0" noProof="0" dirty="0">
                <a:ln>
                  <a:noFill/>
                </a:ln>
                <a:solidFill>
                  <a:srgbClr val="FFFFFF"/>
                </a:solidFill>
                <a:effectLst/>
                <a:uLnTx/>
                <a:uFillTx/>
                <a:latin typeface="Verdana"/>
                <a:ea typeface="+mn-ea"/>
                <a:cs typeface="Verdana"/>
              </a:rPr>
              <a:t>quien</a:t>
            </a:r>
            <a:r>
              <a:rPr kumimoji="0" lang="es-MX" sz="2000" b="0" i="0" u="none" strike="noStrike" kern="1200" cap="none" spc="-125" normalizeH="0" baseline="0" noProof="0" dirty="0">
                <a:ln>
                  <a:noFill/>
                </a:ln>
                <a:solidFill>
                  <a:srgbClr val="FFFFFF"/>
                </a:solidFill>
                <a:effectLst/>
                <a:uLnTx/>
                <a:uFillTx/>
                <a:latin typeface="Verdana"/>
                <a:ea typeface="+mn-ea"/>
                <a:cs typeface="Verdana"/>
              </a:rPr>
              <a:t> </a:t>
            </a:r>
            <a:r>
              <a:rPr kumimoji="0" lang="es-MX" sz="2000" b="0" i="0" u="none" strike="noStrike" kern="1200" cap="none" spc="-55" normalizeH="0" baseline="0" noProof="0" dirty="0">
                <a:ln>
                  <a:noFill/>
                </a:ln>
                <a:solidFill>
                  <a:srgbClr val="FFFFFF"/>
                </a:solidFill>
                <a:effectLst/>
                <a:uLnTx/>
                <a:uFillTx/>
                <a:latin typeface="Verdana"/>
                <a:ea typeface="+mn-ea"/>
                <a:cs typeface="Verdana"/>
              </a:rPr>
              <a:t>realiza</a:t>
            </a:r>
            <a:r>
              <a:rPr kumimoji="0" lang="es-MX" sz="2000" b="0" i="0" u="none" strike="noStrike" kern="1200" cap="none" spc="-145" normalizeH="0" baseline="0" noProof="0" dirty="0">
                <a:ln>
                  <a:noFill/>
                </a:ln>
                <a:solidFill>
                  <a:srgbClr val="FFFFFF"/>
                </a:solidFill>
                <a:effectLst/>
                <a:uLnTx/>
                <a:uFillTx/>
                <a:latin typeface="Verdana"/>
                <a:ea typeface="+mn-ea"/>
                <a:cs typeface="Verdana"/>
              </a:rPr>
              <a:t> </a:t>
            </a:r>
            <a:r>
              <a:rPr kumimoji="0" lang="es-MX" sz="2000" b="0" i="0" u="none" strike="noStrike" kern="1200" cap="none" spc="-20" normalizeH="0" baseline="0" noProof="0" dirty="0">
                <a:ln>
                  <a:noFill/>
                </a:ln>
                <a:solidFill>
                  <a:srgbClr val="FFFFFF"/>
                </a:solidFill>
                <a:effectLst/>
                <a:uLnTx/>
                <a:uFillTx/>
                <a:latin typeface="Verdana"/>
                <a:ea typeface="+mn-ea"/>
                <a:cs typeface="Verdana"/>
              </a:rPr>
              <a:t>por</a:t>
            </a:r>
            <a:r>
              <a:rPr kumimoji="0" lang="es-MX" sz="2000" b="0" i="0" u="none" strike="noStrike" kern="1200" cap="none" spc="-130" normalizeH="0" baseline="0" noProof="0" dirty="0">
                <a:ln>
                  <a:noFill/>
                </a:ln>
                <a:solidFill>
                  <a:srgbClr val="FFFFFF"/>
                </a:solidFill>
                <a:effectLst/>
                <a:uLnTx/>
                <a:uFillTx/>
                <a:latin typeface="Verdana"/>
                <a:ea typeface="+mn-ea"/>
                <a:cs typeface="Verdana"/>
              </a:rPr>
              <a:t> </a:t>
            </a:r>
            <a:r>
              <a:rPr kumimoji="0" lang="es-MX" sz="2000" b="0" i="0" u="none" strike="noStrike" kern="1200" cap="none" spc="-30" normalizeH="0" baseline="0" noProof="0" dirty="0">
                <a:ln>
                  <a:noFill/>
                </a:ln>
                <a:solidFill>
                  <a:srgbClr val="FFFFFF"/>
                </a:solidFill>
                <a:effectLst/>
                <a:uLnTx/>
                <a:uFillTx/>
                <a:latin typeface="Verdana"/>
                <a:ea typeface="+mn-ea"/>
                <a:cs typeface="Verdana"/>
              </a:rPr>
              <a:t>lo</a:t>
            </a:r>
            <a:r>
              <a:rPr kumimoji="0" lang="es-MX" sz="2000" b="0" i="0" u="none" strike="noStrike" kern="1200" cap="none" spc="-130" normalizeH="0" baseline="0" noProof="0" dirty="0">
                <a:ln>
                  <a:noFill/>
                </a:ln>
                <a:solidFill>
                  <a:srgbClr val="FFFFFF"/>
                </a:solidFill>
                <a:effectLst/>
                <a:uLnTx/>
                <a:uFillTx/>
                <a:latin typeface="Verdana"/>
                <a:ea typeface="+mn-ea"/>
                <a:cs typeface="Verdana"/>
              </a:rPr>
              <a:t> </a:t>
            </a:r>
            <a:r>
              <a:rPr kumimoji="0" lang="es-MX" sz="2000" b="0" i="0" u="none" strike="noStrike" kern="1200" cap="none" spc="0" normalizeH="0" baseline="0" noProof="0" dirty="0">
                <a:ln>
                  <a:noFill/>
                </a:ln>
                <a:solidFill>
                  <a:srgbClr val="FFFFFF"/>
                </a:solidFill>
                <a:effectLst/>
                <a:uLnTx/>
                <a:uFillTx/>
                <a:latin typeface="Verdana"/>
                <a:ea typeface="+mn-ea"/>
                <a:cs typeface="Verdana"/>
              </a:rPr>
              <a:t>general</a:t>
            </a:r>
            <a:r>
              <a:rPr kumimoji="0" lang="es-MX" sz="2000" b="0" i="0" u="none" strike="noStrike" kern="1200" cap="none" spc="-90" normalizeH="0" baseline="0" noProof="0" dirty="0">
                <a:ln>
                  <a:noFill/>
                </a:ln>
                <a:solidFill>
                  <a:srgbClr val="FFFFFF"/>
                </a:solidFill>
                <a:effectLst/>
                <a:uLnTx/>
                <a:uFillTx/>
                <a:latin typeface="Verdana"/>
                <a:ea typeface="+mn-ea"/>
                <a:cs typeface="Verdana"/>
              </a:rPr>
              <a:t> </a:t>
            </a:r>
            <a:r>
              <a:rPr kumimoji="0" lang="es-MX" sz="2000" b="0" i="0" u="none" strike="noStrike" kern="1200" cap="none" spc="-80" normalizeH="0" baseline="0" noProof="0" dirty="0">
                <a:ln>
                  <a:noFill/>
                </a:ln>
                <a:solidFill>
                  <a:srgbClr val="FFFFFF"/>
                </a:solidFill>
                <a:effectLst/>
                <a:uLnTx/>
                <a:uFillTx/>
                <a:latin typeface="Verdana"/>
                <a:ea typeface="+mn-ea"/>
                <a:cs typeface="Verdana"/>
              </a:rPr>
              <a:t>son</a:t>
            </a:r>
            <a:r>
              <a:rPr kumimoji="0" lang="es-MX" sz="2000" b="0" i="0" u="none" strike="noStrike" kern="1200" cap="none" spc="-110" normalizeH="0" baseline="0" noProof="0" dirty="0">
                <a:ln>
                  <a:noFill/>
                </a:ln>
                <a:solidFill>
                  <a:srgbClr val="FFFFFF"/>
                </a:solidFill>
                <a:effectLst/>
                <a:uLnTx/>
                <a:uFillTx/>
                <a:latin typeface="Verdana"/>
                <a:ea typeface="+mn-ea"/>
                <a:cs typeface="Verdana"/>
              </a:rPr>
              <a:t> </a:t>
            </a:r>
            <a:r>
              <a:rPr kumimoji="0" lang="es-MX" sz="2000" b="0" i="0" u="none" strike="noStrike" kern="1200" cap="none" spc="-105" normalizeH="0" baseline="0" noProof="0" dirty="0">
                <a:ln>
                  <a:noFill/>
                </a:ln>
                <a:solidFill>
                  <a:srgbClr val="FFFFFF"/>
                </a:solidFill>
                <a:effectLst/>
                <a:uLnTx/>
                <a:uFillTx/>
                <a:latin typeface="Verdana"/>
                <a:ea typeface="+mn-ea"/>
                <a:cs typeface="Verdana"/>
              </a:rPr>
              <a:t>los</a:t>
            </a:r>
            <a:r>
              <a:rPr kumimoji="0" lang="es-MX" sz="2000" b="0" i="0" u="none" strike="noStrike" kern="1200" cap="none" spc="-135" normalizeH="0" baseline="0" noProof="0" dirty="0">
                <a:ln>
                  <a:noFill/>
                </a:ln>
                <a:solidFill>
                  <a:srgbClr val="FFFFFF"/>
                </a:solidFill>
                <a:effectLst/>
                <a:uLnTx/>
                <a:uFillTx/>
                <a:latin typeface="Verdana"/>
                <a:ea typeface="+mn-ea"/>
                <a:cs typeface="Verdana"/>
              </a:rPr>
              <a:t> </a:t>
            </a:r>
            <a:r>
              <a:rPr kumimoji="0" lang="es-MX" sz="2000" b="0" i="0" u="none" strike="noStrike" kern="1200" cap="none" spc="-70" normalizeH="0" baseline="0" noProof="0" dirty="0">
                <a:ln>
                  <a:noFill/>
                </a:ln>
                <a:solidFill>
                  <a:srgbClr val="FFFFFF"/>
                </a:solidFill>
                <a:effectLst/>
                <a:uLnTx/>
                <a:uFillTx/>
                <a:latin typeface="Verdana"/>
                <a:ea typeface="+mn-ea"/>
                <a:cs typeface="Verdana"/>
              </a:rPr>
              <a:t>tribunales</a:t>
            </a:r>
            <a:r>
              <a:rPr kumimoji="0" lang="es-MX" sz="2000" b="0" i="0" u="none" strike="noStrike" kern="1200" cap="none" spc="-105" normalizeH="0" baseline="0" noProof="0" dirty="0">
                <a:ln>
                  <a:noFill/>
                </a:ln>
                <a:solidFill>
                  <a:srgbClr val="FFFFFF"/>
                </a:solidFill>
                <a:effectLst/>
                <a:uLnTx/>
                <a:uFillTx/>
                <a:latin typeface="Verdana"/>
                <a:ea typeface="+mn-ea"/>
                <a:cs typeface="Verdana"/>
              </a:rPr>
              <a:t> </a:t>
            </a:r>
            <a:r>
              <a:rPr kumimoji="0" lang="es-MX" sz="2000" b="0" i="0" u="none" strike="noStrike" kern="1200" cap="none" spc="-114" normalizeH="0" baseline="0" noProof="0" dirty="0">
                <a:ln>
                  <a:noFill/>
                </a:ln>
                <a:solidFill>
                  <a:srgbClr val="FFFFFF"/>
                </a:solidFill>
                <a:effectLst/>
                <a:uLnTx/>
                <a:uFillTx/>
                <a:latin typeface="Verdana"/>
                <a:ea typeface="+mn-ea"/>
                <a:cs typeface="Verdana"/>
              </a:rPr>
              <a:t>y</a:t>
            </a:r>
            <a:r>
              <a:rPr kumimoji="0" lang="es-MX" sz="2000" b="0" i="0" u="none" strike="noStrike" kern="1200" cap="none" spc="-120" normalizeH="0" baseline="0" noProof="0" dirty="0">
                <a:ln>
                  <a:noFill/>
                </a:ln>
                <a:solidFill>
                  <a:srgbClr val="FFFFFF"/>
                </a:solidFill>
                <a:effectLst/>
                <a:uLnTx/>
                <a:uFillTx/>
                <a:latin typeface="Verdana"/>
                <a:ea typeface="+mn-ea"/>
                <a:cs typeface="Verdana"/>
              </a:rPr>
              <a:t> </a:t>
            </a:r>
            <a:r>
              <a:rPr kumimoji="0" lang="es-MX" sz="2000" b="0" i="0" u="none" strike="noStrike" kern="1200" cap="none" spc="-105" normalizeH="0" baseline="0" noProof="0" dirty="0">
                <a:ln>
                  <a:noFill/>
                </a:ln>
                <a:solidFill>
                  <a:srgbClr val="FFFFFF"/>
                </a:solidFill>
                <a:effectLst/>
                <a:uLnTx/>
                <a:uFillTx/>
                <a:latin typeface="Verdana"/>
                <a:ea typeface="+mn-ea"/>
                <a:cs typeface="Verdana"/>
              </a:rPr>
              <a:t>los</a:t>
            </a:r>
            <a:r>
              <a:rPr kumimoji="0" lang="es-MX" sz="2000" b="0" i="0" u="none" strike="noStrike" kern="1200" cap="none" spc="-135" normalizeH="0" baseline="0" noProof="0" dirty="0">
                <a:ln>
                  <a:noFill/>
                </a:ln>
                <a:solidFill>
                  <a:srgbClr val="FFFFFF"/>
                </a:solidFill>
                <a:effectLst/>
                <a:uLnTx/>
                <a:uFillTx/>
                <a:latin typeface="Verdana"/>
                <a:ea typeface="+mn-ea"/>
                <a:cs typeface="Verdana"/>
              </a:rPr>
              <a:t> </a:t>
            </a:r>
            <a:r>
              <a:rPr kumimoji="0" lang="es-MX" sz="2000" b="0" i="0" u="none" strike="noStrike" kern="1200" cap="none" spc="-50" normalizeH="0" baseline="0" noProof="0" dirty="0">
                <a:ln>
                  <a:noFill/>
                </a:ln>
                <a:solidFill>
                  <a:srgbClr val="FFFFFF"/>
                </a:solidFill>
                <a:effectLst/>
                <a:uLnTx/>
                <a:uFillTx/>
                <a:latin typeface="Verdana"/>
                <a:ea typeface="+mn-ea"/>
                <a:cs typeface="Verdana"/>
              </a:rPr>
              <a:t>jueces,</a:t>
            </a:r>
            <a:r>
              <a:rPr kumimoji="0" lang="es-MX" sz="2000" b="0" i="0" u="none" strike="noStrike" kern="1200" cap="none" spc="-105" normalizeH="0" baseline="0" noProof="0" dirty="0">
                <a:ln>
                  <a:noFill/>
                </a:ln>
                <a:solidFill>
                  <a:srgbClr val="FFFFFF"/>
                </a:solidFill>
                <a:effectLst/>
                <a:uLnTx/>
                <a:uFillTx/>
                <a:latin typeface="Verdana"/>
                <a:ea typeface="+mn-ea"/>
                <a:cs typeface="Verdana"/>
              </a:rPr>
              <a:t> </a:t>
            </a:r>
            <a:r>
              <a:rPr kumimoji="0" lang="es-MX" sz="2000" b="0" i="0" u="none" strike="noStrike" kern="1200" cap="none" spc="-25" normalizeH="0" baseline="0" noProof="0" dirty="0">
                <a:ln>
                  <a:noFill/>
                </a:ln>
                <a:solidFill>
                  <a:srgbClr val="FFFFFF"/>
                </a:solidFill>
                <a:effectLst/>
                <a:uLnTx/>
                <a:uFillTx/>
                <a:latin typeface="Verdana"/>
                <a:ea typeface="+mn-ea"/>
                <a:cs typeface="Verdana"/>
              </a:rPr>
              <a:t>no </a:t>
            </a:r>
            <a:r>
              <a:rPr kumimoji="0" lang="es-MX" sz="2000" b="0" i="0" u="none" strike="noStrike" kern="1200" cap="none" spc="-35" normalizeH="0" baseline="0" noProof="0" dirty="0">
                <a:ln>
                  <a:noFill/>
                </a:ln>
                <a:solidFill>
                  <a:srgbClr val="FFFFFF"/>
                </a:solidFill>
                <a:effectLst/>
                <a:uLnTx/>
                <a:uFillTx/>
                <a:latin typeface="Verdana"/>
                <a:ea typeface="+mn-ea"/>
                <a:cs typeface="Verdana"/>
              </a:rPr>
              <a:t>obstante,</a:t>
            </a:r>
            <a:r>
              <a:rPr kumimoji="0" lang="es-MX" sz="2000" b="0" i="0" u="none" strike="noStrike" kern="1200" cap="none" spc="-30" normalizeH="0" baseline="0" noProof="0" dirty="0">
                <a:ln>
                  <a:noFill/>
                </a:ln>
                <a:solidFill>
                  <a:srgbClr val="FFFFFF"/>
                </a:solidFill>
                <a:effectLst/>
                <a:uLnTx/>
                <a:uFillTx/>
                <a:latin typeface="Verdana"/>
                <a:ea typeface="+mn-ea"/>
                <a:cs typeface="Verdana"/>
              </a:rPr>
              <a:t> </a:t>
            </a:r>
            <a:r>
              <a:rPr kumimoji="0" lang="es-MX" sz="2000" b="0" i="0" u="none" strike="noStrike" kern="1200" cap="none" spc="0" normalizeH="0" baseline="0" noProof="0" dirty="0">
                <a:ln>
                  <a:noFill/>
                </a:ln>
                <a:solidFill>
                  <a:srgbClr val="FFFFFF"/>
                </a:solidFill>
                <a:effectLst/>
                <a:uLnTx/>
                <a:uFillTx/>
                <a:latin typeface="Verdana"/>
                <a:ea typeface="+mn-ea"/>
                <a:cs typeface="Verdana"/>
              </a:rPr>
              <a:t>la</a:t>
            </a:r>
            <a:r>
              <a:rPr kumimoji="0" lang="es-MX" sz="2000" b="0" i="0" u="none" strike="noStrike" kern="1200" cap="none" spc="-85" normalizeH="0" baseline="0" noProof="0" dirty="0">
                <a:ln>
                  <a:noFill/>
                </a:ln>
                <a:solidFill>
                  <a:srgbClr val="FFFFFF"/>
                </a:solidFill>
                <a:effectLst/>
                <a:uLnTx/>
                <a:uFillTx/>
                <a:latin typeface="Verdana"/>
                <a:ea typeface="+mn-ea"/>
                <a:cs typeface="Verdana"/>
              </a:rPr>
              <a:t> </a:t>
            </a:r>
            <a:r>
              <a:rPr kumimoji="0" lang="es-MX" sz="2000" b="0" i="0" u="none" strike="noStrike" kern="1200" cap="none" spc="0" normalizeH="0" baseline="0" noProof="0" dirty="0">
                <a:ln>
                  <a:noFill/>
                </a:ln>
                <a:solidFill>
                  <a:srgbClr val="FFFFFF"/>
                </a:solidFill>
                <a:effectLst/>
                <a:uLnTx/>
                <a:uFillTx/>
                <a:latin typeface="Verdana"/>
                <a:ea typeface="+mn-ea"/>
                <a:cs typeface="Verdana"/>
              </a:rPr>
              <a:t>sociedad</a:t>
            </a:r>
            <a:r>
              <a:rPr kumimoji="0" lang="es-MX" sz="2000" b="0" i="0" u="none" strike="noStrike" kern="1200" cap="none" spc="-65" normalizeH="0" baseline="0" noProof="0" dirty="0">
                <a:ln>
                  <a:noFill/>
                </a:ln>
                <a:solidFill>
                  <a:srgbClr val="FFFFFF"/>
                </a:solidFill>
                <a:effectLst/>
                <a:uLnTx/>
                <a:uFillTx/>
                <a:latin typeface="Verdana"/>
                <a:ea typeface="+mn-ea"/>
                <a:cs typeface="Verdana"/>
              </a:rPr>
              <a:t> </a:t>
            </a:r>
            <a:r>
              <a:rPr kumimoji="0" lang="es-MX" sz="2000" b="0" i="0" u="none" strike="noStrike" kern="1200" cap="none" spc="-10" normalizeH="0" baseline="0" noProof="0" dirty="0">
                <a:ln>
                  <a:noFill/>
                </a:ln>
                <a:solidFill>
                  <a:srgbClr val="FFFFFF"/>
                </a:solidFill>
                <a:effectLst/>
                <a:uLnTx/>
                <a:uFillTx/>
                <a:latin typeface="Verdana"/>
                <a:ea typeface="+mn-ea"/>
                <a:cs typeface="Verdana"/>
              </a:rPr>
              <a:t>también</a:t>
            </a:r>
            <a:r>
              <a:rPr kumimoji="0" lang="es-MX" sz="2000" b="0" i="0" u="none" strike="noStrike" kern="1200" cap="none" spc="-75" normalizeH="0" baseline="0" noProof="0" dirty="0">
                <a:ln>
                  <a:noFill/>
                </a:ln>
                <a:solidFill>
                  <a:srgbClr val="FFFFFF"/>
                </a:solidFill>
                <a:effectLst/>
                <a:uLnTx/>
                <a:uFillTx/>
                <a:latin typeface="Verdana"/>
                <a:ea typeface="+mn-ea"/>
                <a:cs typeface="Verdana"/>
              </a:rPr>
              <a:t> </a:t>
            </a:r>
            <a:r>
              <a:rPr kumimoji="0" lang="es-MX" sz="2000" b="0" i="0" u="none" strike="noStrike" kern="1200" cap="none" spc="60" normalizeH="0" baseline="0" noProof="0" dirty="0">
                <a:ln>
                  <a:noFill/>
                </a:ln>
                <a:solidFill>
                  <a:srgbClr val="FFFFFF"/>
                </a:solidFill>
                <a:effectLst/>
                <a:uLnTx/>
                <a:uFillTx/>
                <a:latin typeface="Verdana"/>
                <a:ea typeface="+mn-ea"/>
                <a:cs typeface="Verdana"/>
              </a:rPr>
              <a:t>puede</a:t>
            </a:r>
            <a:r>
              <a:rPr kumimoji="0" lang="es-MX" sz="2000" b="0" i="0" u="none" strike="noStrike" kern="1200" cap="none" spc="-40" normalizeH="0" baseline="0" noProof="0" dirty="0">
                <a:ln>
                  <a:noFill/>
                </a:ln>
                <a:solidFill>
                  <a:srgbClr val="FFFFFF"/>
                </a:solidFill>
                <a:effectLst/>
                <a:uLnTx/>
                <a:uFillTx/>
                <a:latin typeface="Verdana"/>
                <a:ea typeface="+mn-ea"/>
                <a:cs typeface="Verdana"/>
              </a:rPr>
              <a:t> </a:t>
            </a:r>
            <a:r>
              <a:rPr kumimoji="0" lang="es-MX" sz="2000" b="0" i="0" u="none" strike="noStrike" kern="1200" cap="none" spc="-10" normalizeH="0" baseline="0" noProof="0" dirty="0">
                <a:ln>
                  <a:noFill/>
                </a:ln>
                <a:solidFill>
                  <a:srgbClr val="FFFFFF"/>
                </a:solidFill>
                <a:effectLst/>
                <a:uLnTx/>
                <a:uFillTx/>
                <a:latin typeface="Verdana"/>
                <a:ea typeface="+mn-ea"/>
                <a:cs typeface="Verdana"/>
              </a:rPr>
              <a:t>comprenderse</a:t>
            </a:r>
            <a:r>
              <a:rPr kumimoji="0" lang="es-MX" sz="2000" b="0" i="0" u="none" strike="noStrike" kern="1200" cap="none" spc="-25" normalizeH="0" baseline="0" noProof="0" dirty="0">
                <a:ln>
                  <a:noFill/>
                </a:ln>
                <a:solidFill>
                  <a:srgbClr val="FFFFFF"/>
                </a:solidFill>
                <a:effectLst/>
                <a:uLnTx/>
                <a:uFillTx/>
                <a:latin typeface="Verdana"/>
                <a:ea typeface="+mn-ea"/>
                <a:cs typeface="Verdana"/>
              </a:rPr>
              <a:t> </a:t>
            </a:r>
            <a:r>
              <a:rPr kumimoji="0" lang="es-MX" sz="2000" b="0" i="0" u="none" strike="noStrike" kern="1200" cap="none" spc="85" normalizeH="0" baseline="0" noProof="0" dirty="0">
                <a:ln>
                  <a:noFill/>
                </a:ln>
                <a:solidFill>
                  <a:srgbClr val="FFFFFF"/>
                </a:solidFill>
                <a:effectLst/>
                <a:uLnTx/>
                <a:uFillTx/>
                <a:latin typeface="Verdana"/>
                <a:ea typeface="+mn-ea"/>
                <a:cs typeface="Verdana"/>
              </a:rPr>
              <a:t>como</a:t>
            </a:r>
            <a:r>
              <a:rPr kumimoji="0" lang="es-MX" sz="2000" b="0" i="0" u="none" strike="noStrike" kern="1200" cap="none" spc="-80" normalizeH="0" baseline="0" noProof="0" dirty="0">
                <a:ln>
                  <a:noFill/>
                </a:ln>
                <a:solidFill>
                  <a:srgbClr val="FFFFFF"/>
                </a:solidFill>
                <a:effectLst/>
                <a:uLnTx/>
                <a:uFillTx/>
                <a:latin typeface="Verdana"/>
                <a:ea typeface="+mn-ea"/>
                <a:cs typeface="Verdana"/>
              </a:rPr>
              <a:t> </a:t>
            </a:r>
            <a:r>
              <a:rPr kumimoji="0" lang="es-MX" sz="2000" b="0" i="0" u="none" strike="noStrike" kern="1200" cap="none" spc="-25" normalizeH="0" baseline="0" noProof="0" dirty="0">
                <a:ln>
                  <a:noFill/>
                </a:ln>
                <a:solidFill>
                  <a:srgbClr val="FFFFFF"/>
                </a:solidFill>
                <a:effectLst/>
                <a:uLnTx/>
                <a:uFillTx/>
                <a:latin typeface="Verdana"/>
                <a:ea typeface="+mn-ea"/>
                <a:cs typeface="Verdana"/>
              </a:rPr>
              <a:t>las </a:t>
            </a:r>
            <a:r>
              <a:rPr kumimoji="0" lang="es-MX" sz="2000" b="0" i="0" u="none" strike="noStrike" kern="1200" cap="none" spc="0" normalizeH="0" baseline="0" noProof="0" dirty="0">
                <a:ln>
                  <a:noFill/>
                </a:ln>
                <a:solidFill>
                  <a:srgbClr val="FFFFFF"/>
                </a:solidFill>
                <a:effectLst/>
                <a:uLnTx/>
                <a:uFillTx/>
                <a:latin typeface="Verdana"/>
                <a:ea typeface="+mn-ea"/>
                <a:cs typeface="Verdana"/>
              </a:rPr>
              <a:t>acciones</a:t>
            </a:r>
            <a:r>
              <a:rPr kumimoji="0" lang="es-MX" sz="2000" b="0" i="0" u="none" strike="noStrike" kern="1200" cap="none" spc="-65" normalizeH="0" baseline="0" noProof="0" dirty="0">
                <a:ln>
                  <a:noFill/>
                </a:ln>
                <a:solidFill>
                  <a:srgbClr val="FFFFFF"/>
                </a:solidFill>
                <a:effectLst/>
                <a:uLnTx/>
                <a:uFillTx/>
                <a:latin typeface="Verdana"/>
                <a:ea typeface="+mn-ea"/>
                <a:cs typeface="Verdana"/>
              </a:rPr>
              <a:t> </a:t>
            </a:r>
            <a:r>
              <a:rPr kumimoji="0" lang="es-MX" sz="2000" b="0" i="0" u="none" strike="noStrike" kern="1200" cap="none" spc="0" normalizeH="0" baseline="0" noProof="0" dirty="0">
                <a:ln>
                  <a:noFill/>
                </a:ln>
                <a:solidFill>
                  <a:srgbClr val="FFFFFF"/>
                </a:solidFill>
                <a:effectLst/>
                <a:uLnTx/>
                <a:uFillTx/>
                <a:latin typeface="Verdana"/>
                <a:ea typeface="+mn-ea"/>
                <a:cs typeface="Verdana"/>
              </a:rPr>
              <a:t>que</a:t>
            </a:r>
            <a:r>
              <a:rPr kumimoji="0" lang="es-MX" sz="2000" b="0" i="0" u="none" strike="noStrike" kern="1200" cap="none" spc="-55" normalizeH="0" baseline="0" noProof="0" dirty="0">
                <a:ln>
                  <a:noFill/>
                </a:ln>
                <a:solidFill>
                  <a:srgbClr val="FFFFFF"/>
                </a:solidFill>
                <a:effectLst/>
                <a:uLnTx/>
                <a:uFillTx/>
                <a:latin typeface="Verdana"/>
                <a:ea typeface="+mn-ea"/>
                <a:cs typeface="Verdana"/>
              </a:rPr>
              <a:t> </a:t>
            </a:r>
            <a:r>
              <a:rPr kumimoji="0" lang="es-MX" sz="2000" b="0" i="0" u="none" strike="noStrike" kern="1200" cap="none" spc="0" normalizeH="0" baseline="0" noProof="0" dirty="0">
                <a:ln>
                  <a:noFill/>
                </a:ln>
                <a:solidFill>
                  <a:srgbClr val="FFFFFF"/>
                </a:solidFill>
                <a:effectLst/>
                <a:uLnTx/>
                <a:uFillTx/>
                <a:latin typeface="Verdana"/>
                <a:ea typeface="+mn-ea"/>
                <a:cs typeface="Verdana"/>
              </a:rPr>
              <a:t>llegan</a:t>
            </a:r>
            <a:r>
              <a:rPr kumimoji="0" lang="es-MX" sz="2000" b="0" i="0" u="none" strike="noStrike" kern="1200" cap="none" spc="-75" normalizeH="0" baseline="0" noProof="0" dirty="0">
                <a:ln>
                  <a:noFill/>
                </a:ln>
                <a:solidFill>
                  <a:srgbClr val="FFFFFF"/>
                </a:solidFill>
                <a:effectLst/>
                <a:uLnTx/>
                <a:uFillTx/>
                <a:latin typeface="Verdana"/>
                <a:ea typeface="+mn-ea"/>
                <a:cs typeface="Verdana"/>
              </a:rPr>
              <a:t> </a:t>
            </a:r>
            <a:r>
              <a:rPr kumimoji="0" lang="es-MX" sz="2000" b="0" i="0" u="none" strike="noStrike" kern="1200" cap="none" spc="150" normalizeH="0" baseline="0" noProof="0" dirty="0">
                <a:ln>
                  <a:noFill/>
                </a:ln>
                <a:solidFill>
                  <a:srgbClr val="FFFFFF"/>
                </a:solidFill>
                <a:effectLst/>
                <a:uLnTx/>
                <a:uFillTx/>
                <a:latin typeface="Verdana"/>
                <a:ea typeface="+mn-ea"/>
                <a:cs typeface="Verdana"/>
              </a:rPr>
              <a:t>a</a:t>
            </a:r>
            <a:r>
              <a:rPr kumimoji="0" lang="es-MX" sz="2000" b="0" i="0" u="none" strike="noStrike" kern="1200" cap="none" spc="-75" normalizeH="0" baseline="0" noProof="0" dirty="0">
                <a:ln>
                  <a:noFill/>
                </a:ln>
                <a:solidFill>
                  <a:srgbClr val="FFFFFF"/>
                </a:solidFill>
                <a:effectLst/>
                <a:uLnTx/>
                <a:uFillTx/>
                <a:latin typeface="Verdana"/>
                <a:ea typeface="+mn-ea"/>
                <a:cs typeface="Verdana"/>
              </a:rPr>
              <a:t> </a:t>
            </a:r>
            <a:r>
              <a:rPr kumimoji="0" lang="es-MX" sz="2000" b="0" i="0" u="none" strike="noStrike" kern="1200" cap="none" spc="-30" normalizeH="0" baseline="0" noProof="0" dirty="0">
                <a:ln>
                  <a:noFill/>
                </a:ln>
                <a:solidFill>
                  <a:srgbClr val="FFFFFF"/>
                </a:solidFill>
                <a:effectLst/>
                <a:uLnTx/>
                <a:uFillTx/>
                <a:latin typeface="Verdana"/>
                <a:ea typeface="+mn-ea"/>
                <a:cs typeface="Verdana"/>
              </a:rPr>
              <a:t>darse</a:t>
            </a:r>
            <a:r>
              <a:rPr kumimoji="0" lang="es-MX" sz="2000" b="0" i="0" u="none" strike="noStrike" kern="1200" cap="none" spc="-55" normalizeH="0" baseline="0" noProof="0" dirty="0">
                <a:ln>
                  <a:noFill/>
                </a:ln>
                <a:solidFill>
                  <a:srgbClr val="FFFFFF"/>
                </a:solidFill>
                <a:effectLst/>
                <a:uLnTx/>
                <a:uFillTx/>
                <a:latin typeface="Verdana"/>
                <a:ea typeface="+mn-ea"/>
                <a:cs typeface="Verdana"/>
              </a:rPr>
              <a:t> </a:t>
            </a:r>
            <a:r>
              <a:rPr kumimoji="0" lang="es-MX" sz="2000" b="0" i="0" u="none" strike="noStrike" kern="1200" cap="none" spc="0" normalizeH="0" baseline="0" noProof="0" dirty="0">
                <a:ln>
                  <a:noFill/>
                </a:ln>
                <a:solidFill>
                  <a:srgbClr val="FFFFFF"/>
                </a:solidFill>
                <a:effectLst/>
                <a:uLnTx/>
                <a:uFillTx/>
                <a:latin typeface="Verdana"/>
                <a:ea typeface="+mn-ea"/>
                <a:cs typeface="Verdana"/>
              </a:rPr>
              <a:t>en</a:t>
            </a:r>
            <a:r>
              <a:rPr kumimoji="0" lang="es-MX" sz="2000" b="0" i="0" u="none" strike="noStrike" kern="1200" cap="none" spc="-40" normalizeH="0" baseline="0" noProof="0" dirty="0">
                <a:ln>
                  <a:noFill/>
                </a:ln>
                <a:solidFill>
                  <a:srgbClr val="FFFFFF"/>
                </a:solidFill>
                <a:effectLst/>
                <a:uLnTx/>
                <a:uFillTx/>
                <a:latin typeface="Verdana"/>
                <a:ea typeface="+mn-ea"/>
                <a:cs typeface="Verdana"/>
              </a:rPr>
              <a:t> </a:t>
            </a:r>
            <a:r>
              <a:rPr kumimoji="0" lang="es-MX" sz="2000" b="0" i="0" u="none" strike="noStrike" kern="1200" cap="none" spc="-45" normalizeH="0" baseline="0" noProof="0" dirty="0">
                <a:ln>
                  <a:noFill/>
                </a:ln>
                <a:solidFill>
                  <a:srgbClr val="FFFFFF"/>
                </a:solidFill>
                <a:effectLst/>
                <a:uLnTx/>
                <a:uFillTx/>
                <a:latin typeface="Verdana"/>
                <a:ea typeface="+mn-ea"/>
                <a:cs typeface="Verdana"/>
              </a:rPr>
              <a:t>ciertas</a:t>
            </a:r>
            <a:r>
              <a:rPr kumimoji="0" lang="es-MX" sz="2000" b="0" i="0" u="none" strike="noStrike" kern="1200" cap="none" spc="-60" normalizeH="0" baseline="0" noProof="0" dirty="0">
                <a:ln>
                  <a:noFill/>
                </a:ln>
                <a:solidFill>
                  <a:srgbClr val="FFFFFF"/>
                </a:solidFill>
                <a:effectLst/>
                <a:uLnTx/>
                <a:uFillTx/>
                <a:latin typeface="Verdana"/>
                <a:ea typeface="+mn-ea"/>
                <a:cs typeface="Verdana"/>
              </a:rPr>
              <a:t> </a:t>
            </a:r>
            <a:r>
              <a:rPr kumimoji="0" lang="es-MX" sz="2000" b="0" i="0" u="none" strike="noStrike" kern="1200" cap="none" spc="-10" normalizeH="0" baseline="0" noProof="0" dirty="0">
                <a:ln>
                  <a:noFill/>
                </a:ln>
                <a:solidFill>
                  <a:srgbClr val="FFFFFF"/>
                </a:solidFill>
                <a:effectLst/>
                <a:uLnTx/>
                <a:uFillTx/>
                <a:latin typeface="Verdana"/>
                <a:ea typeface="+mn-ea"/>
                <a:cs typeface="Verdana"/>
              </a:rPr>
              <a:t>situaciones:</a:t>
            </a:r>
          </a:p>
          <a:p>
            <a:pPr marL="355600" marR="410209" indent="-342900" algn="just" defTabSz="457200">
              <a:spcBef>
                <a:spcPts val="100"/>
              </a:spcBef>
              <a:buClrTx/>
              <a:defRPr/>
            </a:pPr>
            <a:endParaRPr kumimoji="0" lang="es-MX" sz="2000" b="0" i="0" u="none" strike="noStrike" kern="1200" cap="none" spc="0" normalizeH="0" baseline="0" noProof="0" dirty="0">
              <a:ln>
                <a:noFill/>
              </a:ln>
              <a:solidFill>
                <a:srgbClr val="FFFFFF"/>
              </a:solidFill>
              <a:effectLst/>
              <a:uLnTx/>
              <a:uFillTx/>
              <a:latin typeface="Verdana"/>
              <a:ea typeface="+mn-ea"/>
              <a:cs typeface="Verdana"/>
            </a:endParaRPr>
          </a:p>
          <a:p>
            <a:pPr marL="355600" marR="15240" indent="-342900" algn="just" defTabSz="457200">
              <a:spcBef>
                <a:spcPts val="0"/>
              </a:spcBef>
              <a:buClrTx/>
              <a:tabLst>
                <a:tab pos="469265" algn="l"/>
              </a:tabLst>
              <a:defRPr/>
            </a:pPr>
            <a:r>
              <a:rPr kumimoji="0" lang="es-MX" sz="2000" b="0" i="0" u="none" strike="noStrike" kern="1200" cap="none" spc="65" normalizeH="0" baseline="0" noProof="0" dirty="0">
                <a:ln>
                  <a:noFill/>
                </a:ln>
                <a:solidFill>
                  <a:srgbClr val="FFFFFF"/>
                </a:solidFill>
                <a:effectLst/>
                <a:uLnTx/>
                <a:uFillTx/>
                <a:latin typeface="Verdana"/>
                <a:ea typeface="+mn-ea"/>
                <a:cs typeface="Verdana"/>
              </a:rPr>
              <a:t>Cuando</a:t>
            </a:r>
            <a:r>
              <a:rPr kumimoji="0" lang="es-MX" sz="2000" b="0" i="0" u="none" strike="noStrike" kern="1200" cap="none" spc="-80" normalizeH="0" baseline="0" noProof="0" dirty="0">
                <a:ln>
                  <a:noFill/>
                </a:ln>
                <a:solidFill>
                  <a:srgbClr val="FFFFFF"/>
                </a:solidFill>
                <a:effectLst/>
                <a:uLnTx/>
                <a:uFillTx/>
                <a:latin typeface="Verdana"/>
                <a:ea typeface="+mn-ea"/>
                <a:cs typeface="Verdana"/>
              </a:rPr>
              <a:t> </a:t>
            </a:r>
            <a:r>
              <a:rPr kumimoji="0" lang="es-MX" sz="2000" b="0" i="0" u="none" strike="noStrike" kern="1200" cap="none" spc="0" normalizeH="0" baseline="0" noProof="0" dirty="0">
                <a:ln>
                  <a:noFill/>
                </a:ln>
                <a:solidFill>
                  <a:srgbClr val="FFFFFF"/>
                </a:solidFill>
                <a:effectLst/>
                <a:uLnTx/>
                <a:uFillTx/>
                <a:latin typeface="Verdana"/>
                <a:ea typeface="+mn-ea"/>
                <a:cs typeface="Verdana"/>
              </a:rPr>
              <a:t>agarran</a:t>
            </a:r>
            <a:r>
              <a:rPr kumimoji="0" lang="es-MX" sz="2000" b="0" i="0" u="none" strike="noStrike" kern="1200" cap="none" spc="-95" normalizeH="0" baseline="0" noProof="0" dirty="0">
                <a:ln>
                  <a:noFill/>
                </a:ln>
                <a:solidFill>
                  <a:srgbClr val="FFFFFF"/>
                </a:solidFill>
                <a:effectLst/>
                <a:uLnTx/>
                <a:uFillTx/>
                <a:latin typeface="Verdana"/>
                <a:ea typeface="+mn-ea"/>
                <a:cs typeface="Verdana"/>
              </a:rPr>
              <a:t> </a:t>
            </a:r>
            <a:r>
              <a:rPr kumimoji="0" lang="es-MX" sz="2000" b="0" i="0" u="none" strike="noStrike" kern="1200" cap="none" spc="150" normalizeH="0" baseline="0" noProof="0" dirty="0">
                <a:ln>
                  <a:noFill/>
                </a:ln>
                <a:solidFill>
                  <a:srgbClr val="FFFFFF"/>
                </a:solidFill>
                <a:effectLst/>
                <a:uLnTx/>
                <a:uFillTx/>
                <a:latin typeface="Verdana"/>
                <a:ea typeface="+mn-ea"/>
                <a:cs typeface="Verdana"/>
              </a:rPr>
              <a:t>a</a:t>
            </a:r>
            <a:r>
              <a:rPr kumimoji="0" lang="es-MX" sz="2000" b="0" i="0" u="none" strike="noStrike" kern="1200" cap="none" spc="-95" normalizeH="0" baseline="0" noProof="0" dirty="0">
                <a:ln>
                  <a:noFill/>
                </a:ln>
                <a:solidFill>
                  <a:srgbClr val="FFFFFF"/>
                </a:solidFill>
                <a:effectLst/>
                <a:uLnTx/>
                <a:uFillTx/>
                <a:latin typeface="Verdana"/>
                <a:ea typeface="+mn-ea"/>
                <a:cs typeface="Verdana"/>
              </a:rPr>
              <a:t> </a:t>
            </a:r>
            <a:r>
              <a:rPr kumimoji="0" lang="es-MX" sz="2000" b="0" i="0" u="none" strike="noStrike" kern="1200" cap="none" spc="0" normalizeH="0" baseline="0" noProof="0" dirty="0">
                <a:ln>
                  <a:noFill/>
                </a:ln>
                <a:solidFill>
                  <a:srgbClr val="FFFFFF"/>
                </a:solidFill>
                <a:effectLst/>
                <a:uLnTx/>
                <a:uFillTx/>
                <a:latin typeface="Verdana"/>
                <a:ea typeface="+mn-ea"/>
                <a:cs typeface="Verdana"/>
              </a:rPr>
              <a:t>una</a:t>
            </a:r>
            <a:r>
              <a:rPr kumimoji="0" lang="es-MX" sz="2000" b="0" i="0" u="none" strike="noStrike" kern="1200" cap="none" spc="-80" normalizeH="0" baseline="0" noProof="0" dirty="0">
                <a:ln>
                  <a:noFill/>
                </a:ln>
                <a:solidFill>
                  <a:srgbClr val="FFFFFF"/>
                </a:solidFill>
                <a:effectLst/>
                <a:uLnTx/>
                <a:uFillTx/>
                <a:latin typeface="Verdana"/>
                <a:ea typeface="+mn-ea"/>
                <a:cs typeface="Verdana"/>
              </a:rPr>
              <a:t> </a:t>
            </a:r>
            <a:r>
              <a:rPr kumimoji="0" lang="es-MX" sz="2000" b="0" i="0" u="none" strike="noStrike" kern="1200" cap="none" spc="-20" normalizeH="0" baseline="0" noProof="0" dirty="0">
                <a:ln>
                  <a:noFill/>
                </a:ln>
                <a:solidFill>
                  <a:srgbClr val="FFFFFF"/>
                </a:solidFill>
                <a:effectLst/>
                <a:uLnTx/>
                <a:uFillTx/>
                <a:latin typeface="Verdana"/>
                <a:ea typeface="+mn-ea"/>
                <a:cs typeface="Verdana"/>
              </a:rPr>
              <a:t>persona</a:t>
            </a:r>
            <a:r>
              <a:rPr kumimoji="0" lang="es-MX" sz="2000" b="0" i="0" u="none" strike="noStrike" kern="1200" cap="none" spc="-70" normalizeH="0" baseline="0" noProof="0" dirty="0">
                <a:ln>
                  <a:noFill/>
                </a:ln>
                <a:solidFill>
                  <a:srgbClr val="FFFFFF"/>
                </a:solidFill>
                <a:effectLst/>
                <a:uLnTx/>
                <a:uFillTx/>
                <a:latin typeface="Verdana"/>
                <a:ea typeface="+mn-ea"/>
                <a:cs typeface="Verdana"/>
              </a:rPr>
              <a:t> </a:t>
            </a:r>
            <a:r>
              <a:rPr kumimoji="0" lang="es-MX" sz="2000" b="0" i="0" u="none" strike="noStrike" kern="1200" cap="none" spc="0" normalizeH="0" baseline="0" noProof="0" dirty="0">
                <a:ln>
                  <a:noFill/>
                </a:ln>
                <a:solidFill>
                  <a:srgbClr val="FFFFFF"/>
                </a:solidFill>
                <a:effectLst/>
                <a:uLnTx/>
                <a:uFillTx/>
                <a:latin typeface="Verdana"/>
                <a:ea typeface="+mn-ea"/>
                <a:cs typeface="Verdana"/>
              </a:rPr>
              <a:t>robando</a:t>
            </a:r>
            <a:r>
              <a:rPr kumimoji="0" lang="es-MX" sz="2000" b="0" i="0" u="none" strike="noStrike" kern="1200" cap="none" spc="-95" normalizeH="0" baseline="0" noProof="0" dirty="0">
                <a:ln>
                  <a:noFill/>
                </a:ln>
                <a:solidFill>
                  <a:srgbClr val="FFFFFF"/>
                </a:solidFill>
                <a:effectLst/>
                <a:uLnTx/>
                <a:uFillTx/>
                <a:latin typeface="Verdana"/>
                <a:ea typeface="+mn-ea"/>
                <a:cs typeface="Verdana"/>
              </a:rPr>
              <a:t> </a:t>
            </a:r>
            <a:r>
              <a:rPr kumimoji="0" lang="es-MX" sz="2000" b="0" i="0" u="none" strike="noStrike" kern="1200" cap="none" spc="-114" normalizeH="0" baseline="0" noProof="0" dirty="0">
                <a:ln>
                  <a:noFill/>
                </a:ln>
                <a:solidFill>
                  <a:srgbClr val="FFFFFF"/>
                </a:solidFill>
                <a:effectLst/>
                <a:uLnTx/>
                <a:uFillTx/>
                <a:latin typeface="Verdana"/>
                <a:ea typeface="+mn-ea"/>
                <a:cs typeface="Verdana"/>
              </a:rPr>
              <a:t>y</a:t>
            </a:r>
            <a:r>
              <a:rPr kumimoji="0" lang="es-MX" sz="2000" b="0" i="0" u="none" strike="noStrike" kern="1200" cap="none" spc="-90" normalizeH="0" baseline="0" noProof="0" dirty="0">
                <a:ln>
                  <a:noFill/>
                </a:ln>
                <a:solidFill>
                  <a:srgbClr val="FFFFFF"/>
                </a:solidFill>
                <a:effectLst/>
                <a:uLnTx/>
                <a:uFillTx/>
                <a:latin typeface="Verdana"/>
                <a:ea typeface="+mn-ea"/>
                <a:cs typeface="Verdana"/>
              </a:rPr>
              <a:t> </a:t>
            </a:r>
            <a:r>
              <a:rPr kumimoji="0" lang="es-MX" sz="2000" b="0" i="0" u="none" strike="noStrike" kern="1200" cap="none" spc="-10" normalizeH="0" baseline="0" noProof="0" dirty="0">
                <a:ln>
                  <a:noFill/>
                </a:ln>
                <a:solidFill>
                  <a:srgbClr val="FFFFFF"/>
                </a:solidFill>
                <a:effectLst/>
                <a:uLnTx/>
                <a:uFillTx/>
                <a:latin typeface="Verdana"/>
                <a:ea typeface="+mn-ea"/>
                <a:cs typeface="Verdana"/>
              </a:rPr>
              <a:t>logran </a:t>
            </a:r>
            <a:r>
              <a:rPr kumimoji="0" lang="es-MX" sz="2000" b="0" i="0" u="none" strike="noStrike" kern="1200" cap="none" spc="-30" normalizeH="0" baseline="0" noProof="0" dirty="0">
                <a:ln>
                  <a:noFill/>
                </a:ln>
                <a:solidFill>
                  <a:srgbClr val="FFFFFF"/>
                </a:solidFill>
                <a:effectLst/>
                <a:uLnTx/>
                <a:uFillTx/>
                <a:latin typeface="Verdana"/>
                <a:ea typeface="+mn-ea"/>
                <a:cs typeface="Verdana"/>
              </a:rPr>
              <a:t>detenerlo,</a:t>
            </a:r>
            <a:r>
              <a:rPr kumimoji="0" lang="es-MX" sz="2000" b="0" i="0" u="none" strike="noStrike" kern="1200" cap="none" spc="-85" normalizeH="0" baseline="0" noProof="0" dirty="0">
                <a:ln>
                  <a:noFill/>
                </a:ln>
                <a:solidFill>
                  <a:srgbClr val="FFFFFF"/>
                </a:solidFill>
                <a:effectLst/>
                <a:uLnTx/>
                <a:uFillTx/>
                <a:latin typeface="Verdana"/>
                <a:ea typeface="+mn-ea"/>
                <a:cs typeface="Verdana"/>
              </a:rPr>
              <a:t> </a:t>
            </a:r>
            <a:r>
              <a:rPr kumimoji="0" lang="es-MX" sz="2000" b="0" i="0" u="none" strike="noStrike" kern="1200" cap="none" spc="-20" normalizeH="0" baseline="0" noProof="0" dirty="0">
                <a:ln>
                  <a:noFill/>
                </a:ln>
                <a:solidFill>
                  <a:srgbClr val="FFFFFF"/>
                </a:solidFill>
                <a:effectLst/>
                <a:uLnTx/>
                <a:uFillTx/>
                <a:latin typeface="Verdana"/>
                <a:ea typeface="+mn-ea"/>
                <a:cs typeface="Verdana"/>
              </a:rPr>
              <a:t>regresando</a:t>
            </a:r>
            <a:r>
              <a:rPr kumimoji="0" lang="es-MX" sz="2000" b="0" i="0" u="none" strike="noStrike" kern="1200" cap="none" spc="-100" normalizeH="0" baseline="0" noProof="0" dirty="0">
                <a:ln>
                  <a:noFill/>
                </a:ln>
                <a:solidFill>
                  <a:srgbClr val="FFFFFF"/>
                </a:solidFill>
                <a:effectLst/>
                <a:uLnTx/>
                <a:uFillTx/>
                <a:latin typeface="Verdana"/>
                <a:ea typeface="+mn-ea"/>
                <a:cs typeface="Verdana"/>
              </a:rPr>
              <a:t> </a:t>
            </a:r>
            <a:r>
              <a:rPr kumimoji="0" lang="es-MX" sz="2000" b="0" i="0" u="none" strike="noStrike" kern="1200" cap="none" spc="-80" normalizeH="0" baseline="0" noProof="0" dirty="0">
                <a:ln>
                  <a:noFill/>
                </a:ln>
                <a:solidFill>
                  <a:srgbClr val="FFFFFF"/>
                </a:solidFill>
                <a:effectLst/>
                <a:uLnTx/>
                <a:uFillTx/>
                <a:latin typeface="Verdana"/>
                <a:ea typeface="+mn-ea"/>
                <a:cs typeface="Verdana"/>
              </a:rPr>
              <a:t>las</a:t>
            </a:r>
            <a:r>
              <a:rPr kumimoji="0" lang="es-MX" sz="2000" b="0" i="0" u="none" strike="noStrike" kern="1200" cap="none" spc="-140" normalizeH="0" baseline="0" noProof="0" dirty="0">
                <a:ln>
                  <a:noFill/>
                </a:ln>
                <a:solidFill>
                  <a:srgbClr val="FFFFFF"/>
                </a:solidFill>
                <a:effectLst/>
                <a:uLnTx/>
                <a:uFillTx/>
                <a:latin typeface="Verdana"/>
                <a:ea typeface="+mn-ea"/>
                <a:cs typeface="Verdana"/>
              </a:rPr>
              <a:t> </a:t>
            </a:r>
            <a:r>
              <a:rPr kumimoji="0" lang="es-MX" sz="2000" b="0" i="0" u="none" strike="noStrike" kern="1200" cap="none" spc="-10" normalizeH="0" baseline="0" noProof="0" dirty="0">
                <a:ln>
                  <a:noFill/>
                </a:ln>
                <a:solidFill>
                  <a:srgbClr val="FFFFFF"/>
                </a:solidFill>
                <a:effectLst/>
                <a:uLnTx/>
                <a:uFillTx/>
                <a:latin typeface="Verdana"/>
                <a:ea typeface="+mn-ea"/>
                <a:cs typeface="Verdana"/>
              </a:rPr>
              <a:t>pertenencias</a:t>
            </a:r>
            <a:r>
              <a:rPr kumimoji="0" lang="es-MX" sz="2000" b="0" i="0" u="none" strike="noStrike" kern="1200" cap="none" spc="-80" normalizeH="0" baseline="0" noProof="0" dirty="0">
                <a:ln>
                  <a:noFill/>
                </a:ln>
                <a:solidFill>
                  <a:srgbClr val="FFFFFF"/>
                </a:solidFill>
                <a:effectLst/>
                <a:uLnTx/>
                <a:uFillTx/>
                <a:latin typeface="Verdana"/>
                <a:ea typeface="+mn-ea"/>
                <a:cs typeface="Verdana"/>
              </a:rPr>
              <a:t> </a:t>
            </a:r>
            <a:r>
              <a:rPr kumimoji="0" lang="es-MX" sz="2000" b="0" i="0" u="none" strike="noStrike" kern="1200" cap="none" spc="150" normalizeH="0" baseline="0" noProof="0" dirty="0">
                <a:ln>
                  <a:noFill/>
                </a:ln>
                <a:solidFill>
                  <a:srgbClr val="FFFFFF"/>
                </a:solidFill>
                <a:effectLst/>
                <a:uLnTx/>
                <a:uFillTx/>
                <a:latin typeface="Verdana"/>
                <a:ea typeface="+mn-ea"/>
                <a:cs typeface="Verdana"/>
              </a:rPr>
              <a:t>a</a:t>
            </a:r>
            <a:r>
              <a:rPr kumimoji="0" lang="es-MX" sz="2000" b="0" i="0" u="none" strike="noStrike" kern="1200" cap="none" spc="-140" normalizeH="0" baseline="0" noProof="0" dirty="0">
                <a:ln>
                  <a:noFill/>
                </a:ln>
                <a:solidFill>
                  <a:srgbClr val="FFFFFF"/>
                </a:solidFill>
                <a:effectLst/>
                <a:uLnTx/>
                <a:uFillTx/>
                <a:latin typeface="Verdana"/>
                <a:ea typeface="+mn-ea"/>
                <a:cs typeface="Verdana"/>
              </a:rPr>
              <a:t> </a:t>
            </a:r>
            <a:r>
              <a:rPr kumimoji="0" lang="es-MX" sz="2000" b="0" i="0" u="none" strike="noStrike" kern="1200" cap="none" spc="0" normalizeH="0" baseline="0" noProof="0" dirty="0">
                <a:ln>
                  <a:noFill/>
                </a:ln>
                <a:solidFill>
                  <a:srgbClr val="FFFFFF"/>
                </a:solidFill>
                <a:effectLst/>
                <a:uLnTx/>
                <a:uFillTx/>
                <a:latin typeface="Verdana"/>
                <a:ea typeface="+mn-ea"/>
                <a:cs typeface="Verdana"/>
              </a:rPr>
              <a:t>la</a:t>
            </a:r>
            <a:r>
              <a:rPr kumimoji="0" lang="es-MX" sz="2000" b="0" i="0" u="none" strike="noStrike" kern="1200" cap="none" spc="-140" normalizeH="0" baseline="0" noProof="0" dirty="0">
                <a:ln>
                  <a:noFill/>
                </a:ln>
                <a:solidFill>
                  <a:srgbClr val="FFFFFF"/>
                </a:solidFill>
                <a:effectLst/>
                <a:uLnTx/>
                <a:uFillTx/>
                <a:latin typeface="Verdana"/>
                <a:ea typeface="+mn-ea"/>
                <a:cs typeface="Verdana"/>
              </a:rPr>
              <a:t> </a:t>
            </a:r>
            <a:r>
              <a:rPr kumimoji="0" lang="es-MX" sz="2000" b="0" i="0" u="none" strike="noStrike" kern="1200" cap="none" spc="-20" normalizeH="0" baseline="0" noProof="0" dirty="0">
                <a:ln>
                  <a:noFill/>
                </a:ln>
                <a:solidFill>
                  <a:srgbClr val="FFFFFF"/>
                </a:solidFill>
                <a:effectLst/>
                <a:uLnTx/>
                <a:uFillTx/>
                <a:latin typeface="Verdana"/>
                <a:ea typeface="+mn-ea"/>
                <a:cs typeface="Verdana"/>
              </a:rPr>
              <a:t>persona</a:t>
            </a:r>
            <a:r>
              <a:rPr lang="es-MX" sz="2000" spc="-105" dirty="0">
                <a:solidFill>
                  <a:srgbClr val="FFFFFF"/>
                </a:solidFill>
                <a:latin typeface="Verdana"/>
                <a:cs typeface="Verdana"/>
              </a:rPr>
              <a:t> </a:t>
            </a:r>
            <a:r>
              <a:rPr kumimoji="0" lang="es-MX" sz="2000" b="0" i="0" u="none" strike="noStrike" kern="1200" cap="none" spc="40" normalizeH="0" baseline="0" noProof="0" dirty="0">
                <a:ln>
                  <a:noFill/>
                </a:ln>
                <a:solidFill>
                  <a:srgbClr val="FFFFFF"/>
                </a:solidFill>
                <a:effectLst/>
                <a:uLnTx/>
                <a:uFillTx/>
                <a:latin typeface="Verdana"/>
                <a:ea typeface="+mn-ea"/>
                <a:cs typeface="Verdana"/>
              </a:rPr>
              <a:t>afectada.</a:t>
            </a:r>
          </a:p>
          <a:p>
            <a:pPr marL="12700" marR="15240" indent="0" algn="just" defTabSz="457200">
              <a:spcBef>
                <a:spcPts val="0"/>
              </a:spcBef>
              <a:buClrTx/>
              <a:buNone/>
              <a:tabLst>
                <a:tab pos="469265" algn="l"/>
              </a:tabLst>
              <a:defRPr/>
            </a:pPr>
            <a:endParaRPr kumimoji="0" lang="es-MX" sz="2000" b="0" i="0" u="none" strike="noStrike" kern="1200" cap="none" spc="0" normalizeH="0" baseline="0" noProof="0" dirty="0">
              <a:ln>
                <a:noFill/>
              </a:ln>
              <a:solidFill>
                <a:srgbClr val="FFFFFF"/>
              </a:solidFill>
              <a:effectLst/>
              <a:uLnTx/>
              <a:uFillTx/>
              <a:latin typeface="Verdana"/>
              <a:ea typeface="+mn-ea"/>
              <a:cs typeface="Verdana"/>
            </a:endParaRPr>
          </a:p>
          <a:p>
            <a:pPr marL="355600" marR="1486535" indent="-342900" algn="just" defTabSz="457200">
              <a:spcBef>
                <a:spcPts val="0"/>
              </a:spcBef>
              <a:buClrTx/>
              <a:tabLst>
                <a:tab pos="469265" algn="l"/>
              </a:tabLst>
              <a:defRPr/>
            </a:pPr>
            <a:r>
              <a:rPr kumimoji="0" lang="es-MX" sz="2000" b="0" i="0" u="none" strike="noStrike" kern="1200" cap="none" spc="65" normalizeH="0" baseline="0" noProof="0" dirty="0">
                <a:ln>
                  <a:noFill/>
                </a:ln>
                <a:solidFill>
                  <a:srgbClr val="FFFFFF"/>
                </a:solidFill>
                <a:effectLst/>
                <a:uLnTx/>
                <a:uFillTx/>
                <a:latin typeface="Verdana"/>
                <a:ea typeface="+mn-ea"/>
                <a:cs typeface="Verdana"/>
              </a:rPr>
              <a:t>Cuando</a:t>
            </a:r>
            <a:r>
              <a:rPr kumimoji="0" lang="es-MX" sz="2000" b="0" i="0" u="none" strike="noStrike" kern="1200" cap="none" spc="-105" normalizeH="0" baseline="0" noProof="0" dirty="0">
                <a:ln>
                  <a:noFill/>
                </a:ln>
                <a:solidFill>
                  <a:srgbClr val="FFFFFF"/>
                </a:solidFill>
                <a:effectLst/>
                <a:uLnTx/>
                <a:uFillTx/>
                <a:latin typeface="Verdana"/>
                <a:ea typeface="+mn-ea"/>
                <a:cs typeface="Verdana"/>
              </a:rPr>
              <a:t> </a:t>
            </a:r>
            <a:r>
              <a:rPr kumimoji="0" lang="es-MX" sz="2000" b="0" i="0" u="none" strike="noStrike" kern="1200" cap="none" spc="-30" normalizeH="0" baseline="0" noProof="0" dirty="0">
                <a:ln>
                  <a:noFill/>
                </a:ln>
                <a:solidFill>
                  <a:srgbClr val="FFFFFF"/>
                </a:solidFill>
                <a:effectLst/>
                <a:uLnTx/>
                <a:uFillTx/>
                <a:latin typeface="Verdana"/>
                <a:ea typeface="+mn-ea"/>
                <a:cs typeface="Verdana"/>
              </a:rPr>
              <a:t>suspende</a:t>
            </a:r>
            <a:r>
              <a:rPr kumimoji="0" lang="es-MX" sz="2000" b="0" i="0" u="none" strike="noStrike" kern="1200" cap="none" spc="-70" normalizeH="0" baseline="0" noProof="0" dirty="0">
                <a:ln>
                  <a:noFill/>
                </a:ln>
                <a:solidFill>
                  <a:srgbClr val="FFFFFF"/>
                </a:solidFill>
                <a:effectLst/>
                <a:uLnTx/>
                <a:uFillTx/>
                <a:latin typeface="Verdana"/>
                <a:ea typeface="+mn-ea"/>
                <a:cs typeface="Verdana"/>
              </a:rPr>
              <a:t> </a:t>
            </a:r>
            <a:r>
              <a:rPr kumimoji="0" lang="es-MX" sz="2000" b="0" i="0" u="none" strike="noStrike" kern="1200" cap="none" spc="150" normalizeH="0" baseline="0" noProof="0" dirty="0">
                <a:ln>
                  <a:noFill/>
                </a:ln>
                <a:solidFill>
                  <a:srgbClr val="FFFFFF"/>
                </a:solidFill>
                <a:effectLst/>
                <a:uLnTx/>
                <a:uFillTx/>
                <a:latin typeface="Verdana"/>
                <a:ea typeface="+mn-ea"/>
                <a:cs typeface="Verdana"/>
              </a:rPr>
              <a:t>a</a:t>
            </a:r>
            <a:r>
              <a:rPr kumimoji="0" lang="es-MX" sz="2000" b="0" i="0" u="none" strike="noStrike" kern="1200" cap="none" spc="-130" normalizeH="0" baseline="0" noProof="0" dirty="0">
                <a:ln>
                  <a:noFill/>
                </a:ln>
                <a:solidFill>
                  <a:srgbClr val="FFFFFF"/>
                </a:solidFill>
                <a:effectLst/>
                <a:uLnTx/>
                <a:uFillTx/>
                <a:latin typeface="Verdana"/>
                <a:ea typeface="+mn-ea"/>
                <a:cs typeface="Verdana"/>
              </a:rPr>
              <a:t> </a:t>
            </a:r>
            <a:r>
              <a:rPr kumimoji="0" lang="es-MX" sz="2000" b="0" i="0" u="none" strike="noStrike" kern="1200" cap="none" spc="-50" normalizeH="0" baseline="0" noProof="0" dirty="0">
                <a:ln>
                  <a:noFill/>
                </a:ln>
                <a:solidFill>
                  <a:srgbClr val="FFFFFF"/>
                </a:solidFill>
                <a:effectLst/>
                <a:uLnTx/>
                <a:uFillTx/>
                <a:latin typeface="Verdana"/>
                <a:ea typeface="+mn-ea"/>
                <a:cs typeface="Verdana"/>
              </a:rPr>
              <a:t>estudiantes</a:t>
            </a:r>
            <a:r>
              <a:rPr kumimoji="0" lang="es-MX" sz="2000" b="0" i="0" u="none" strike="noStrike" kern="1200" cap="none" spc="-70" normalizeH="0" baseline="0" noProof="0" dirty="0">
                <a:ln>
                  <a:noFill/>
                </a:ln>
                <a:solidFill>
                  <a:srgbClr val="FFFFFF"/>
                </a:solidFill>
                <a:effectLst/>
                <a:uLnTx/>
                <a:uFillTx/>
                <a:latin typeface="Verdana"/>
                <a:ea typeface="+mn-ea"/>
                <a:cs typeface="Verdana"/>
              </a:rPr>
              <a:t> </a:t>
            </a:r>
            <a:r>
              <a:rPr kumimoji="0" lang="es-MX" sz="2000" b="0" i="0" u="none" strike="noStrike" kern="1200" cap="none" spc="-20" normalizeH="0" baseline="0" noProof="0" dirty="0">
                <a:ln>
                  <a:noFill/>
                </a:ln>
                <a:solidFill>
                  <a:srgbClr val="FFFFFF"/>
                </a:solidFill>
                <a:effectLst/>
                <a:uLnTx/>
                <a:uFillTx/>
                <a:latin typeface="Verdana"/>
                <a:ea typeface="+mn-ea"/>
                <a:cs typeface="Verdana"/>
              </a:rPr>
              <a:t>por</a:t>
            </a:r>
            <a:r>
              <a:rPr kumimoji="0" lang="es-MX" sz="2000" b="0" i="0" u="none" strike="noStrike" kern="1200" cap="none" spc="-114" normalizeH="0" baseline="0" noProof="0" dirty="0">
                <a:ln>
                  <a:noFill/>
                </a:ln>
                <a:solidFill>
                  <a:srgbClr val="FFFFFF"/>
                </a:solidFill>
                <a:effectLst/>
                <a:uLnTx/>
                <a:uFillTx/>
                <a:latin typeface="Verdana"/>
                <a:ea typeface="+mn-ea"/>
                <a:cs typeface="Verdana"/>
              </a:rPr>
              <a:t> </a:t>
            </a:r>
            <a:r>
              <a:rPr kumimoji="0" lang="es-MX" sz="2000" b="0" i="0" u="none" strike="noStrike" kern="1200" cap="none" spc="0" normalizeH="0" baseline="0" noProof="0" dirty="0">
                <a:ln>
                  <a:noFill/>
                </a:ln>
                <a:solidFill>
                  <a:srgbClr val="FFFFFF"/>
                </a:solidFill>
                <a:effectLst/>
                <a:uLnTx/>
                <a:uFillTx/>
                <a:latin typeface="Verdana"/>
                <a:ea typeface="+mn-ea"/>
                <a:cs typeface="Verdana"/>
              </a:rPr>
              <a:t>acosar</a:t>
            </a:r>
            <a:r>
              <a:rPr kumimoji="0" lang="es-MX" sz="2000" b="0" i="0" u="none" strike="noStrike" kern="1200" cap="none" spc="-120" normalizeH="0" baseline="0" noProof="0" dirty="0">
                <a:ln>
                  <a:noFill/>
                </a:ln>
                <a:solidFill>
                  <a:srgbClr val="FFFFFF"/>
                </a:solidFill>
                <a:effectLst/>
                <a:uLnTx/>
                <a:uFillTx/>
                <a:latin typeface="Verdana"/>
                <a:ea typeface="+mn-ea"/>
                <a:cs typeface="Verdana"/>
              </a:rPr>
              <a:t> </a:t>
            </a:r>
            <a:r>
              <a:rPr kumimoji="0" lang="es-MX" sz="2000" b="0" i="0" u="none" strike="noStrike" kern="1200" cap="none" spc="100" normalizeH="0" baseline="0" noProof="0" dirty="0">
                <a:ln>
                  <a:noFill/>
                </a:ln>
                <a:solidFill>
                  <a:srgbClr val="FFFFFF"/>
                </a:solidFill>
                <a:effectLst/>
                <a:uLnTx/>
                <a:uFillTx/>
                <a:latin typeface="Verdana"/>
                <a:ea typeface="+mn-ea"/>
                <a:cs typeface="Verdana"/>
              </a:rPr>
              <a:t>a </a:t>
            </a:r>
            <a:r>
              <a:rPr kumimoji="0" lang="es-MX" sz="2000" b="0" i="0" u="none" strike="noStrike" kern="1200" cap="none" spc="-10" normalizeH="0" baseline="0" noProof="0" dirty="0">
                <a:ln>
                  <a:noFill/>
                </a:ln>
                <a:solidFill>
                  <a:srgbClr val="FFFFFF"/>
                </a:solidFill>
                <a:effectLst/>
                <a:uLnTx/>
                <a:uFillTx/>
                <a:latin typeface="Verdana"/>
                <a:ea typeface="+mn-ea"/>
                <a:cs typeface="Verdana"/>
              </a:rPr>
              <a:t>compañeros.</a:t>
            </a:r>
          </a:p>
          <a:p>
            <a:pPr marL="12700" marR="1486535" lvl="0" indent="0" algn="just" defTabSz="457200" rtl="0" eaLnBrk="1" fontAlgn="auto" latinLnBrk="0" hangingPunct="1">
              <a:lnSpc>
                <a:spcPct val="100000"/>
              </a:lnSpc>
              <a:spcBef>
                <a:spcPts val="0"/>
              </a:spcBef>
              <a:spcAft>
                <a:spcPts val="0"/>
              </a:spcAft>
              <a:buClrTx/>
              <a:buSzTx/>
              <a:buNone/>
              <a:tabLst>
                <a:tab pos="469265" algn="l"/>
              </a:tabLst>
              <a:defRPr/>
            </a:pPr>
            <a:endParaRPr kumimoji="0" lang="es-MX" sz="2000" b="0" i="0" u="none" strike="noStrike" kern="1200" cap="none" spc="0" normalizeH="0" baseline="0" noProof="0" dirty="0">
              <a:ln>
                <a:noFill/>
              </a:ln>
              <a:solidFill>
                <a:srgbClr val="FFFFFF"/>
              </a:solidFill>
              <a:effectLst/>
              <a:uLnTx/>
              <a:uFillTx/>
              <a:latin typeface="Verdana"/>
              <a:ea typeface="+mn-ea"/>
              <a:cs typeface="Verdana"/>
            </a:endParaRPr>
          </a:p>
          <a:p>
            <a:pPr marL="12700" marR="5080" lvl="0" indent="0" algn="just" defTabSz="457200" rtl="0" eaLnBrk="1" fontAlgn="auto" latinLnBrk="0" hangingPunct="1">
              <a:lnSpc>
                <a:spcPct val="100000"/>
              </a:lnSpc>
              <a:spcBef>
                <a:spcPts val="0"/>
              </a:spcBef>
              <a:spcAft>
                <a:spcPts val="0"/>
              </a:spcAft>
              <a:buClrTx/>
              <a:buSzTx/>
              <a:buFontTx/>
              <a:buNone/>
              <a:tabLst/>
              <a:defRPr/>
            </a:pPr>
            <a:r>
              <a:rPr kumimoji="0" lang="es-MX" sz="2000" b="0" i="0" u="none" strike="noStrike" kern="1200" cap="none" spc="0" normalizeH="0" baseline="0" noProof="0" dirty="0">
                <a:ln>
                  <a:noFill/>
                </a:ln>
                <a:solidFill>
                  <a:srgbClr val="FFFFFF"/>
                </a:solidFill>
                <a:effectLst/>
                <a:uLnTx/>
                <a:uFillTx/>
                <a:latin typeface="Verdana"/>
                <a:ea typeface="+mn-ea"/>
                <a:cs typeface="Verdana"/>
              </a:rPr>
              <a:t>La</a:t>
            </a:r>
            <a:r>
              <a:rPr kumimoji="0" lang="es-MX" sz="2000" b="0" i="0" u="none" strike="noStrike" kern="1200" cap="none" spc="-70" normalizeH="0" baseline="0" noProof="0" dirty="0">
                <a:ln>
                  <a:noFill/>
                </a:ln>
                <a:solidFill>
                  <a:srgbClr val="FFFFFF"/>
                </a:solidFill>
                <a:effectLst/>
                <a:uLnTx/>
                <a:uFillTx/>
                <a:latin typeface="Verdana"/>
                <a:ea typeface="+mn-ea"/>
                <a:cs typeface="Verdana"/>
              </a:rPr>
              <a:t> </a:t>
            </a:r>
            <a:r>
              <a:rPr kumimoji="0" lang="es-MX" sz="2000" b="0" i="0" u="none" strike="noStrike" kern="1200" cap="none" spc="-75" normalizeH="0" baseline="0" noProof="0" dirty="0">
                <a:ln>
                  <a:noFill/>
                </a:ln>
                <a:solidFill>
                  <a:srgbClr val="FFFFFF"/>
                </a:solidFill>
                <a:effectLst/>
                <a:uLnTx/>
                <a:uFillTx/>
                <a:latin typeface="Verdana"/>
                <a:ea typeface="+mn-ea"/>
                <a:cs typeface="Verdana"/>
              </a:rPr>
              <a:t>justicia</a:t>
            </a:r>
            <a:r>
              <a:rPr kumimoji="0" lang="es-MX" sz="2000" b="0" i="0" u="none" strike="noStrike" kern="1200" cap="none" spc="-120" normalizeH="0" baseline="0" noProof="0" dirty="0">
                <a:ln>
                  <a:noFill/>
                </a:ln>
                <a:solidFill>
                  <a:srgbClr val="FFFFFF"/>
                </a:solidFill>
                <a:effectLst/>
                <a:uLnTx/>
                <a:uFillTx/>
                <a:latin typeface="Verdana"/>
                <a:ea typeface="+mn-ea"/>
                <a:cs typeface="Verdana"/>
              </a:rPr>
              <a:t> </a:t>
            </a:r>
            <a:r>
              <a:rPr kumimoji="0" lang="es-MX" sz="2000" b="0" i="0" u="none" strike="noStrike" kern="1200" cap="none" spc="0" normalizeH="0" baseline="0" noProof="0" dirty="0">
                <a:ln>
                  <a:noFill/>
                </a:ln>
                <a:solidFill>
                  <a:srgbClr val="FFFFFF"/>
                </a:solidFill>
                <a:effectLst/>
                <a:uLnTx/>
                <a:uFillTx/>
                <a:latin typeface="Verdana"/>
                <a:ea typeface="+mn-ea"/>
                <a:cs typeface="Verdana"/>
              </a:rPr>
              <a:t>tiende</a:t>
            </a:r>
            <a:r>
              <a:rPr kumimoji="0" lang="es-MX" sz="2000" b="0" i="0" u="none" strike="noStrike" kern="1200" cap="none" spc="-60" normalizeH="0" baseline="0" noProof="0" dirty="0">
                <a:ln>
                  <a:noFill/>
                </a:ln>
                <a:solidFill>
                  <a:srgbClr val="FFFFFF"/>
                </a:solidFill>
                <a:effectLst/>
                <a:uLnTx/>
                <a:uFillTx/>
                <a:latin typeface="Verdana"/>
                <a:ea typeface="+mn-ea"/>
                <a:cs typeface="Verdana"/>
              </a:rPr>
              <a:t> </a:t>
            </a:r>
            <a:r>
              <a:rPr kumimoji="0" lang="es-MX" sz="2000" b="0" i="0" u="none" strike="noStrike" kern="1200" cap="none" spc="150" normalizeH="0" baseline="0" noProof="0" dirty="0">
                <a:ln>
                  <a:noFill/>
                </a:ln>
                <a:solidFill>
                  <a:srgbClr val="FFFFFF"/>
                </a:solidFill>
                <a:effectLst/>
                <a:uLnTx/>
                <a:uFillTx/>
                <a:latin typeface="Verdana"/>
                <a:ea typeface="+mn-ea"/>
                <a:cs typeface="Verdana"/>
              </a:rPr>
              <a:t>a</a:t>
            </a:r>
            <a:r>
              <a:rPr kumimoji="0" lang="es-MX" sz="2000" b="0" i="0" u="none" strike="noStrike" kern="1200" cap="none" spc="-80" normalizeH="0" baseline="0" noProof="0" dirty="0">
                <a:ln>
                  <a:noFill/>
                </a:ln>
                <a:solidFill>
                  <a:srgbClr val="FFFFFF"/>
                </a:solidFill>
                <a:effectLst/>
                <a:uLnTx/>
                <a:uFillTx/>
                <a:latin typeface="Verdana"/>
                <a:ea typeface="+mn-ea"/>
                <a:cs typeface="Verdana"/>
              </a:rPr>
              <a:t> estar</a:t>
            </a:r>
            <a:r>
              <a:rPr kumimoji="0" lang="es-MX" sz="2000" b="0" i="0" u="none" strike="noStrike" kern="1200" cap="none" spc="-45" normalizeH="0" baseline="0" noProof="0" dirty="0">
                <a:ln>
                  <a:noFill/>
                </a:ln>
                <a:solidFill>
                  <a:srgbClr val="FFFFFF"/>
                </a:solidFill>
                <a:effectLst/>
                <a:uLnTx/>
                <a:uFillTx/>
                <a:latin typeface="Verdana"/>
                <a:ea typeface="+mn-ea"/>
                <a:cs typeface="Verdana"/>
              </a:rPr>
              <a:t> </a:t>
            </a:r>
            <a:r>
              <a:rPr kumimoji="0" lang="es-MX" sz="2000" b="0" i="0" u="none" strike="noStrike" kern="1200" cap="none" spc="0" normalizeH="0" baseline="0" noProof="0" dirty="0">
                <a:ln>
                  <a:noFill/>
                </a:ln>
                <a:solidFill>
                  <a:srgbClr val="FFFFFF"/>
                </a:solidFill>
                <a:effectLst/>
                <a:uLnTx/>
                <a:uFillTx/>
                <a:latin typeface="Verdana"/>
                <a:ea typeface="+mn-ea"/>
                <a:cs typeface="Verdana"/>
              </a:rPr>
              <a:t>relacionada</a:t>
            </a:r>
            <a:r>
              <a:rPr kumimoji="0" lang="es-MX" sz="2000" b="0" i="0" u="none" strike="noStrike" kern="1200" cap="none" spc="-85" normalizeH="0" baseline="0" noProof="0" dirty="0">
                <a:ln>
                  <a:noFill/>
                </a:ln>
                <a:solidFill>
                  <a:srgbClr val="FFFFFF"/>
                </a:solidFill>
                <a:effectLst/>
                <a:uLnTx/>
                <a:uFillTx/>
                <a:latin typeface="Verdana"/>
                <a:ea typeface="+mn-ea"/>
                <a:cs typeface="Verdana"/>
              </a:rPr>
              <a:t> </a:t>
            </a:r>
            <a:r>
              <a:rPr kumimoji="0" lang="es-MX" sz="2000" b="0" i="0" u="none" strike="noStrike" kern="1200" cap="none" spc="80" normalizeH="0" baseline="0" noProof="0" dirty="0">
                <a:ln>
                  <a:noFill/>
                </a:ln>
                <a:solidFill>
                  <a:srgbClr val="FFFFFF"/>
                </a:solidFill>
                <a:effectLst/>
                <a:uLnTx/>
                <a:uFillTx/>
                <a:latin typeface="Verdana"/>
                <a:ea typeface="+mn-ea"/>
                <a:cs typeface="Verdana"/>
              </a:rPr>
              <a:t>con</a:t>
            </a:r>
            <a:r>
              <a:rPr kumimoji="0" lang="es-MX" sz="2000" b="0" i="0" u="none" strike="noStrike" kern="1200" cap="none" spc="-85" normalizeH="0" baseline="0" noProof="0" dirty="0">
                <a:ln>
                  <a:noFill/>
                </a:ln>
                <a:solidFill>
                  <a:srgbClr val="FFFFFF"/>
                </a:solidFill>
                <a:effectLst/>
                <a:uLnTx/>
                <a:uFillTx/>
                <a:latin typeface="Verdana"/>
                <a:ea typeface="+mn-ea"/>
                <a:cs typeface="Verdana"/>
              </a:rPr>
              <a:t> </a:t>
            </a:r>
            <a:r>
              <a:rPr kumimoji="0" lang="es-MX" sz="2000" b="0" i="0" u="none" strike="noStrike" kern="1200" cap="none" spc="0" normalizeH="0" baseline="0" noProof="0" dirty="0">
                <a:ln>
                  <a:noFill/>
                </a:ln>
                <a:solidFill>
                  <a:srgbClr val="FFFFFF"/>
                </a:solidFill>
                <a:effectLst/>
                <a:uLnTx/>
                <a:uFillTx/>
                <a:latin typeface="Verdana"/>
                <a:ea typeface="+mn-ea"/>
                <a:cs typeface="Verdana"/>
              </a:rPr>
              <a:t>la</a:t>
            </a:r>
            <a:r>
              <a:rPr kumimoji="0" lang="es-MX" sz="2000" b="0" i="0" u="none" strike="noStrike" kern="1200" cap="none" spc="-90" normalizeH="0" baseline="0" noProof="0" dirty="0">
                <a:ln>
                  <a:noFill/>
                </a:ln>
                <a:solidFill>
                  <a:srgbClr val="FFFFFF"/>
                </a:solidFill>
                <a:effectLst/>
                <a:uLnTx/>
                <a:uFillTx/>
                <a:latin typeface="Verdana"/>
                <a:ea typeface="+mn-ea"/>
                <a:cs typeface="Verdana"/>
              </a:rPr>
              <a:t> </a:t>
            </a:r>
            <a:r>
              <a:rPr kumimoji="0" lang="es-MX" sz="2000" b="0" i="0" u="none" strike="noStrike" kern="1200" cap="none" spc="0" normalizeH="0" baseline="0" noProof="0" dirty="0">
                <a:ln>
                  <a:noFill/>
                </a:ln>
                <a:solidFill>
                  <a:srgbClr val="FFFFFF"/>
                </a:solidFill>
                <a:effectLst/>
                <a:uLnTx/>
                <a:uFillTx/>
                <a:latin typeface="Verdana"/>
                <a:ea typeface="+mn-ea"/>
                <a:cs typeface="Verdana"/>
              </a:rPr>
              <a:t>igualdad,</a:t>
            </a:r>
            <a:r>
              <a:rPr kumimoji="0" lang="es-MX" sz="2000" b="0" i="0" u="none" strike="noStrike" kern="1200" cap="none" spc="-95" normalizeH="0" baseline="0" noProof="0" dirty="0">
                <a:ln>
                  <a:noFill/>
                </a:ln>
                <a:solidFill>
                  <a:srgbClr val="FFFFFF"/>
                </a:solidFill>
                <a:effectLst/>
                <a:uLnTx/>
                <a:uFillTx/>
                <a:latin typeface="Verdana"/>
                <a:ea typeface="+mn-ea"/>
                <a:cs typeface="Verdana"/>
              </a:rPr>
              <a:t> </a:t>
            </a:r>
            <a:r>
              <a:rPr kumimoji="0" lang="es-MX" sz="2000" b="0" i="0" u="none" strike="noStrike" kern="1200" cap="none" spc="0" normalizeH="0" baseline="0" noProof="0" dirty="0">
                <a:ln>
                  <a:noFill/>
                </a:ln>
                <a:solidFill>
                  <a:srgbClr val="FFFFFF"/>
                </a:solidFill>
                <a:effectLst/>
                <a:uLnTx/>
                <a:uFillTx/>
                <a:latin typeface="Verdana"/>
                <a:ea typeface="+mn-ea"/>
                <a:cs typeface="Verdana"/>
              </a:rPr>
              <a:t>ya</a:t>
            </a:r>
            <a:r>
              <a:rPr kumimoji="0" lang="es-MX" sz="2000" b="0" i="0" u="none" strike="noStrike" kern="1200" cap="none" spc="-75" normalizeH="0" baseline="0" noProof="0" dirty="0">
                <a:ln>
                  <a:noFill/>
                </a:ln>
                <a:solidFill>
                  <a:srgbClr val="FFFFFF"/>
                </a:solidFill>
                <a:effectLst/>
                <a:uLnTx/>
                <a:uFillTx/>
                <a:latin typeface="Verdana"/>
                <a:ea typeface="+mn-ea"/>
                <a:cs typeface="Verdana"/>
              </a:rPr>
              <a:t> </a:t>
            </a:r>
            <a:r>
              <a:rPr kumimoji="0" lang="es-MX" sz="2000" b="0" i="0" u="none" strike="noStrike" kern="1200" cap="none" spc="-20" normalizeH="0" baseline="0" noProof="0" dirty="0">
                <a:ln>
                  <a:noFill/>
                </a:ln>
                <a:solidFill>
                  <a:srgbClr val="FFFFFF"/>
                </a:solidFill>
                <a:effectLst/>
                <a:uLnTx/>
                <a:uFillTx/>
                <a:latin typeface="Verdana"/>
                <a:ea typeface="+mn-ea"/>
                <a:cs typeface="Verdana"/>
              </a:rPr>
              <a:t>que, </a:t>
            </a:r>
            <a:r>
              <a:rPr kumimoji="0" lang="es-MX" sz="2000" b="0" i="0" u="none" strike="noStrike" kern="1200" cap="none" spc="0" normalizeH="0" baseline="0" noProof="0" dirty="0">
                <a:ln>
                  <a:noFill/>
                </a:ln>
                <a:solidFill>
                  <a:srgbClr val="FFFFFF"/>
                </a:solidFill>
                <a:effectLst/>
                <a:uLnTx/>
                <a:uFillTx/>
                <a:latin typeface="Verdana"/>
                <a:ea typeface="+mn-ea"/>
                <a:cs typeface="Verdana"/>
              </a:rPr>
              <a:t>en</a:t>
            </a:r>
            <a:r>
              <a:rPr kumimoji="0" lang="es-MX" sz="2000" b="0" i="0" u="none" strike="noStrike" kern="1200" cap="none" spc="-114" normalizeH="0" baseline="0" noProof="0" dirty="0">
                <a:ln>
                  <a:noFill/>
                </a:ln>
                <a:solidFill>
                  <a:srgbClr val="FFFFFF"/>
                </a:solidFill>
                <a:effectLst/>
                <a:uLnTx/>
                <a:uFillTx/>
                <a:latin typeface="Verdana"/>
                <a:ea typeface="+mn-ea"/>
                <a:cs typeface="Verdana"/>
              </a:rPr>
              <a:t> </a:t>
            </a:r>
            <a:r>
              <a:rPr kumimoji="0" lang="es-MX" sz="2000" b="0" i="0" u="none" strike="noStrike" kern="1200" cap="none" spc="-204" normalizeH="0" baseline="0" noProof="0" dirty="0">
                <a:ln>
                  <a:noFill/>
                </a:ln>
                <a:solidFill>
                  <a:srgbClr val="FFFFFF"/>
                </a:solidFill>
                <a:effectLst/>
                <a:uLnTx/>
                <a:uFillTx/>
                <a:latin typeface="Verdana"/>
                <a:ea typeface="+mn-ea"/>
                <a:cs typeface="Verdana"/>
              </a:rPr>
              <a:t>si</a:t>
            </a:r>
            <a:r>
              <a:rPr kumimoji="0" lang="es-MX" sz="2000" b="0" i="0" u="none" strike="noStrike" kern="1200" cap="none" spc="-125" normalizeH="0" baseline="0" noProof="0" dirty="0">
                <a:ln>
                  <a:noFill/>
                </a:ln>
                <a:solidFill>
                  <a:srgbClr val="FFFFFF"/>
                </a:solidFill>
                <a:effectLst/>
                <a:uLnTx/>
                <a:uFillTx/>
                <a:latin typeface="Verdana"/>
                <a:ea typeface="+mn-ea"/>
                <a:cs typeface="Verdana"/>
              </a:rPr>
              <a:t> </a:t>
            </a:r>
            <a:r>
              <a:rPr kumimoji="0" lang="es-MX" sz="2000" b="0" i="0" u="none" strike="noStrike" kern="1200" cap="none" spc="-40" normalizeH="0" baseline="0" noProof="0" dirty="0">
                <a:ln>
                  <a:noFill/>
                </a:ln>
                <a:solidFill>
                  <a:srgbClr val="FFFFFF"/>
                </a:solidFill>
                <a:effectLst/>
                <a:uLnTx/>
                <a:uFillTx/>
                <a:latin typeface="Verdana"/>
                <a:ea typeface="+mn-ea"/>
                <a:cs typeface="Verdana"/>
              </a:rPr>
              <a:t>esta</a:t>
            </a:r>
            <a:r>
              <a:rPr kumimoji="0" lang="es-MX" sz="2000" b="0" i="0" u="none" strike="noStrike" kern="1200" cap="none" spc="-100" normalizeH="0" baseline="0" noProof="0" dirty="0">
                <a:ln>
                  <a:noFill/>
                </a:ln>
                <a:solidFill>
                  <a:srgbClr val="FFFFFF"/>
                </a:solidFill>
                <a:effectLst/>
                <a:uLnTx/>
                <a:uFillTx/>
                <a:latin typeface="Verdana"/>
                <a:ea typeface="+mn-ea"/>
                <a:cs typeface="Verdana"/>
              </a:rPr>
              <a:t> </a:t>
            </a:r>
            <a:r>
              <a:rPr kumimoji="0" lang="es-MX" sz="2000" b="0" i="0" u="none" strike="noStrike" kern="1200" cap="none" spc="-35" normalizeH="0" baseline="0" noProof="0" dirty="0">
                <a:ln>
                  <a:noFill/>
                </a:ln>
                <a:solidFill>
                  <a:srgbClr val="FFFFFF"/>
                </a:solidFill>
                <a:effectLst/>
                <a:uLnTx/>
                <a:uFillTx/>
                <a:latin typeface="Verdana"/>
                <a:ea typeface="+mn-ea"/>
                <a:cs typeface="Verdana"/>
              </a:rPr>
              <a:t>trata</a:t>
            </a:r>
            <a:r>
              <a:rPr kumimoji="0" lang="es-MX" sz="2000" b="0" i="0" u="none" strike="noStrike" kern="1200" cap="none" spc="-105" normalizeH="0" baseline="0" noProof="0" dirty="0">
                <a:ln>
                  <a:noFill/>
                </a:ln>
                <a:solidFill>
                  <a:srgbClr val="FFFFFF"/>
                </a:solidFill>
                <a:effectLst/>
                <a:uLnTx/>
                <a:uFillTx/>
                <a:latin typeface="Verdana"/>
                <a:ea typeface="+mn-ea"/>
                <a:cs typeface="Verdana"/>
              </a:rPr>
              <a:t> </a:t>
            </a:r>
            <a:r>
              <a:rPr kumimoji="0" lang="es-MX" sz="2000" b="0" i="0" u="none" strike="noStrike" kern="1200" cap="none" spc="95" normalizeH="0" baseline="0" noProof="0" dirty="0">
                <a:ln>
                  <a:noFill/>
                </a:ln>
                <a:solidFill>
                  <a:srgbClr val="FFFFFF"/>
                </a:solidFill>
                <a:effectLst/>
                <a:uLnTx/>
                <a:uFillTx/>
                <a:latin typeface="Verdana"/>
                <a:ea typeface="+mn-ea"/>
                <a:cs typeface="Verdana"/>
              </a:rPr>
              <a:t>de</a:t>
            </a:r>
            <a:r>
              <a:rPr kumimoji="0" lang="es-MX" sz="2000" b="0" i="0" u="none" strike="noStrike" kern="1200" cap="none" spc="-114" normalizeH="0" baseline="0" noProof="0" dirty="0">
                <a:ln>
                  <a:noFill/>
                </a:ln>
                <a:solidFill>
                  <a:srgbClr val="FFFFFF"/>
                </a:solidFill>
                <a:effectLst/>
                <a:uLnTx/>
                <a:uFillTx/>
                <a:latin typeface="Verdana"/>
                <a:ea typeface="+mn-ea"/>
                <a:cs typeface="Verdana"/>
              </a:rPr>
              <a:t> </a:t>
            </a:r>
            <a:r>
              <a:rPr kumimoji="0" lang="es-MX" sz="2000" b="0" i="0" u="none" strike="noStrike" kern="1200" cap="none" spc="-10" normalizeH="0" baseline="0" noProof="0" dirty="0">
                <a:ln>
                  <a:noFill/>
                </a:ln>
                <a:solidFill>
                  <a:srgbClr val="FFFFFF"/>
                </a:solidFill>
                <a:effectLst/>
                <a:uLnTx/>
                <a:uFillTx/>
                <a:latin typeface="Verdana"/>
                <a:ea typeface="+mn-ea"/>
                <a:cs typeface="Verdana"/>
              </a:rPr>
              <a:t>darle</a:t>
            </a:r>
            <a:r>
              <a:rPr kumimoji="0" lang="es-MX" sz="2000" b="0" i="0" u="none" strike="noStrike" kern="1200" cap="none" spc="-125" normalizeH="0" baseline="0" noProof="0" dirty="0">
                <a:ln>
                  <a:noFill/>
                </a:ln>
                <a:solidFill>
                  <a:srgbClr val="FFFFFF"/>
                </a:solidFill>
                <a:effectLst/>
                <a:uLnTx/>
                <a:uFillTx/>
                <a:latin typeface="Verdana"/>
                <a:ea typeface="+mn-ea"/>
                <a:cs typeface="Verdana"/>
              </a:rPr>
              <a:t> </a:t>
            </a:r>
            <a:r>
              <a:rPr kumimoji="0" lang="es-MX" sz="2000" b="0" i="0" u="none" strike="noStrike" kern="1200" cap="none" spc="-80" normalizeH="0" baseline="0" noProof="0" dirty="0">
                <a:ln>
                  <a:noFill/>
                </a:ln>
                <a:solidFill>
                  <a:srgbClr val="FFFFFF"/>
                </a:solidFill>
                <a:effectLst/>
                <a:uLnTx/>
                <a:uFillTx/>
                <a:latin typeface="Verdana"/>
                <a:ea typeface="+mn-ea"/>
                <a:cs typeface="Verdana"/>
              </a:rPr>
              <a:t>las</a:t>
            </a:r>
            <a:r>
              <a:rPr kumimoji="0" lang="es-MX" sz="2000" b="0" i="0" u="none" strike="noStrike" kern="1200" cap="none" spc="-135" normalizeH="0" baseline="0" noProof="0" dirty="0">
                <a:ln>
                  <a:noFill/>
                </a:ln>
                <a:solidFill>
                  <a:srgbClr val="FFFFFF"/>
                </a:solidFill>
                <a:effectLst/>
                <a:uLnTx/>
                <a:uFillTx/>
                <a:latin typeface="Verdana"/>
                <a:ea typeface="+mn-ea"/>
                <a:cs typeface="Verdana"/>
              </a:rPr>
              <a:t> </a:t>
            </a:r>
            <a:r>
              <a:rPr kumimoji="0" lang="es-MX" sz="2000" b="0" i="0" u="none" strike="noStrike" kern="1200" cap="none" spc="-110" normalizeH="0" baseline="0" noProof="0" dirty="0">
                <a:ln>
                  <a:noFill/>
                </a:ln>
                <a:solidFill>
                  <a:srgbClr val="FFFFFF"/>
                </a:solidFill>
                <a:effectLst/>
                <a:uLnTx/>
                <a:uFillTx/>
                <a:latin typeface="Verdana"/>
                <a:ea typeface="+mn-ea"/>
                <a:cs typeface="Verdana"/>
              </a:rPr>
              <a:t>mismas</a:t>
            </a:r>
            <a:r>
              <a:rPr kumimoji="0" lang="es-MX" sz="2000" b="0" i="0" u="none" strike="noStrike" kern="1200" cap="none" spc="-150" normalizeH="0" baseline="0" noProof="0" dirty="0">
                <a:ln>
                  <a:noFill/>
                </a:ln>
                <a:solidFill>
                  <a:srgbClr val="FFFFFF"/>
                </a:solidFill>
                <a:effectLst/>
                <a:uLnTx/>
                <a:uFillTx/>
                <a:latin typeface="Verdana"/>
                <a:ea typeface="+mn-ea"/>
                <a:cs typeface="Verdana"/>
              </a:rPr>
              <a:t> </a:t>
            </a:r>
            <a:r>
              <a:rPr kumimoji="0" lang="es-MX" sz="2000" b="0" i="0" u="none" strike="noStrike" kern="1200" cap="none" spc="-10" normalizeH="0" baseline="0" noProof="0" dirty="0">
                <a:ln>
                  <a:noFill/>
                </a:ln>
                <a:solidFill>
                  <a:srgbClr val="FFFFFF"/>
                </a:solidFill>
                <a:effectLst/>
                <a:uLnTx/>
                <a:uFillTx/>
                <a:latin typeface="Verdana"/>
                <a:ea typeface="+mn-ea"/>
                <a:cs typeface="Verdana"/>
              </a:rPr>
              <a:t>oportunidades</a:t>
            </a:r>
            <a:r>
              <a:rPr kumimoji="0" lang="es-MX" sz="2000" b="0" i="0" u="none" strike="noStrike" kern="1200" cap="none" spc="-110" normalizeH="0" baseline="0" noProof="0" dirty="0">
                <a:ln>
                  <a:noFill/>
                </a:ln>
                <a:solidFill>
                  <a:srgbClr val="FFFFFF"/>
                </a:solidFill>
                <a:effectLst/>
                <a:uLnTx/>
                <a:uFillTx/>
                <a:latin typeface="Verdana"/>
                <a:ea typeface="+mn-ea"/>
                <a:cs typeface="Verdana"/>
              </a:rPr>
              <a:t> </a:t>
            </a:r>
            <a:r>
              <a:rPr kumimoji="0" lang="es-MX" sz="2000" b="0" i="0" u="none" strike="noStrike" kern="1200" cap="none" spc="150" normalizeH="0" baseline="0" noProof="0" dirty="0">
                <a:ln>
                  <a:noFill/>
                </a:ln>
                <a:solidFill>
                  <a:srgbClr val="FFFFFF"/>
                </a:solidFill>
                <a:effectLst/>
                <a:uLnTx/>
                <a:uFillTx/>
                <a:latin typeface="Verdana"/>
                <a:ea typeface="+mn-ea"/>
                <a:cs typeface="Verdana"/>
              </a:rPr>
              <a:t>a</a:t>
            </a:r>
            <a:r>
              <a:rPr kumimoji="0" lang="es-MX" sz="2000" b="0" i="0" u="none" strike="noStrike" kern="1200" cap="none" spc="-130" normalizeH="0" baseline="0" noProof="0" dirty="0">
                <a:ln>
                  <a:noFill/>
                </a:ln>
                <a:solidFill>
                  <a:srgbClr val="FFFFFF"/>
                </a:solidFill>
                <a:effectLst/>
                <a:uLnTx/>
                <a:uFillTx/>
                <a:latin typeface="Verdana"/>
                <a:ea typeface="+mn-ea"/>
                <a:cs typeface="Verdana"/>
              </a:rPr>
              <a:t> </a:t>
            </a:r>
            <a:r>
              <a:rPr kumimoji="0" lang="es-MX" sz="2000" b="0" i="0" u="none" strike="noStrike" kern="1200" cap="none" spc="-10" normalizeH="0" baseline="0" noProof="0" dirty="0">
                <a:ln>
                  <a:noFill/>
                </a:ln>
                <a:solidFill>
                  <a:srgbClr val="FFFFFF"/>
                </a:solidFill>
                <a:effectLst/>
                <a:uLnTx/>
                <a:uFillTx/>
                <a:latin typeface="Verdana"/>
                <a:ea typeface="+mn-ea"/>
                <a:cs typeface="Verdana"/>
              </a:rPr>
              <a:t>todas</a:t>
            </a:r>
            <a:r>
              <a:rPr kumimoji="0" lang="es-MX" sz="2000" b="0" i="0" u="none" strike="noStrike" kern="1200" cap="none" spc="-114" normalizeH="0" baseline="0" noProof="0" dirty="0">
                <a:ln>
                  <a:noFill/>
                </a:ln>
                <a:solidFill>
                  <a:srgbClr val="FFFFFF"/>
                </a:solidFill>
                <a:effectLst/>
                <a:uLnTx/>
                <a:uFillTx/>
                <a:latin typeface="Verdana"/>
                <a:ea typeface="+mn-ea"/>
                <a:cs typeface="Verdana"/>
              </a:rPr>
              <a:t> </a:t>
            </a:r>
            <a:r>
              <a:rPr kumimoji="0" lang="es-MX" sz="2000" b="0" i="0" u="none" strike="noStrike" kern="1200" cap="none" spc="150" normalizeH="0" baseline="0" noProof="0" dirty="0">
                <a:ln>
                  <a:noFill/>
                </a:ln>
                <a:solidFill>
                  <a:srgbClr val="FFFFFF"/>
                </a:solidFill>
                <a:effectLst/>
                <a:uLnTx/>
                <a:uFillTx/>
                <a:latin typeface="Verdana"/>
                <a:ea typeface="+mn-ea"/>
                <a:cs typeface="Verdana"/>
              </a:rPr>
              <a:t>a</a:t>
            </a:r>
            <a:r>
              <a:rPr kumimoji="0" lang="es-MX" sz="2000" b="0" i="0" u="none" strike="noStrike" kern="1200" cap="none" spc="-125" normalizeH="0" baseline="0" noProof="0" dirty="0">
                <a:ln>
                  <a:noFill/>
                </a:ln>
                <a:solidFill>
                  <a:srgbClr val="FFFFFF"/>
                </a:solidFill>
                <a:effectLst/>
                <a:uLnTx/>
                <a:uFillTx/>
                <a:latin typeface="Verdana"/>
                <a:ea typeface="+mn-ea"/>
                <a:cs typeface="Verdana"/>
              </a:rPr>
              <a:t> </a:t>
            </a:r>
            <a:r>
              <a:rPr kumimoji="0" lang="es-MX" sz="2000" b="0" i="0" u="none" strike="noStrike" kern="1200" cap="none" spc="-25" normalizeH="0" baseline="0" noProof="0" dirty="0">
                <a:ln>
                  <a:noFill/>
                </a:ln>
                <a:solidFill>
                  <a:srgbClr val="FFFFFF"/>
                </a:solidFill>
                <a:effectLst/>
                <a:uLnTx/>
                <a:uFillTx/>
                <a:latin typeface="Verdana"/>
                <a:ea typeface="+mn-ea"/>
                <a:cs typeface="Verdana"/>
              </a:rPr>
              <a:t>las </a:t>
            </a:r>
            <a:r>
              <a:rPr kumimoji="0" lang="es-MX" sz="2000" b="0" i="0" u="none" strike="noStrike" kern="1200" cap="none" spc="-10" normalizeH="0" baseline="0" noProof="0" dirty="0">
                <a:ln>
                  <a:noFill/>
                </a:ln>
                <a:solidFill>
                  <a:srgbClr val="FFFFFF"/>
                </a:solidFill>
                <a:effectLst/>
                <a:uLnTx/>
                <a:uFillTx/>
                <a:latin typeface="Verdana"/>
                <a:ea typeface="+mn-ea"/>
                <a:cs typeface="Verdana"/>
              </a:rPr>
              <a:t>personas.</a:t>
            </a:r>
            <a:endParaRPr kumimoji="0" lang="es-MX" sz="2000" b="0" i="0" u="none" strike="noStrike" kern="1200" cap="none" spc="0" normalizeH="0" baseline="0" noProof="0" dirty="0">
              <a:ln>
                <a:noFill/>
              </a:ln>
              <a:solidFill>
                <a:srgbClr val="FFFFFF"/>
              </a:solidFill>
              <a:effectLst/>
              <a:uLnTx/>
              <a:uFillTx/>
              <a:latin typeface="Verdana"/>
              <a:ea typeface="+mn-ea"/>
              <a:cs typeface="Verdana"/>
            </a:endParaRPr>
          </a:p>
        </p:txBody>
      </p:sp>
      <p:pic>
        <p:nvPicPr>
          <p:cNvPr id="4" name="object 3"/>
          <p:cNvPicPr/>
          <p:nvPr/>
        </p:nvPicPr>
        <p:blipFill>
          <a:blip r:embed="rId2" cstate="print"/>
          <a:stretch>
            <a:fillRect/>
          </a:stretch>
        </p:blipFill>
        <p:spPr>
          <a:xfrm>
            <a:off x="8534400" y="1991106"/>
            <a:ext cx="3182112" cy="2875788"/>
          </a:xfrm>
          <a:prstGeom prst="rect">
            <a:avLst/>
          </a:prstGeom>
        </p:spPr>
      </p:pic>
    </p:spTree>
    <p:extLst>
      <p:ext uri="{BB962C8B-B14F-4D97-AF65-F5344CB8AC3E}">
        <p14:creationId xmlns:p14="http://schemas.microsoft.com/office/powerpoint/2010/main" val="3277694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362200" y="3428999"/>
            <a:ext cx="8612505" cy="3089497"/>
            <a:chOff x="0" y="4413377"/>
            <a:chExt cx="8536305" cy="2437130"/>
          </a:xfrm>
        </p:grpSpPr>
        <p:sp>
          <p:nvSpPr>
            <p:cNvPr id="3" name="object 3"/>
            <p:cNvSpPr/>
            <p:nvPr/>
          </p:nvSpPr>
          <p:spPr>
            <a:xfrm>
              <a:off x="0" y="4413377"/>
              <a:ext cx="8509000" cy="2382520"/>
            </a:xfrm>
            <a:custGeom>
              <a:avLst/>
              <a:gdLst/>
              <a:ahLst/>
              <a:cxnLst/>
              <a:rect l="l" t="t" r="r" b="b"/>
              <a:pathLst>
                <a:path w="8509000" h="2382520">
                  <a:moveTo>
                    <a:pt x="7317485" y="0"/>
                  </a:moveTo>
                  <a:lnTo>
                    <a:pt x="0" y="0"/>
                  </a:lnTo>
                  <a:lnTo>
                    <a:pt x="0" y="2382010"/>
                  </a:lnTo>
                  <a:lnTo>
                    <a:pt x="7317485" y="2382010"/>
                  </a:lnTo>
                  <a:lnTo>
                    <a:pt x="8508492" y="1191005"/>
                  </a:lnTo>
                  <a:lnTo>
                    <a:pt x="7317485" y="0"/>
                  </a:lnTo>
                  <a:close/>
                </a:path>
              </a:pathLst>
            </a:custGeom>
            <a:solidFill>
              <a:srgbClr val="4F81BC"/>
            </a:solidFill>
            <a:ln>
              <a:solidFill>
                <a:srgbClr val="FFFF00"/>
              </a:solidFill>
            </a:ln>
          </p:spPr>
          <p:txBody>
            <a:bodyPr wrap="square" lIns="0" tIns="0" rIns="0" bIns="0" rtlCol="0"/>
            <a:lstStyle/>
            <a:p>
              <a:endParaRPr dirty="0"/>
            </a:p>
          </p:txBody>
        </p:sp>
        <p:sp>
          <p:nvSpPr>
            <p:cNvPr id="4" name="object 4"/>
            <p:cNvSpPr/>
            <p:nvPr/>
          </p:nvSpPr>
          <p:spPr>
            <a:xfrm>
              <a:off x="0" y="4413377"/>
              <a:ext cx="8536305" cy="2437130"/>
            </a:xfrm>
            <a:custGeom>
              <a:avLst/>
              <a:gdLst/>
              <a:ahLst/>
              <a:cxnLst/>
              <a:rect l="l" t="t" r="r" b="b"/>
              <a:pathLst>
                <a:path w="8536305" h="2437129">
                  <a:moveTo>
                    <a:pt x="7324725" y="0"/>
                  </a:moveTo>
                  <a:lnTo>
                    <a:pt x="0" y="0"/>
                  </a:lnTo>
                  <a:lnTo>
                    <a:pt x="0" y="2437068"/>
                  </a:lnTo>
                  <a:lnTo>
                    <a:pt x="7324725" y="2437068"/>
                  </a:lnTo>
                  <a:lnTo>
                    <a:pt x="7331709" y="2434170"/>
                  </a:lnTo>
                  <a:lnTo>
                    <a:pt x="7361861" y="2404069"/>
                  </a:lnTo>
                  <a:lnTo>
                    <a:pt x="5499" y="2404069"/>
                  </a:lnTo>
                  <a:lnTo>
                    <a:pt x="5499" y="33020"/>
                  </a:lnTo>
                  <a:lnTo>
                    <a:pt x="7361809" y="33020"/>
                  </a:lnTo>
                  <a:lnTo>
                    <a:pt x="7331709" y="2921"/>
                  </a:lnTo>
                  <a:lnTo>
                    <a:pt x="7324725" y="0"/>
                  </a:lnTo>
                  <a:close/>
                </a:path>
                <a:path w="8536305" h="2437129">
                  <a:moveTo>
                    <a:pt x="7361809" y="33020"/>
                  </a:moveTo>
                  <a:lnTo>
                    <a:pt x="7315200" y="33020"/>
                  </a:lnTo>
                  <a:lnTo>
                    <a:pt x="8500745" y="1218565"/>
                  </a:lnTo>
                  <a:lnTo>
                    <a:pt x="7315200" y="2404069"/>
                  </a:lnTo>
                  <a:lnTo>
                    <a:pt x="7361861" y="2404069"/>
                  </a:lnTo>
                  <a:lnTo>
                    <a:pt x="8527923" y="1238008"/>
                  </a:lnTo>
                  <a:lnTo>
                    <a:pt x="8533995" y="1228908"/>
                  </a:lnTo>
                  <a:lnTo>
                    <a:pt x="8536018" y="1218565"/>
                  </a:lnTo>
                  <a:lnTo>
                    <a:pt x="8533995" y="1208213"/>
                  </a:lnTo>
                  <a:lnTo>
                    <a:pt x="8527923" y="1199121"/>
                  </a:lnTo>
                  <a:lnTo>
                    <a:pt x="7361809" y="33020"/>
                  </a:lnTo>
                  <a:close/>
                </a:path>
                <a:path w="8536305" h="2437129">
                  <a:moveTo>
                    <a:pt x="7310628" y="44068"/>
                  </a:moveTo>
                  <a:lnTo>
                    <a:pt x="16499" y="44068"/>
                  </a:lnTo>
                  <a:lnTo>
                    <a:pt x="16499" y="2393068"/>
                  </a:lnTo>
                  <a:lnTo>
                    <a:pt x="7310628" y="2393068"/>
                  </a:lnTo>
                  <a:lnTo>
                    <a:pt x="7321627" y="2382069"/>
                  </a:lnTo>
                  <a:lnTo>
                    <a:pt x="27500" y="2382069"/>
                  </a:lnTo>
                  <a:lnTo>
                    <a:pt x="27500" y="55118"/>
                  </a:lnTo>
                  <a:lnTo>
                    <a:pt x="7321677" y="55118"/>
                  </a:lnTo>
                  <a:lnTo>
                    <a:pt x="7310628" y="44068"/>
                  </a:lnTo>
                  <a:close/>
                </a:path>
                <a:path w="8536305" h="2437129">
                  <a:moveTo>
                    <a:pt x="7321677" y="55118"/>
                  </a:moveTo>
                  <a:lnTo>
                    <a:pt x="7306056" y="55118"/>
                  </a:lnTo>
                  <a:lnTo>
                    <a:pt x="8469630" y="1218565"/>
                  </a:lnTo>
                  <a:lnTo>
                    <a:pt x="7306056" y="2382069"/>
                  </a:lnTo>
                  <a:lnTo>
                    <a:pt x="7321627" y="2382069"/>
                  </a:lnTo>
                  <a:lnTo>
                    <a:pt x="8485124" y="1218565"/>
                  </a:lnTo>
                  <a:lnTo>
                    <a:pt x="7321677" y="55118"/>
                  </a:lnTo>
                  <a:close/>
                </a:path>
              </a:pathLst>
            </a:custGeom>
            <a:solidFill>
              <a:srgbClr val="5A6375"/>
            </a:solidFill>
          </p:spPr>
          <p:txBody>
            <a:bodyPr wrap="square" lIns="0" tIns="0" rIns="0" bIns="0" rtlCol="0"/>
            <a:lstStyle/>
            <a:p>
              <a:endParaRPr/>
            </a:p>
          </p:txBody>
        </p:sp>
      </p:grpSp>
      <p:pic>
        <p:nvPicPr>
          <p:cNvPr id="6" name="object 6"/>
          <p:cNvPicPr/>
          <p:nvPr/>
        </p:nvPicPr>
        <p:blipFill>
          <a:blip r:embed="rId2" cstate="print"/>
          <a:stretch>
            <a:fillRect/>
          </a:stretch>
        </p:blipFill>
        <p:spPr>
          <a:xfrm>
            <a:off x="2362200" y="339502"/>
            <a:ext cx="7827264" cy="2860897"/>
          </a:xfrm>
          <a:prstGeom prst="rect">
            <a:avLst/>
          </a:prstGeom>
        </p:spPr>
      </p:pic>
      <p:sp>
        <p:nvSpPr>
          <p:cNvPr id="7" name="object 7"/>
          <p:cNvSpPr txBox="1"/>
          <p:nvPr/>
        </p:nvSpPr>
        <p:spPr>
          <a:xfrm>
            <a:off x="3200400" y="4038600"/>
            <a:ext cx="6781800" cy="1859483"/>
          </a:xfrm>
          <a:prstGeom prst="rect">
            <a:avLst/>
          </a:prstGeom>
        </p:spPr>
        <p:txBody>
          <a:bodyPr vert="horz" wrap="square" lIns="0" tIns="12700" rIns="0" bIns="0" rtlCol="0">
            <a:spAutoFit/>
          </a:bodyPr>
          <a:lstStyle/>
          <a:p>
            <a:pPr marL="12700" marR="5080">
              <a:lnSpc>
                <a:spcPct val="100000"/>
              </a:lnSpc>
              <a:spcBef>
                <a:spcPts val="100"/>
              </a:spcBef>
            </a:pPr>
            <a:r>
              <a:rPr sz="2400" dirty="0">
                <a:solidFill>
                  <a:srgbClr val="FFFFFF"/>
                </a:solidFill>
                <a:latin typeface="Arial MT"/>
                <a:cs typeface="Arial MT"/>
              </a:rPr>
              <a:t>La</a:t>
            </a:r>
            <a:r>
              <a:rPr sz="2400" spc="-40" dirty="0">
                <a:solidFill>
                  <a:srgbClr val="FFFFFF"/>
                </a:solidFill>
                <a:latin typeface="Arial MT"/>
                <a:cs typeface="Arial MT"/>
              </a:rPr>
              <a:t> </a:t>
            </a:r>
            <a:r>
              <a:rPr sz="2400" dirty="0">
                <a:solidFill>
                  <a:srgbClr val="FFFFFF"/>
                </a:solidFill>
                <a:latin typeface="Arial MT"/>
                <a:cs typeface="Arial MT"/>
              </a:rPr>
              <a:t>ética</a:t>
            </a:r>
            <a:r>
              <a:rPr sz="2400" spc="-10" dirty="0">
                <a:solidFill>
                  <a:srgbClr val="FFFFFF"/>
                </a:solidFill>
                <a:latin typeface="Arial MT"/>
                <a:cs typeface="Arial MT"/>
              </a:rPr>
              <a:t> </a:t>
            </a:r>
            <a:r>
              <a:rPr sz="2400" dirty="0">
                <a:solidFill>
                  <a:srgbClr val="FFFFFF"/>
                </a:solidFill>
                <a:latin typeface="Arial MT"/>
                <a:cs typeface="Arial MT"/>
              </a:rPr>
              <a:t>es</a:t>
            </a:r>
            <a:r>
              <a:rPr sz="2400" spc="-15" dirty="0">
                <a:solidFill>
                  <a:srgbClr val="FFFFFF"/>
                </a:solidFill>
                <a:latin typeface="Arial MT"/>
                <a:cs typeface="Arial MT"/>
              </a:rPr>
              <a:t> </a:t>
            </a:r>
            <a:r>
              <a:rPr sz="2400" dirty="0">
                <a:solidFill>
                  <a:srgbClr val="FFFFFF"/>
                </a:solidFill>
                <a:latin typeface="Arial MT"/>
                <a:cs typeface="Arial MT"/>
              </a:rPr>
              <a:t>una</a:t>
            </a:r>
            <a:r>
              <a:rPr sz="2400" spc="-25" dirty="0">
                <a:solidFill>
                  <a:srgbClr val="FFFFFF"/>
                </a:solidFill>
                <a:latin typeface="Arial MT"/>
                <a:cs typeface="Arial MT"/>
              </a:rPr>
              <a:t> </a:t>
            </a:r>
            <a:r>
              <a:rPr sz="2400" dirty="0">
                <a:solidFill>
                  <a:srgbClr val="FFFFFF"/>
                </a:solidFill>
                <a:latin typeface="Arial MT"/>
                <a:cs typeface="Arial MT"/>
              </a:rPr>
              <a:t>ciencia</a:t>
            </a:r>
            <a:r>
              <a:rPr sz="2400" spc="-5" dirty="0">
                <a:solidFill>
                  <a:srgbClr val="FFFFFF"/>
                </a:solidFill>
                <a:latin typeface="Arial MT"/>
                <a:cs typeface="Arial MT"/>
              </a:rPr>
              <a:t> </a:t>
            </a:r>
            <a:r>
              <a:rPr sz="2400" dirty="0">
                <a:solidFill>
                  <a:srgbClr val="FFFFFF"/>
                </a:solidFill>
                <a:latin typeface="Arial MT"/>
                <a:cs typeface="Arial MT"/>
              </a:rPr>
              <a:t>que</a:t>
            </a:r>
            <a:r>
              <a:rPr sz="2400" spc="-15" dirty="0">
                <a:solidFill>
                  <a:srgbClr val="FFFFFF"/>
                </a:solidFill>
                <a:latin typeface="Arial MT"/>
                <a:cs typeface="Arial MT"/>
              </a:rPr>
              <a:t> </a:t>
            </a:r>
            <a:r>
              <a:rPr sz="2400" dirty="0">
                <a:solidFill>
                  <a:srgbClr val="FFFFFF"/>
                </a:solidFill>
                <a:latin typeface="Arial MT"/>
                <a:cs typeface="Arial MT"/>
              </a:rPr>
              <a:t>tiene</a:t>
            </a:r>
            <a:r>
              <a:rPr sz="2400" spc="-10" dirty="0">
                <a:solidFill>
                  <a:srgbClr val="FFFFFF"/>
                </a:solidFill>
                <a:latin typeface="Arial MT"/>
                <a:cs typeface="Arial MT"/>
              </a:rPr>
              <a:t> </a:t>
            </a:r>
            <a:r>
              <a:rPr sz="2400" dirty="0">
                <a:solidFill>
                  <a:srgbClr val="FFFFFF"/>
                </a:solidFill>
                <a:latin typeface="Arial MT"/>
                <a:cs typeface="Arial MT"/>
              </a:rPr>
              <a:t>como</a:t>
            </a:r>
            <a:r>
              <a:rPr sz="2400" spc="-25" dirty="0">
                <a:solidFill>
                  <a:srgbClr val="FFFFFF"/>
                </a:solidFill>
                <a:latin typeface="Arial MT"/>
                <a:cs typeface="Arial MT"/>
              </a:rPr>
              <a:t> </a:t>
            </a:r>
            <a:r>
              <a:rPr sz="2400" spc="-10" dirty="0">
                <a:solidFill>
                  <a:srgbClr val="FFFFFF"/>
                </a:solidFill>
                <a:latin typeface="Arial MT"/>
                <a:cs typeface="Arial MT"/>
              </a:rPr>
              <a:t>órgano </a:t>
            </a:r>
            <a:r>
              <a:rPr sz="2400" dirty="0">
                <a:solidFill>
                  <a:srgbClr val="FFFFFF"/>
                </a:solidFill>
                <a:latin typeface="Arial MT"/>
                <a:cs typeface="Arial MT"/>
              </a:rPr>
              <a:t>básico</a:t>
            </a:r>
            <a:r>
              <a:rPr sz="2400" spc="-25" dirty="0">
                <a:solidFill>
                  <a:srgbClr val="FFFFFF"/>
                </a:solidFill>
                <a:latin typeface="Arial MT"/>
                <a:cs typeface="Arial MT"/>
              </a:rPr>
              <a:t> </a:t>
            </a:r>
            <a:r>
              <a:rPr sz="2400" dirty="0">
                <a:solidFill>
                  <a:srgbClr val="FFFFFF"/>
                </a:solidFill>
                <a:latin typeface="Arial MT"/>
                <a:cs typeface="Arial MT"/>
              </a:rPr>
              <a:t>la</a:t>
            </a:r>
            <a:r>
              <a:rPr sz="2400" spc="-20" dirty="0">
                <a:solidFill>
                  <a:srgbClr val="FFFFFF"/>
                </a:solidFill>
                <a:latin typeface="Arial MT"/>
                <a:cs typeface="Arial MT"/>
              </a:rPr>
              <a:t> </a:t>
            </a:r>
            <a:r>
              <a:rPr sz="2400" dirty="0">
                <a:solidFill>
                  <a:srgbClr val="FFFFFF"/>
                </a:solidFill>
                <a:latin typeface="Arial MT"/>
                <a:cs typeface="Arial MT"/>
              </a:rPr>
              <a:t>razón,</a:t>
            </a:r>
            <a:r>
              <a:rPr sz="2400" spc="-10" dirty="0">
                <a:solidFill>
                  <a:srgbClr val="FFFFFF"/>
                </a:solidFill>
                <a:latin typeface="Arial MT"/>
                <a:cs typeface="Arial MT"/>
              </a:rPr>
              <a:t> </a:t>
            </a:r>
            <a:r>
              <a:rPr sz="2400" dirty="0">
                <a:solidFill>
                  <a:srgbClr val="FFFFFF"/>
                </a:solidFill>
                <a:latin typeface="Arial MT"/>
                <a:cs typeface="Arial MT"/>
              </a:rPr>
              <a:t>y</a:t>
            </a:r>
            <a:r>
              <a:rPr sz="2400" spc="-20" dirty="0">
                <a:solidFill>
                  <a:srgbClr val="FFFFFF"/>
                </a:solidFill>
                <a:latin typeface="Arial MT"/>
                <a:cs typeface="Arial MT"/>
              </a:rPr>
              <a:t> </a:t>
            </a:r>
            <a:r>
              <a:rPr sz="2400" dirty="0">
                <a:solidFill>
                  <a:srgbClr val="FFFFFF"/>
                </a:solidFill>
                <a:latin typeface="Arial MT"/>
                <a:cs typeface="Arial MT"/>
              </a:rPr>
              <a:t>el</a:t>
            </a:r>
            <a:r>
              <a:rPr sz="2400" spc="-10" dirty="0">
                <a:solidFill>
                  <a:srgbClr val="FFFFFF"/>
                </a:solidFill>
                <a:latin typeface="Arial MT"/>
                <a:cs typeface="Arial MT"/>
              </a:rPr>
              <a:t> </a:t>
            </a:r>
            <a:r>
              <a:rPr sz="2400" dirty="0">
                <a:solidFill>
                  <a:srgbClr val="FFFFFF"/>
                </a:solidFill>
                <a:latin typeface="Arial MT"/>
                <a:cs typeface="Arial MT"/>
              </a:rPr>
              <a:t>estudiar</a:t>
            </a:r>
            <a:r>
              <a:rPr sz="2400" spc="-10" dirty="0">
                <a:solidFill>
                  <a:srgbClr val="FFFFFF"/>
                </a:solidFill>
                <a:latin typeface="Arial MT"/>
                <a:cs typeface="Arial MT"/>
              </a:rPr>
              <a:t> </a:t>
            </a:r>
            <a:r>
              <a:rPr sz="2400" dirty="0">
                <a:solidFill>
                  <a:srgbClr val="FFFFFF"/>
                </a:solidFill>
                <a:latin typeface="Arial MT"/>
                <a:cs typeface="Arial MT"/>
              </a:rPr>
              <a:t>los</a:t>
            </a:r>
            <a:r>
              <a:rPr sz="2400" spc="-15" dirty="0">
                <a:solidFill>
                  <a:srgbClr val="FFFFFF"/>
                </a:solidFill>
                <a:latin typeface="Arial MT"/>
                <a:cs typeface="Arial MT"/>
              </a:rPr>
              <a:t> </a:t>
            </a:r>
            <a:r>
              <a:rPr sz="2400" dirty="0">
                <a:solidFill>
                  <a:srgbClr val="FFFFFF"/>
                </a:solidFill>
                <a:latin typeface="Arial MT"/>
                <a:cs typeface="Arial MT"/>
              </a:rPr>
              <a:t>actos</a:t>
            </a:r>
            <a:r>
              <a:rPr sz="2400" spc="-15" dirty="0">
                <a:solidFill>
                  <a:srgbClr val="FFFFFF"/>
                </a:solidFill>
                <a:latin typeface="Arial MT"/>
                <a:cs typeface="Arial MT"/>
              </a:rPr>
              <a:t> </a:t>
            </a:r>
            <a:r>
              <a:rPr sz="2400" spc="-10" dirty="0">
                <a:solidFill>
                  <a:srgbClr val="FFFFFF"/>
                </a:solidFill>
                <a:latin typeface="Arial MT"/>
                <a:cs typeface="Arial MT"/>
              </a:rPr>
              <a:t>humanos. </a:t>
            </a:r>
            <a:r>
              <a:rPr sz="2400" dirty="0">
                <a:solidFill>
                  <a:srgbClr val="FFFFFF"/>
                </a:solidFill>
                <a:latin typeface="Arial MT"/>
                <a:cs typeface="Arial MT"/>
              </a:rPr>
              <a:t>Trata</a:t>
            </a:r>
            <a:r>
              <a:rPr sz="2400" spc="-45" dirty="0">
                <a:solidFill>
                  <a:srgbClr val="FFFFFF"/>
                </a:solidFill>
                <a:latin typeface="Arial MT"/>
                <a:cs typeface="Arial MT"/>
              </a:rPr>
              <a:t> </a:t>
            </a:r>
            <a:r>
              <a:rPr sz="2400" dirty="0">
                <a:solidFill>
                  <a:srgbClr val="FFFFFF"/>
                </a:solidFill>
                <a:latin typeface="Arial MT"/>
                <a:cs typeface="Arial MT"/>
              </a:rPr>
              <a:t>de</a:t>
            </a:r>
            <a:r>
              <a:rPr sz="2400" spc="-35" dirty="0">
                <a:solidFill>
                  <a:srgbClr val="FFFFFF"/>
                </a:solidFill>
                <a:latin typeface="Arial MT"/>
                <a:cs typeface="Arial MT"/>
              </a:rPr>
              <a:t> </a:t>
            </a:r>
            <a:r>
              <a:rPr sz="2400" dirty="0">
                <a:solidFill>
                  <a:srgbClr val="FFFFFF"/>
                </a:solidFill>
                <a:latin typeface="Arial MT"/>
                <a:cs typeface="Arial MT"/>
              </a:rPr>
              <a:t>emitir</a:t>
            </a:r>
            <a:r>
              <a:rPr sz="2400" spc="-15" dirty="0">
                <a:solidFill>
                  <a:srgbClr val="FFFFFF"/>
                </a:solidFill>
                <a:latin typeface="Arial MT"/>
                <a:cs typeface="Arial MT"/>
              </a:rPr>
              <a:t> </a:t>
            </a:r>
            <a:r>
              <a:rPr sz="2400" dirty="0">
                <a:solidFill>
                  <a:srgbClr val="FFFFFF"/>
                </a:solidFill>
                <a:latin typeface="Arial MT"/>
                <a:cs typeface="Arial MT"/>
              </a:rPr>
              <a:t>juicios</a:t>
            </a:r>
            <a:r>
              <a:rPr sz="2400" spc="-20" dirty="0">
                <a:solidFill>
                  <a:srgbClr val="FFFFFF"/>
                </a:solidFill>
                <a:latin typeface="Arial MT"/>
                <a:cs typeface="Arial MT"/>
              </a:rPr>
              <a:t> </a:t>
            </a:r>
            <a:r>
              <a:rPr sz="2400" dirty="0">
                <a:solidFill>
                  <a:srgbClr val="FFFFFF"/>
                </a:solidFill>
                <a:latin typeface="Arial MT"/>
                <a:cs typeface="Arial MT"/>
              </a:rPr>
              <a:t>sobre</a:t>
            </a:r>
            <a:r>
              <a:rPr sz="2400" spc="-20" dirty="0">
                <a:solidFill>
                  <a:srgbClr val="FFFFFF"/>
                </a:solidFill>
                <a:latin typeface="Arial MT"/>
                <a:cs typeface="Arial MT"/>
              </a:rPr>
              <a:t> </a:t>
            </a:r>
            <a:r>
              <a:rPr sz="2400" dirty="0">
                <a:solidFill>
                  <a:srgbClr val="FFFFFF"/>
                </a:solidFill>
                <a:latin typeface="Arial MT"/>
                <a:cs typeface="Arial MT"/>
              </a:rPr>
              <a:t>la</a:t>
            </a:r>
            <a:r>
              <a:rPr sz="2400" spc="-40" dirty="0">
                <a:solidFill>
                  <a:srgbClr val="FFFFFF"/>
                </a:solidFill>
                <a:latin typeface="Arial MT"/>
                <a:cs typeface="Arial MT"/>
              </a:rPr>
              <a:t> </a:t>
            </a:r>
            <a:r>
              <a:rPr sz="2400" dirty="0">
                <a:solidFill>
                  <a:srgbClr val="FFFFFF"/>
                </a:solidFill>
                <a:latin typeface="Arial MT"/>
                <a:cs typeface="Arial MT"/>
              </a:rPr>
              <a:t>bondad</a:t>
            </a:r>
            <a:r>
              <a:rPr sz="2400" spc="-10" dirty="0">
                <a:solidFill>
                  <a:srgbClr val="FFFFFF"/>
                </a:solidFill>
                <a:latin typeface="Arial MT"/>
                <a:cs typeface="Arial MT"/>
              </a:rPr>
              <a:t> </a:t>
            </a:r>
            <a:r>
              <a:rPr sz="2400" dirty="0">
                <a:solidFill>
                  <a:srgbClr val="FFFFFF"/>
                </a:solidFill>
                <a:latin typeface="Arial MT"/>
                <a:cs typeface="Arial MT"/>
              </a:rPr>
              <a:t>o</a:t>
            </a:r>
            <a:r>
              <a:rPr sz="2400" spc="-25" dirty="0">
                <a:solidFill>
                  <a:srgbClr val="FFFFFF"/>
                </a:solidFill>
                <a:latin typeface="Arial MT"/>
                <a:cs typeface="Arial MT"/>
              </a:rPr>
              <a:t> </a:t>
            </a:r>
            <a:r>
              <a:rPr sz="2400" spc="-10" dirty="0">
                <a:solidFill>
                  <a:srgbClr val="FFFFFF"/>
                </a:solidFill>
                <a:latin typeface="Arial MT"/>
                <a:cs typeface="Arial MT"/>
              </a:rPr>
              <a:t>maldad </a:t>
            </a:r>
            <a:r>
              <a:rPr sz="2400" dirty="0">
                <a:solidFill>
                  <a:srgbClr val="FFFFFF"/>
                </a:solidFill>
                <a:latin typeface="Arial MT"/>
                <a:cs typeface="Arial MT"/>
              </a:rPr>
              <a:t>moral</a:t>
            </a:r>
            <a:r>
              <a:rPr sz="2400" spc="-15" dirty="0">
                <a:solidFill>
                  <a:srgbClr val="FFFFFF"/>
                </a:solidFill>
                <a:latin typeface="Arial MT"/>
                <a:cs typeface="Arial MT"/>
              </a:rPr>
              <a:t> </a:t>
            </a:r>
            <a:r>
              <a:rPr sz="2400" dirty="0">
                <a:solidFill>
                  <a:srgbClr val="FFFFFF"/>
                </a:solidFill>
                <a:latin typeface="Arial MT"/>
                <a:cs typeface="Arial MT"/>
              </a:rPr>
              <a:t>de</a:t>
            </a:r>
            <a:r>
              <a:rPr sz="2400" spc="-30" dirty="0">
                <a:solidFill>
                  <a:srgbClr val="FFFFFF"/>
                </a:solidFill>
                <a:latin typeface="Arial MT"/>
                <a:cs typeface="Arial MT"/>
              </a:rPr>
              <a:t> </a:t>
            </a:r>
            <a:r>
              <a:rPr sz="2400" dirty="0">
                <a:solidFill>
                  <a:srgbClr val="FFFFFF"/>
                </a:solidFill>
                <a:latin typeface="Arial MT"/>
                <a:cs typeface="Arial MT"/>
              </a:rPr>
              <a:t>algo,</a:t>
            </a:r>
            <a:r>
              <a:rPr sz="2400" spc="-10" dirty="0">
                <a:solidFill>
                  <a:srgbClr val="FFFFFF"/>
                </a:solidFill>
                <a:latin typeface="Arial MT"/>
                <a:cs typeface="Arial MT"/>
              </a:rPr>
              <a:t> </a:t>
            </a:r>
            <a:r>
              <a:rPr sz="2400" dirty="0">
                <a:solidFill>
                  <a:srgbClr val="FFFFFF"/>
                </a:solidFill>
                <a:latin typeface="Arial MT"/>
                <a:cs typeface="Arial MT"/>
              </a:rPr>
              <a:t>pero</a:t>
            </a:r>
            <a:r>
              <a:rPr sz="2400" spc="-20" dirty="0">
                <a:solidFill>
                  <a:srgbClr val="FFFFFF"/>
                </a:solidFill>
                <a:latin typeface="Arial MT"/>
                <a:cs typeface="Arial MT"/>
              </a:rPr>
              <a:t> </a:t>
            </a:r>
            <a:r>
              <a:rPr sz="2400" dirty="0">
                <a:solidFill>
                  <a:srgbClr val="FFFFFF"/>
                </a:solidFill>
                <a:latin typeface="Arial MT"/>
                <a:cs typeface="Arial MT"/>
              </a:rPr>
              <a:t>dando</a:t>
            </a:r>
            <a:r>
              <a:rPr sz="2400" spc="-10" dirty="0">
                <a:solidFill>
                  <a:srgbClr val="FFFFFF"/>
                </a:solidFill>
                <a:latin typeface="Arial MT"/>
                <a:cs typeface="Arial MT"/>
              </a:rPr>
              <a:t> </a:t>
            </a:r>
            <a:r>
              <a:rPr sz="2400" dirty="0">
                <a:solidFill>
                  <a:srgbClr val="FFFFFF"/>
                </a:solidFill>
                <a:latin typeface="Arial MT"/>
                <a:cs typeface="Arial MT"/>
              </a:rPr>
              <a:t>siempre</a:t>
            </a:r>
            <a:r>
              <a:rPr sz="2400" spc="-15" dirty="0">
                <a:solidFill>
                  <a:srgbClr val="FFFFFF"/>
                </a:solidFill>
                <a:latin typeface="Arial MT"/>
                <a:cs typeface="Arial MT"/>
              </a:rPr>
              <a:t> </a:t>
            </a:r>
            <a:r>
              <a:rPr sz="2400" dirty="0">
                <a:solidFill>
                  <a:srgbClr val="FFFFFF"/>
                </a:solidFill>
                <a:latin typeface="Arial MT"/>
                <a:cs typeface="Arial MT"/>
              </a:rPr>
              <a:t>la</a:t>
            </a:r>
            <a:r>
              <a:rPr sz="2400" spc="-30" dirty="0">
                <a:solidFill>
                  <a:srgbClr val="FFFFFF"/>
                </a:solidFill>
                <a:latin typeface="Arial MT"/>
                <a:cs typeface="Arial MT"/>
              </a:rPr>
              <a:t> </a:t>
            </a:r>
            <a:r>
              <a:rPr sz="2400" dirty="0">
                <a:solidFill>
                  <a:srgbClr val="FFFFFF"/>
                </a:solidFill>
                <a:latin typeface="Arial MT"/>
                <a:cs typeface="Arial MT"/>
              </a:rPr>
              <a:t>causa</a:t>
            </a:r>
            <a:r>
              <a:rPr sz="2400" spc="-15" dirty="0">
                <a:solidFill>
                  <a:srgbClr val="FFFFFF"/>
                </a:solidFill>
                <a:latin typeface="Arial MT"/>
                <a:cs typeface="Arial MT"/>
              </a:rPr>
              <a:t> </a:t>
            </a:r>
            <a:r>
              <a:rPr sz="2400" spc="-50" dirty="0">
                <a:solidFill>
                  <a:srgbClr val="FFFFFF"/>
                </a:solidFill>
                <a:latin typeface="Arial MT"/>
                <a:cs typeface="Arial MT"/>
              </a:rPr>
              <a:t>o </a:t>
            </a:r>
            <a:r>
              <a:rPr sz="2400" dirty="0">
                <a:solidFill>
                  <a:srgbClr val="FFFFFF"/>
                </a:solidFill>
                <a:latin typeface="Arial MT"/>
                <a:cs typeface="Arial MT"/>
              </a:rPr>
              <a:t>razón</a:t>
            </a:r>
            <a:r>
              <a:rPr sz="2400" spc="-20" dirty="0">
                <a:solidFill>
                  <a:srgbClr val="FFFFFF"/>
                </a:solidFill>
                <a:latin typeface="Arial MT"/>
                <a:cs typeface="Arial MT"/>
              </a:rPr>
              <a:t> </a:t>
            </a:r>
            <a:r>
              <a:rPr sz="2400" dirty="0">
                <a:solidFill>
                  <a:srgbClr val="FFFFFF"/>
                </a:solidFill>
                <a:latin typeface="Arial MT"/>
                <a:cs typeface="Arial MT"/>
              </a:rPr>
              <a:t>de</a:t>
            </a:r>
            <a:r>
              <a:rPr sz="2400" spc="-30" dirty="0">
                <a:solidFill>
                  <a:srgbClr val="FFFFFF"/>
                </a:solidFill>
                <a:latin typeface="Arial MT"/>
                <a:cs typeface="Arial MT"/>
              </a:rPr>
              <a:t> </a:t>
            </a:r>
            <a:r>
              <a:rPr sz="2400" dirty="0">
                <a:solidFill>
                  <a:srgbClr val="FFFFFF"/>
                </a:solidFill>
                <a:latin typeface="Arial MT"/>
                <a:cs typeface="Arial MT"/>
              </a:rPr>
              <a:t>dicho</a:t>
            </a:r>
            <a:r>
              <a:rPr sz="2400" spc="-15" dirty="0">
                <a:solidFill>
                  <a:srgbClr val="FFFFFF"/>
                </a:solidFill>
                <a:latin typeface="Arial MT"/>
                <a:cs typeface="Arial MT"/>
              </a:rPr>
              <a:t> </a:t>
            </a:r>
            <a:r>
              <a:rPr sz="2400" spc="-10" dirty="0">
                <a:solidFill>
                  <a:srgbClr val="FFFFFF"/>
                </a:solidFill>
                <a:latin typeface="Arial MT"/>
                <a:cs typeface="Arial MT"/>
              </a:rPr>
              <a:t>juicio</a:t>
            </a:r>
            <a:endParaRPr sz="2400" dirty="0">
              <a:latin typeface="Arial MT"/>
              <a:cs typeface="Arial MT"/>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BF232-9C04-ACA8-C0D1-EEB82AEBA6C5}"/>
              </a:ext>
            </a:extLst>
          </p:cNvPr>
          <p:cNvSpPr>
            <a:spLocks noGrp="1"/>
          </p:cNvSpPr>
          <p:nvPr>
            <p:ph type="title"/>
          </p:nvPr>
        </p:nvSpPr>
        <p:spPr>
          <a:xfrm>
            <a:off x="4963668" y="304800"/>
            <a:ext cx="2264664" cy="1016508"/>
          </a:xfrm>
        </p:spPr>
        <p:txBody>
          <a:bodyPr/>
          <a:lstStyle/>
          <a:p>
            <a:r>
              <a:rPr lang="es-MX" dirty="0"/>
              <a:t>servicio</a:t>
            </a:r>
          </a:p>
        </p:txBody>
      </p:sp>
      <p:sp>
        <p:nvSpPr>
          <p:cNvPr id="3" name="Content Placeholder 2">
            <a:extLst>
              <a:ext uri="{FF2B5EF4-FFF2-40B4-BE49-F238E27FC236}">
                <a16:creationId xmlns:a16="http://schemas.microsoft.com/office/drawing/2014/main" id="{BB2F5537-1DD6-8D5E-9008-D71E3B561929}"/>
              </a:ext>
            </a:extLst>
          </p:cNvPr>
          <p:cNvSpPr>
            <a:spLocks noGrp="1"/>
          </p:cNvSpPr>
          <p:nvPr>
            <p:ph idx="1"/>
          </p:nvPr>
        </p:nvSpPr>
        <p:spPr>
          <a:xfrm>
            <a:off x="609600" y="1524001"/>
            <a:ext cx="11049000" cy="2362200"/>
          </a:xfrm>
        </p:spPr>
        <p:txBody>
          <a:bodyPr>
            <a:normAutofit/>
          </a:bodyPr>
          <a:lstStyle/>
          <a:p>
            <a:pPr marL="0" marR="5080" indent="0" algn="just">
              <a:spcBef>
                <a:spcPts val="100"/>
              </a:spcBef>
              <a:buNone/>
            </a:pPr>
            <a:r>
              <a:rPr lang="es-MX" sz="2000" spc="-20" dirty="0">
                <a:solidFill>
                  <a:srgbClr val="FFFFFF"/>
                </a:solidFill>
                <a:latin typeface="Verdana"/>
                <a:cs typeface="Verdana"/>
              </a:rPr>
              <a:t>Otorgar</a:t>
            </a:r>
            <a:r>
              <a:rPr lang="es-MX" sz="2000" spc="-75" dirty="0">
                <a:solidFill>
                  <a:srgbClr val="FFFFFF"/>
                </a:solidFill>
                <a:latin typeface="Verdana"/>
                <a:cs typeface="Verdana"/>
              </a:rPr>
              <a:t> </a:t>
            </a:r>
            <a:r>
              <a:rPr lang="es-MX" sz="2000" dirty="0">
                <a:solidFill>
                  <a:srgbClr val="FFFFFF"/>
                </a:solidFill>
                <a:latin typeface="Verdana"/>
                <a:cs typeface="Verdana"/>
              </a:rPr>
              <a:t>una</a:t>
            </a:r>
            <a:r>
              <a:rPr lang="es-MX" sz="2000" spc="-80" dirty="0">
                <a:solidFill>
                  <a:srgbClr val="FFFFFF"/>
                </a:solidFill>
                <a:latin typeface="Verdana"/>
                <a:cs typeface="Verdana"/>
              </a:rPr>
              <a:t> </a:t>
            </a:r>
            <a:r>
              <a:rPr lang="es-MX" sz="2000" dirty="0">
                <a:solidFill>
                  <a:srgbClr val="FFFFFF"/>
                </a:solidFill>
                <a:latin typeface="Verdana"/>
                <a:cs typeface="Verdana"/>
              </a:rPr>
              <a:t>atención</a:t>
            </a:r>
            <a:r>
              <a:rPr lang="es-MX" sz="2000" spc="-85" dirty="0">
                <a:solidFill>
                  <a:srgbClr val="FFFFFF"/>
                </a:solidFill>
                <a:latin typeface="Verdana"/>
                <a:cs typeface="Verdana"/>
              </a:rPr>
              <a:t> </a:t>
            </a:r>
            <a:r>
              <a:rPr lang="es-MX" sz="2000" dirty="0">
                <a:solidFill>
                  <a:srgbClr val="FFFFFF"/>
                </a:solidFill>
                <a:latin typeface="Verdana"/>
                <a:cs typeface="Verdana"/>
              </a:rPr>
              <a:t>esmerada</a:t>
            </a:r>
            <a:r>
              <a:rPr lang="es-MX" sz="2000" spc="-80" dirty="0">
                <a:solidFill>
                  <a:srgbClr val="FFFFFF"/>
                </a:solidFill>
                <a:latin typeface="Verdana"/>
                <a:cs typeface="Verdana"/>
              </a:rPr>
              <a:t> </a:t>
            </a:r>
            <a:r>
              <a:rPr lang="es-MX" sz="2000" spc="150" dirty="0">
                <a:solidFill>
                  <a:srgbClr val="FFFFFF"/>
                </a:solidFill>
                <a:latin typeface="Verdana"/>
                <a:cs typeface="Verdana"/>
              </a:rPr>
              <a:t>a</a:t>
            </a:r>
            <a:r>
              <a:rPr lang="es-MX" sz="2000" spc="-95" dirty="0">
                <a:solidFill>
                  <a:srgbClr val="FFFFFF"/>
                </a:solidFill>
                <a:latin typeface="Verdana"/>
                <a:cs typeface="Verdana"/>
              </a:rPr>
              <a:t> </a:t>
            </a:r>
            <a:r>
              <a:rPr lang="es-MX" sz="2000" spc="-25" dirty="0">
                <a:solidFill>
                  <a:srgbClr val="FFFFFF"/>
                </a:solidFill>
                <a:latin typeface="Verdana"/>
                <a:cs typeface="Verdana"/>
              </a:rPr>
              <a:t>la </a:t>
            </a:r>
            <a:r>
              <a:rPr lang="es-MX" sz="2000" dirty="0">
                <a:solidFill>
                  <a:srgbClr val="FFFFFF"/>
                </a:solidFill>
                <a:latin typeface="Verdana"/>
                <a:cs typeface="Verdana"/>
              </a:rPr>
              <a:t>sociedad,</a:t>
            </a:r>
            <a:r>
              <a:rPr lang="es-MX" sz="2000" spc="-85" dirty="0">
                <a:solidFill>
                  <a:srgbClr val="FFFFFF"/>
                </a:solidFill>
                <a:latin typeface="Verdana"/>
                <a:cs typeface="Verdana"/>
              </a:rPr>
              <a:t> </a:t>
            </a:r>
            <a:r>
              <a:rPr lang="es-MX" sz="2000" spc="-55" dirty="0">
                <a:solidFill>
                  <a:srgbClr val="FFFFFF"/>
                </a:solidFill>
                <a:latin typeface="Verdana"/>
                <a:cs typeface="Verdana"/>
              </a:rPr>
              <a:t>tener</a:t>
            </a:r>
            <a:r>
              <a:rPr lang="es-MX" sz="2000" spc="-40" dirty="0">
                <a:solidFill>
                  <a:srgbClr val="FFFFFF"/>
                </a:solidFill>
                <a:latin typeface="Verdana"/>
                <a:cs typeface="Verdana"/>
              </a:rPr>
              <a:t> </a:t>
            </a:r>
            <a:r>
              <a:rPr lang="es-MX" sz="2000" spc="-35" dirty="0">
                <a:solidFill>
                  <a:srgbClr val="FFFFFF"/>
                </a:solidFill>
                <a:latin typeface="Verdana"/>
                <a:cs typeface="Verdana"/>
              </a:rPr>
              <a:t>respeto</a:t>
            </a:r>
            <a:r>
              <a:rPr lang="es-MX" sz="2000" spc="-40" dirty="0">
                <a:solidFill>
                  <a:srgbClr val="FFFFFF"/>
                </a:solidFill>
                <a:latin typeface="Verdana"/>
                <a:cs typeface="Verdana"/>
              </a:rPr>
              <a:t> </a:t>
            </a:r>
            <a:r>
              <a:rPr lang="es-MX" sz="2000" spc="-20" dirty="0">
                <a:solidFill>
                  <a:srgbClr val="FFFFFF"/>
                </a:solidFill>
                <a:latin typeface="Verdana"/>
                <a:cs typeface="Verdana"/>
              </a:rPr>
              <a:t>por</a:t>
            </a:r>
            <a:r>
              <a:rPr lang="es-MX" sz="2000" spc="-90" dirty="0">
                <a:solidFill>
                  <a:srgbClr val="FFFFFF"/>
                </a:solidFill>
                <a:latin typeface="Verdana"/>
                <a:cs typeface="Verdana"/>
              </a:rPr>
              <a:t> </a:t>
            </a:r>
            <a:r>
              <a:rPr lang="es-MX" sz="2000" spc="-25" dirty="0">
                <a:solidFill>
                  <a:srgbClr val="FFFFFF"/>
                </a:solidFill>
                <a:latin typeface="Verdana"/>
                <a:cs typeface="Verdana"/>
              </a:rPr>
              <a:t>sus </a:t>
            </a:r>
            <a:r>
              <a:rPr lang="es-MX" sz="2000" dirty="0">
                <a:solidFill>
                  <a:srgbClr val="FFFFFF"/>
                </a:solidFill>
                <a:latin typeface="Verdana"/>
                <a:cs typeface="Verdana"/>
              </a:rPr>
              <a:t>creencias</a:t>
            </a:r>
            <a:r>
              <a:rPr lang="es-MX" sz="2000" spc="-65" dirty="0">
                <a:solidFill>
                  <a:srgbClr val="FFFFFF"/>
                </a:solidFill>
                <a:latin typeface="Verdana"/>
                <a:cs typeface="Verdana"/>
              </a:rPr>
              <a:t> </a:t>
            </a:r>
            <a:r>
              <a:rPr lang="es-MX" sz="2000" spc="-114" dirty="0">
                <a:solidFill>
                  <a:srgbClr val="FFFFFF"/>
                </a:solidFill>
                <a:latin typeface="Verdana"/>
                <a:cs typeface="Verdana"/>
              </a:rPr>
              <a:t>y</a:t>
            </a:r>
            <a:r>
              <a:rPr lang="es-MX" sz="2000" spc="-65" dirty="0">
                <a:solidFill>
                  <a:srgbClr val="FFFFFF"/>
                </a:solidFill>
                <a:latin typeface="Verdana"/>
                <a:cs typeface="Verdana"/>
              </a:rPr>
              <a:t> </a:t>
            </a:r>
            <a:r>
              <a:rPr lang="es-MX" sz="2000" spc="-30" dirty="0">
                <a:solidFill>
                  <a:srgbClr val="FFFFFF"/>
                </a:solidFill>
                <a:latin typeface="Verdana"/>
                <a:cs typeface="Verdana"/>
              </a:rPr>
              <a:t>peticiones,</a:t>
            </a:r>
            <a:r>
              <a:rPr lang="es-MX" sz="2000" spc="-55" dirty="0">
                <a:solidFill>
                  <a:srgbClr val="FFFFFF"/>
                </a:solidFill>
                <a:latin typeface="Verdana"/>
                <a:cs typeface="Verdana"/>
              </a:rPr>
              <a:t> </a:t>
            </a:r>
            <a:r>
              <a:rPr lang="es-MX" sz="2000" dirty="0">
                <a:solidFill>
                  <a:srgbClr val="FFFFFF"/>
                </a:solidFill>
                <a:latin typeface="Verdana"/>
                <a:cs typeface="Verdana"/>
              </a:rPr>
              <a:t>además</a:t>
            </a:r>
            <a:r>
              <a:rPr lang="es-MX" sz="2000" spc="-55" dirty="0">
                <a:solidFill>
                  <a:srgbClr val="FFFFFF"/>
                </a:solidFill>
                <a:latin typeface="Verdana"/>
                <a:cs typeface="Verdana"/>
              </a:rPr>
              <a:t> </a:t>
            </a:r>
            <a:r>
              <a:rPr lang="es-MX" sz="2000" spc="70" dirty="0">
                <a:solidFill>
                  <a:srgbClr val="FFFFFF"/>
                </a:solidFill>
                <a:latin typeface="Verdana"/>
                <a:cs typeface="Verdana"/>
              </a:rPr>
              <a:t>de </a:t>
            </a:r>
            <a:r>
              <a:rPr lang="es-MX" sz="2000" spc="-30" dirty="0">
                <a:solidFill>
                  <a:srgbClr val="FFFFFF"/>
                </a:solidFill>
                <a:latin typeface="Verdana"/>
                <a:cs typeface="Verdana"/>
              </a:rPr>
              <a:t>responsabilidad</a:t>
            </a:r>
            <a:r>
              <a:rPr lang="es-MX" sz="2000" spc="-114" dirty="0">
                <a:solidFill>
                  <a:srgbClr val="FFFFFF"/>
                </a:solidFill>
                <a:latin typeface="Verdana"/>
                <a:cs typeface="Verdana"/>
              </a:rPr>
              <a:t> y</a:t>
            </a:r>
            <a:r>
              <a:rPr lang="es-MX" sz="2000" spc="-95" dirty="0">
                <a:solidFill>
                  <a:srgbClr val="FFFFFF"/>
                </a:solidFill>
                <a:latin typeface="Verdana"/>
                <a:cs typeface="Verdana"/>
              </a:rPr>
              <a:t> </a:t>
            </a:r>
            <a:r>
              <a:rPr lang="es-MX" sz="2000" spc="-10" dirty="0">
                <a:solidFill>
                  <a:srgbClr val="FFFFFF"/>
                </a:solidFill>
                <a:latin typeface="Verdana"/>
                <a:cs typeface="Verdana"/>
              </a:rPr>
              <a:t>honestidad</a:t>
            </a:r>
            <a:r>
              <a:rPr lang="es-MX" sz="2000" spc="-75" dirty="0">
                <a:solidFill>
                  <a:srgbClr val="FFFFFF"/>
                </a:solidFill>
                <a:latin typeface="Verdana"/>
                <a:cs typeface="Verdana"/>
              </a:rPr>
              <a:t> </a:t>
            </a:r>
            <a:r>
              <a:rPr lang="es-MX" sz="2000" dirty="0">
                <a:solidFill>
                  <a:srgbClr val="FFFFFF"/>
                </a:solidFill>
                <a:latin typeface="Verdana"/>
                <a:cs typeface="Verdana"/>
              </a:rPr>
              <a:t>en</a:t>
            </a:r>
            <a:r>
              <a:rPr lang="es-MX" sz="2000" spc="-70" dirty="0">
                <a:solidFill>
                  <a:srgbClr val="FFFFFF"/>
                </a:solidFill>
                <a:latin typeface="Verdana"/>
                <a:cs typeface="Verdana"/>
              </a:rPr>
              <a:t> </a:t>
            </a:r>
            <a:r>
              <a:rPr lang="es-MX" sz="2000" spc="-45" dirty="0">
                <a:solidFill>
                  <a:srgbClr val="FFFFFF"/>
                </a:solidFill>
                <a:latin typeface="Verdana"/>
                <a:cs typeface="Verdana"/>
              </a:rPr>
              <a:t>nuestra </a:t>
            </a:r>
            <a:r>
              <a:rPr lang="es-MX" sz="2000" spc="-10" dirty="0">
                <a:solidFill>
                  <a:srgbClr val="FFFFFF"/>
                </a:solidFill>
                <a:latin typeface="Verdana"/>
                <a:cs typeface="Verdana"/>
              </a:rPr>
              <a:t>labor.</a:t>
            </a:r>
            <a:endParaRPr lang="es-MX" sz="2000" dirty="0">
              <a:latin typeface="Verdana"/>
              <a:cs typeface="Verdana"/>
            </a:endParaRPr>
          </a:p>
          <a:p>
            <a:pPr marL="0" marR="158115" indent="0" algn="just">
              <a:spcBef>
                <a:spcPts val="2160"/>
              </a:spcBef>
              <a:buNone/>
            </a:pPr>
            <a:r>
              <a:rPr lang="es-MX" sz="2000" spc="-114" dirty="0">
                <a:solidFill>
                  <a:srgbClr val="FFFFFF"/>
                </a:solidFill>
                <a:latin typeface="Verdana"/>
                <a:cs typeface="Verdana"/>
              </a:rPr>
              <a:t>Un</a:t>
            </a:r>
            <a:r>
              <a:rPr lang="es-MX" sz="2000" spc="-100" dirty="0">
                <a:solidFill>
                  <a:srgbClr val="FFFFFF"/>
                </a:solidFill>
                <a:latin typeface="Verdana"/>
                <a:cs typeface="Verdana"/>
              </a:rPr>
              <a:t> </a:t>
            </a:r>
            <a:r>
              <a:rPr lang="es-MX" sz="2000" spc="-50" dirty="0">
                <a:solidFill>
                  <a:srgbClr val="FFFFFF"/>
                </a:solidFill>
                <a:latin typeface="Verdana"/>
                <a:cs typeface="Verdana"/>
              </a:rPr>
              <a:t>servicio</a:t>
            </a:r>
            <a:r>
              <a:rPr lang="es-MX" sz="2000" spc="-170" dirty="0">
                <a:solidFill>
                  <a:srgbClr val="FFFFFF"/>
                </a:solidFill>
                <a:latin typeface="Verdana"/>
                <a:cs typeface="Verdana"/>
              </a:rPr>
              <a:t> </a:t>
            </a:r>
            <a:r>
              <a:rPr lang="es-MX" sz="2000" spc="-10" dirty="0">
                <a:solidFill>
                  <a:srgbClr val="FFFFFF"/>
                </a:solidFill>
                <a:latin typeface="Verdana"/>
                <a:cs typeface="Verdana"/>
              </a:rPr>
              <a:t>también</a:t>
            </a:r>
            <a:r>
              <a:rPr lang="es-MX" sz="2000" spc="-110" dirty="0">
                <a:solidFill>
                  <a:srgbClr val="FFFFFF"/>
                </a:solidFill>
                <a:latin typeface="Verdana"/>
                <a:cs typeface="Verdana"/>
              </a:rPr>
              <a:t> </a:t>
            </a:r>
            <a:r>
              <a:rPr lang="es-MX" sz="2000" spc="60" dirty="0">
                <a:solidFill>
                  <a:srgbClr val="FFFFFF"/>
                </a:solidFill>
                <a:latin typeface="Verdana"/>
                <a:cs typeface="Verdana"/>
              </a:rPr>
              <a:t>puede</a:t>
            </a:r>
            <a:r>
              <a:rPr lang="es-MX" sz="2000" spc="-90" dirty="0">
                <a:solidFill>
                  <a:srgbClr val="FFFFFF"/>
                </a:solidFill>
                <a:latin typeface="Verdana"/>
                <a:cs typeface="Verdana"/>
              </a:rPr>
              <a:t> </a:t>
            </a:r>
            <a:r>
              <a:rPr lang="es-MX" sz="2000" spc="-140" dirty="0">
                <a:solidFill>
                  <a:srgbClr val="FFFFFF"/>
                </a:solidFill>
                <a:latin typeface="Verdana"/>
                <a:cs typeface="Verdana"/>
              </a:rPr>
              <a:t>ser</a:t>
            </a:r>
            <a:r>
              <a:rPr lang="es-MX" sz="2000" spc="-105" dirty="0">
                <a:solidFill>
                  <a:srgbClr val="FFFFFF"/>
                </a:solidFill>
                <a:latin typeface="Verdana"/>
                <a:cs typeface="Verdana"/>
              </a:rPr>
              <a:t> </a:t>
            </a:r>
            <a:r>
              <a:rPr lang="es-MX" sz="2000" spc="-10" dirty="0">
                <a:solidFill>
                  <a:srgbClr val="FFFFFF"/>
                </a:solidFill>
                <a:latin typeface="Verdana"/>
                <a:cs typeface="Verdana"/>
              </a:rPr>
              <a:t>visto </a:t>
            </a:r>
            <a:r>
              <a:rPr lang="es-MX" sz="2000" spc="85" dirty="0">
                <a:solidFill>
                  <a:srgbClr val="FFFFFF"/>
                </a:solidFill>
                <a:latin typeface="Verdana"/>
                <a:cs typeface="Verdana"/>
              </a:rPr>
              <a:t>como</a:t>
            </a:r>
            <a:r>
              <a:rPr lang="es-MX" sz="2000" spc="-120" dirty="0">
                <a:solidFill>
                  <a:srgbClr val="FFFFFF"/>
                </a:solidFill>
                <a:latin typeface="Verdana"/>
                <a:cs typeface="Verdana"/>
              </a:rPr>
              <a:t> </a:t>
            </a:r>
            <a:r>
              <a:rPr lang="es-MX" sz="2000" spc="-30" dirty="0">
                <a:solidFill>
                  <a:srgbClr val="FFFFFF"/>
                </a:solidFill>
                <a:latin typeface="Verdana"/>
                <a:cs typeface="Verdana"/>
              </a:rPr>
              <a:t>el</a:t>
            </a:r>
            <a:r>
              <a:rPr lang="es-MX" sz="2000" spc="-95" dirty="0">
                <a:solidFill>
                  <a:srgbClr val="FFFFFF"/>
                </a:solidFill>
                <a:latin typeface="Verdana"/>
                <a:cs typeface="Verdana"/>
              </a:rPr>
              <a:t> </a:t>
            </a:r>
            <a:r>
              <a:rPr lang="es-MX" sz="2000" dirty="0">
                <a:solidFill>
                  <a:srgbClr val="FFFFFF"/>
                </a:solidFill>
                <a:latin typeface="Verdana"/>
                <a:cs typeface="Verdana"/>
              </a:rPr>
              <a:t>apoyar</a:t>
            </a:r>
            <a:r>
              <a:rPr lang="es-MX" sz="2000" spc="-105" dirty="0">
                <a:solidFill>
                  <a:srgbClr val="FFFFFF"/>
                </a:solidFill>
                <a:latin typeface="Verdana"/>
                <a:cs typeface="Verdana"/>
              </a:rPr>
              <a:t> </a:t>
            </a:r>
            <a:r>
              <a:rPr lang="es-MX" sz="2000" spc="150" dirty="0">
                <a:solidFill>
                  <a:srgbClr val="FFFFFF"/>
                </a:solidFill>
                <a:latin typeface="Verdana"/>
                <a:cs typeface="Verdana"/>
              </a:rPr>
              <a:t>a</a:t>
            </a:r>
            <a:r>
              <a:rPr lang="es-MX" sz="2000" spc="-114" dirty="0">
                <a:solidFill>
                  <a:srgbClr val="FFFFFF"/>
                </a:solidFill>
                <a:latin typeface="Verdana"/>
                <a:cs typeface="Verdana"/>
              </a:rPr>
              <a:t> </a:t>
            </a:r>
            <a:r>
              <a:rPr lang="es-MX" sz="2000" spc="-85" dirty="0">
                <a:solidFill>
                  <a:srgbClr val="FFFFFF"/>
                </a:solidFill>
                <a:latin typeface="Verdana"/>
                <a:cs typeface="Verdana"/>
              </a:rPr>
              <a:t>las</a:t>
            </a:r>
            <a:r>
              <a:rPr lang="es-MX" sz="2000" spc="-105" dirty="0">
                <a:solidFill>
                  <a:srgbClr val="FFFFFF"/>
                </a:solidFill>
                <a:latin typeface="Verdana"/>
                <a:cs typeface="Verdana"/>
              </a:rPr>
              <a:t> </a:t>
            </a:r>
            <a:r>
              <a:rPr lang="es-MX" sz="2000" spc="-65" dirty="0">
                <a:solidFill>
                  <a:srgbClr val="FFFFFF"/>
                </a:solidFill>
                <a:latin typeface="Verdana"/>
                <a:cs typeface="Verdana"/>
              </a:rPr>
              <a:t>personas,</a:t>
            </a:r>
            <a:r>
              <a:rPr lang="es-MX" sz="2000" spc="-90" dirty="0">
                <a:solidFill>
                  <a:srgbClr val="FFFFFF"/>
                </a:solidFill>
                <a:latin typeface="Verdana"/>
                <a:cs typeface="Verdana"/>
              </a:rPr>
              <a:t> </a:t>
            </a:r>
            <a:r>
              <a:rPr lang="es-MX" sz="2000" spc="-10" dirty="0">
                <a:solidFill>
                  <a:srgbClr val="FFFFFF"/>
                </a:solidFill>
                <a:latin typeface="Verdana"/>
                <a:cs typeface="Verdana"/>
              </a:rPr>
              <a:t>ayudar </a:t>
            </a:r>
            <a:r>
              <a:rPr lang="es-MX" sz="2000" spc="150" dirty="0">
                <a:solidFill>
                  <a:srgbClr val="FFFFFF"/>
                </a:solidFill>
                <a:latin typeface="Verdana"/>
                <a:cs typeface="Verdana"/>
              </a:rPr>
              <a:t>a</a:t>
            </a:r>
            <a:r>
              <a:rPr lang="es-MX" sz="2000" spc="-105" dirty="0">
                <a:solidFill>
                  <a:srgbClr val="FFFFFF"/>
                </a:solidFill>
                <a:latin typeface="Verdana"/>
                <a:cs typeface="Verdana"/>
              </a:rPr>
              <a:t> </a:t>
            </a:r>
            <a:r>
              <a:rPr lang="es-MX" sz="2000" dirty="0">
                <a:solidFill>
                  <a:srgbClr val="FFFFFF"/>
                </a:solidFill>
                <a:latin typeface="Verdana"/>
                <a:cs typeface="Verdana"/>
              </a:rPr>
              <a:t>compañeros</a:t>
            </a:r>
            <a:r>
              <a:rPr lang="es-MX" sz="2000" spc="-95" dirty="0">
                <a:solidFill>
                  <a:srgbClr val="FFFFFF"/>
                </a:solidFill>
                <a:latin typeface="Verdana"/>
                <a:cs typeface="Verdana"/>
              </a:rPr>
              <a:t> </a:t>
            </a:r>
            <a:r>
              <a:rPr lang="es-MX" sz="2000" spc="-10" dirty="0">
                <a:solidFill>
                  <a:srgbClr val="FFFFFF"/>
                </a:solidFill>
                <a:latin typeface="Verdana"/>
                <a:cs typeface="Verdana"/>
              </a:rPr>
              <a:t>explicándoles actividades,</a:t>
            </a:r>
            <a:r>
              <a:rPr lang="es-MX" sz="2000" spc="-55" dirty="0">
                <a:solidFill>
                  <a:srgbClr val="FFFFFF"/>
                </a:solidFill>
                <a:latin typeface="Verdana"/>
                <a:cs typeface="Verdana"/>
              </a:rPr>
              <a:t> </a:t>
            </a:r>
            <a:r>
              <a:rPr lang="es-MX" sz="2000" dirty="0">
                <a:solidFill>
                  <a:srgbClr val="FFFFFF"/>
                </a:solidFill>
                <a:latin typeface="Verdana"/>
                <a:cs typeface="Verdana"/>
              </a:rPr>
              <a:t>ayudando</a:t>
            </a:r>
            <a:r>
              <a:rPr lang="es-MX" sz="2000" spc="-10" dirty="0">
                <a:solidFill>
                  <a:srgbClr val="FFFFFF"/>
                </a:solidFill>
                <a:latin typeface="Verdana"/>
                <a:cs typeface="Verdana"/>
              </a:rPr>
              <a:t> </a:t>
            </a:r>
            <a:r>
              <a:rPr lang="es-MX" sz="2000" spc="150" dirty="0">
                <a:solidFill>
                  <a:srgbClr val="FFFFFF"/>
                </a:solidFill>
                <a:latin typeface="Verdana"/>
                <a:cs typeface="Verdana"/>
              </a:rPr>
              <a:t>a</a:t>
            </a:r>
            <a:r>
              <a:rPr lang="es-MX" sz="2000" spc="-35" dirty="0">
                <a:solidFill>
                  <a:srgbClr val="FFFFFF"/>
                </a:solidFill>
                <a:latin typeface="Verdana"/>
                <a:cs typeface="Verdana"/>
              </a:rPr>
              <a:t> </a:t>
            </a:r>
            <a:r>
              <a:rPr lang="es-MX" sz="2000" spc="-45" dirty="0">
                <a:solidFill>
                  <a:srgbClr val="FFFFFF"/>
                </a:solidFill>
                <a:latin typeface="Verdana"/>
                <a:cs typeface="Verdana"/>
              </a:rPr>
              <a:t>personas</a:t>
            </a:r>
            <a:r>
              <a:rPr lang="es-MX" sz="2000" dirty="0">
                <a:solidFill>
                  <a:srgbClr val="FFFFFF"/>
                </a:solidFill>
                <a:latin typeface="Verdana"/>
                <a:cs typeface="Verdana"/>
              </a:rPr>
              <a:t> </a:t>
            </a:r>
            <a:r>
              <a:rPr lang="es-MX" sz="2000" spc="-25" dirty="0">
                <a:solidFill>
                  <a:srgbClr val="FFFFFF"/>
                </a:solidFill>
                <a:latin typeface="Verdana"/>
                <a:cs typeface="Verdana"/>
              </a:rPr>
              <a:t>sin </a:t>
            </a:r>
            <a:r>
              <a:rPr lang="es-MX" sz="2000" spc="-10" dirty="0">
                <a:solidFill>
                  <a:srgbClr val="FFFFFF"/>
                </a:solidFill>
                <a:latin typeface="Verdana"/>
                <a:cs typeface="Verdana"/>
              </a:rPr>
              <a:t>juzgarlas.</a:t>
            </a:r>
            <a:endParaRPr lang="es-MX" sz="2000" dirty="0"/>
          </a:p>
        </p:txBody>
      </p:sp>
      <p:pic>
        <p:nvPicPr>
          <p:cNvPr id="4" name="object 3"/>
          <p:cNvPicPr/>
          <p:nvPr/>
        </p:nvPicPr>
        <p:blipFill>
          <a:blip r:embed="rId2" cstate="print"/>
          <a:stretch>
            <a:fillRect/>
          </a:stretch>
        </p:blipFill>
        <p:spPr>
          <a:xfrm>
            <a:off x="4277106" y="3581400"/>
            <a:ext cx="3713988" cy="2490216"/>
          </a:xfrm>
          <a:prstGeom prst="rect">
            <a:avLst/>
          </a:prstGeom>
        </p:spPr>
      </p:pic>
    </p:spTree>
    <p:extLst>
      <p:ext uri="{BB962C8B-B14F-4D97-AF65-F5344CB8AC3E}">
        <p14:creationId xmlns:p14="http://schemas.microsoft.com/office/powerpoint/2010/main" val="40660763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6C53D-F74F-402D-647A-89299717CA10}"/>
              </a:ext>
            </a:extLst>
          </p:cNvPr>
          <p:cNvSpPr>
            <a:spLocks noGrp="1"/>
          </p:cNvSpPr>
          <p:nvPr>
            <p:ph type="title"/>
          </p:nvPr>
        </p:nvSpPr>
        <p:spPr>
          <a:xfrm>
            <a:off x="4963668" y="330065"/>
            <a:ext cx="2264664" cy="787908"/>
          </a:xfrm>
        </p:spPr>
        <p:txBody>
          <a:bodyPr/>
          <a:lstStyle/>
          <a:p>
            <a:r>
              <a:rPr lang="es-MX" dirty="0"/>
              <a:t>trabajo</a:t>
            </a:r>
          </a:p>
        </p:txBody>
      </p:sp>
      <p:sp>
        <p:nvSpPr>
          <p:cNvPr id="3" name="Content Placeholder 2">
            <a:extLst>
              <a:ext uri="{FF2B5EF4-FFF2-40B4-BE49-F238E27FC236}">
                <a16:creationId xmlns:a16="http://schemas.microsoft.com/office/drawing/2014/main" id="{DB378D77-4215-E5D4-2F83-8D085047F510}"/>
              </a:ext>
            </a:extLst>
          </p:cNvPr>
          <p:cNvSpPr>
            <a:spLocks noGrp="1"/>
          </p:cNvSpPr>
          <p:nvPr>
            <p:ph idx="1"/>
          </p:nvPr>
        </p:nvSpPr>
        <p:spPr>
          <a:xfrm>
            <a:off x="533400" y="1752601"/>
            <a:ext cx="7729728" cy="2551176"/>
          </a:xfrm>
        </p:spPr>
        <p:txBody>
          <a:bodyPr/>
          <a:lstStyle/>
          <a:p>
            <a:pPr marL="12700" marR="5080" lvl="0" indent="0" algn="just" defTabSz="457200" rtl="0" eaLnBrk="1" fontAlgn="auto" latinLnBrk="0" hangingPunct="1">
              <a:lnSpc>
                <a:spcPct val="100000"/>
              </a:lnSpc>
              <a:spcBef>
                <a:spcPts val="100"/>
              </a:spcBef>
              <a:spcAft>
                <a:spcPts val="0"/>
              </a:spcAft>
              <a:buClrTx/>
              <a:buSzTx/>
              <a:buFontTx/>
              <a:buNone/>
              <a:tabLst/>
              <a:defRPr/>
            </a:pPr>
            <a:r>
              <a:rPr kumimoji="0" lang="es-MX" sz="2800" b="0" i="0" u="none" strike="noStrike" kern="1200" cap="none" spc="-120" normalizeH="0" baseline="0" noProof="0" dirty="0">
                <a:ln>
                  <a:noFill/>
                </a:ln>
                <a:solidFill>
                  <a:srgbClr val="FFFFFF"/>
                </a:solidFill>
                <a:effectLst/>
                <a:uLnTx/>
                <a:uFillTx/>
                <a:latin typeface="Verdana"/>
                <a:ea typeface="+mn-ea"/>
                <a:cs typeface="Verdana"/>
              </a:rPr>
              <a:t>En</a:t>
            </a:r>
            <a:r>
              <a:rPr kumimoji="0" lang="es-MX" sz="2800" b="0" i="0" u="none" strike="noStrike" kern="1200" cap="none" spc="-100" normalizeH="0" baseline="0" noProof="0" dirty="0">
                <a:ln>
                  <a:noFill/>
                </a:ln>
                <a:solidFill>
                  <a:srgbClr val="FFFFFF"/>
                </a:solidFill>
                <a:effectLst/>
                <a:uLnTx/>
                <a:uFillTx/>
                <a:latin typeface="Verdana"/>
                <a:ea typeface="+mn-ea"/>
                <a:cs typeface="Verdana"/>
              </a:rPr>
              <a:t> </a:t>
            </a:r>
            <a:r>
              <a:rPr kumimoji="0" lang="es-MX" sz="2800" b="0" i="0" u="none" strike="noStrike" kern="1200" cap="none" spc="-35" normalizeH="0" baseline="0" noProof="0" dirty="0">
                <a:ln>
                  <a:noFill/>
                </a:ln>
                <a:solidFill>
                  <a:srgbClr val="FFFFFF"/>
                </a:solidFill>
                <a:effectLst/>
                <a:uLnTx/>
                <a:uFillTx/>
                <a:latin typeface="Verdana"/>
                <a:ea typeface="+mn-ea"/>
                <a:cs typeface="Verdana"/>
              </a:rPr>
              <a:t>el</a:t>
            </a:r>
            <a:r>
              <a:rPr kumimoji="0" lang="es-MX" sz="2800" b="0" i="0" u="none" strike="noStrike" kern="1200" cap="none" spc="-100" normalizeH="0" baseline="0" noProof="0" dirty="0">
                <a:ln>
                  <a:noFill/>
                </a:ln>
                <a:solidFill>
                  <a:srgbClr val="FFFFFF"/>
                </a:solidFill>
                <a:effectLst/>
                <a:uLnTx/>
                <a:uFillTx/>
                <a:latin typeface="Verdana"/>
                <a:ea typeface="+mn-ea"/>
                <a:cs typeface="Verdana"/>
              </a:rPr>
              <a:t> </a:t>
            </a:r>
            <a:r>
              <a:rPr kumimoji="0" lang="es-MX" sz="2800" b="0" i="0" u="none" strike="noStrike" kern="1200" cap="none" spc="-25" normalizeH="0" baseline="0" noProof="0" dirty="0">
                <a:ln>
                  <a:noFill/>
                </a:ln>
                <a:solidFill>
                  <a:srgbClr val="FFFFFF"/>
                </a:solidFill>
                <a:effectLst/>
                <a:uLnTx/>
                <a:uFillTx/>
                <a:latin typeface="Verdana"/>
                <a:ea typeface="+mn-ea"/>
                <a:cs typeface="Verdana"/>
              </a:rPr>
              <a:t>trabajo</a:t>
            </a:r>
            <a:r>
              <a:rPr kumimoji="0" lang="es-MX" sz="2800" b="0" i="0" u="none" strike="noStrike" kern="1200" cap="none" spc="-100" normalizeH="0" baseline="0" noProof="0" dirty="0">
                <a:ln>
                  <a:noFill/>
                </a:ln>
                <a:solidFill>
                  <a:srgbClr val="FFFFFF"/>
                </a:solidFill>
                <a:effectLst/>
                <a:uLnTx/>
                <a:uFillTx/>
                <a:latin typeface="Verdana"/>
                <a:ea typeface="+mn-ea"/>
                <a:cs typeface="Verdana"/>
              </a:rPr>
              <a:t> </a:t>
            </a:r>
            <a:r>
              <a:rPr kumimoji="0" lang="es-MX" sz="2800" b="0" i="0" u="none" strike="noStrike" kern="1200" cap="none" spc="0" normalizeH="0" baseline="0" noProof="0" dirty="0">
                <a:ln>
                  <a:noFill/>
                </a:ln>
                <a:solidFill>
                  <a:srgbClr val="FFFFFF"/>
                </a:solidFill>
                <a:effectLst/>
                <a:uLnTx/>
                <a:uFillTx/>
                <a:latin typeface="Verdana"/>
                <a:ea typeface="+mn-ea"/>
                <a:cs typeface="Verdana"/>
              </a:rPr>
              <a:t>la</a:t>
            </a:r>
            <a:r>
              <a:rPr kumimoji="0" lang="es-MX" sz="2800" b="0" i="0" u="none" strike="noStrike" kern="1200" cap="none" spc="-120" normalizeH="0" baseline="0" noProof="0" dirty="0">
                <a:ln>
                  <a:noFill/>
                </a:ln>
                <a:solidFill>
                  <a:srgbClr val="FFFFFF"/>
                </a:solidFill>
                <a:effectLst/>
                <a:uLnTx/>
                <a:uFillTx/>
                <a:latin typeface="Verdana"/>
                <a:ea typeface="+mn-ea"/>
                <a:cs typeface="Verdana"/>
              </a:rPr>
              <a:t> </a:t>
            </a:r>
            <a:r>
              <a:rPr kumimoji="0" lang="es-MX" sz="2800" b="0" i="0" u="none" strike="noStrike" kern="1200" cap="none" spc="-35" normalizeH="0" baseline="0" noProof="0" dirty="0">
                <a:ln>
                  <a:noFill/>
                </a:ln>
                <a:solidFill>
                  <a:srgbClr val="FFFFFF"/>
                </a:solidFill>
                <a:effectLst/>
                <a:uLnTx/>
                <a:uFillTx/>
                <a:latin typeface="Verdana"/>
                <a:ea typeface="+mn-ea"/>
                <a:cs typeface="Verdana"/>
              </a:rPr>
              <a:t>forma</a:t>
            </a:r>
            <a:r>
              <a:rPr kumimoji="0" lang="es-MX" sz="2800" b="0" i="0" u="none" strike="noStrike" kern="1200" cap="none" spc="-110" normalizeH="0" baseline="0" noProof="0" dirty="0">
                <a:ln>
                  <a:noFill/>
                </a:ln>
                <a:solidFill>
                  <a:srgbClr val="FFFFFF"/>
                </a:solidFill>
                <a:effectLst/>
                <a:uLnTx/>
                <a:uFillTx/>
                <a:latin typeface="Verdana"/>
                <a:ea typeface="+mn-ea"/>
                <a:cs typeface="Verdana"/>
              </a:rPr>
              <a:t> </a:t>
            </a:r>
            <a:r>
              <a:rPr kumimoji="0" lang="es-MX" sz="2800" b="0" i="0" u="none" strike="noStrike" kern="1200" cap="none" spc="0" normalizeH="0" baseline="0" noProof="0" dirty="0">
                <a:ln>
                  <a:noFill/>
                </a:ln>
                <a:solidFill>
                  <a:srgbClr val="FFFFFF"/>
                </a:solidFill>
                <a:effectLst/>
                <a:uLnTx/>
                <a:uFillTx/>
                <a:latin typeface="Verdana"/>
                <a:ea typeface="+mn-ea"/>
                <a:cs typeface="Verdana"/>
              </a:rPr>
              <a:t>actuar</a:t>
            </a:r>
            <a:r>
              <a:rPr kumimoji="0" lang="es-MX" sz="2800" b="0" i="0" u="none" strike="noStrike" kern="1200" cap="none" spc="-85" normalizeH="0" baseline="0" noProof="0" dirty="0">
                <a:ln>
                  <a:noFill/>
                </a:ln>
                <a:solidFill>
                  <a:srgbClr val="FFFFFF"/>
                </a:solidFill>
                <a:effectLst/>
                <a:uLnTx/>
                <a:uFillTx/>
                <a:latin typeface="Verdana"/>
                <a:ea typeface="+mn-ea"/>
                <a:cs typeface="Verdana"/>
              </a:rPr>
              <a:t> </a:t>
            </a:r>
            <a:r>
              <a:rPr kumimoji="0" lang="es-MX" sz="2800" b="0" i="0" u="none" strike="noStrike" kern="1200" cap="none" spc="70" normalizeH="0" baseline="0" noProof="0" dirty="0">
                <a:ln>
                  <a:noFill/>
                </a:ln>
                <a:solidFill>
                  <a:srgbClr val="FFFFFF"/>
                </a:solidFill>
                <a:effectLst/>
                <a:uLnTx/>
                <a:uFillTx/>
                <a:latin typeface="Verdana"/>
                <a:ea typeface="+mn-ea"/>
                <a:cs typeface="Verdana"/>
              </a:rPr>
              <a:t>de </a:t>
            </a:r>
            <a:r>
              <a:rPr kumimoji="0" lang="es-MX" sz="2800" b="0" i="0" u="none" strike="noStrike" kern="1200" cap="none" spc="0" normalizeH="0" baseline="0" noProof="0" dirty="0">
                <a:ln>
                  <a:noFill/>
                </a:ln>
                <a:solidFill>
                  <a:srgbClr val="FFFFFF"/>
                </a:solidFill>
                <a:effectLst/>
                <a:uLnTx/>
                <a:uFillTx/>
                <a:latin typeface="Verdana"/>
                <a:ea typeface="+mn-ea"/>
                <a:cs typeface="Verdana"/>
              </a:rPr>
              <a:t>una</a:t>
            </a:r>
            <a:r>
              <a:rPr kumimoji="0" lang="es-MX" sz="2800" b="0" i="0" u="none" strike="noStrike" kern="1200" cap="none" spc="-100" normalizeH="0" baseline="0" noProof="0" dirty="0">
                <a:ln>
                  <a:noFill/>
                </a:ln>
                <a:solidFill>
                  <a:srgbClr val="FFFFFF"/>
                </a:solidFill>
                <a:effectLst/>
                <a:uLnTx/>
                <a:uFillTx/>
                <a:latin typeface="Verdana"/>
                <a:ea typeface="+mn-ea"/>
                <a:cs typeface="Verdana"/>
              </a:rPr>
              <a:t> </a:t>
            </a:r>
            <a:r>
              <a:rPr kumimoji="0" lang="es-MX" sz="2800" b="0" i="0" u="none" strike="noStrike" kern="1200" cap="none" spc="-20" normalizeH="0" baseline="0" noProof="0" dirty="0">
                <a:ln>
                  <a:noFill/>
                </a:ln>
                <a:solidFill>
                  <a:srgbClr val="FFFFFF"/>
                </a:solidFill>
                <a:effectLst/>
                <a:uLnTx/>
                <a:uFillTx/>
                <a:latin typeface="Verdana"/>
                <a:ea typeface="+mn-ea"/>
                <a:cs typeface="Verdana"/>
              </a:rPr>
              <a:t>persona</a:t>
            </a:r>
            <a:r>
              <a:rPr kumimoji="0" lang="es-MX" sz="2800" b="0" i="0" u="none" strike="noStrike" kern="1200" cap="none" spc="-85" normalizeH="0" baseline="0" noProof="0" dirty="0">
                <a:ln>
                  <a:noFill/>
                </a:ln>
                <a:solidFill>
                  <a:srgbClr val="FFFFFF"/>
                </a:solidFill>
                <a:effectLst/>
                <a:uLnTx/>
                <a:uFillTx/>
                <a:latin typeface="Verdana"/>
                <a:ea typeface="+mn-ea"/>
                <a:cs typeface="Verdana"/>
              </a:rPr>
              <a:t> </a:t>
            </a:r>
            <a:r>
              <a:rPr kumimoji="0" lang="es-MX" sz="2800" b="0" i="0" u="none" strike="noStrike" kern="1200" cap="none" spc="-90" normalizeH="0" baseline="0" noProof="0" dirty="0">
                <a:ln>
                  <a:noFill/>
                </a:ln>
                <a:solidFill>
                  <a:srgbClr val="FFFFFF"/>
                </a:solidFill>
                <a:effectLst/>
                <a:uLnTx/>
                <a:uFillTx/>
                <a:latin typeface="Verdana"/>
                <a:ea typeface="+mn-ea"/>
                <a:cs typeface="Verdana"/>
              </a:rPr>
              <a:t>se</a:t>
            </a:r>
            <a:r>
              <a:rPr kumimoji="0" lang="es-MX" sz="2800" b="0" i="0" u="none" strike="noStrike" kern="1200" cap="none" spc="-120" normalizeH="0" baseline="0" noProof="0" dirty="0">
                <a:ln>
                  <a:noFill/>
                </a:ln>
                <a:solidFill>
                  <a:srgbClr val="FFFFFF"/>
                </a:solidFill>
                <a:effectLst/>
                <a:uLnTx/>
                <a:uFillTx/>
                <a:latin typeface="Verdana"/>
                <a:ea typeface="+mn-ea"/>
                <a:cs typeface="Verdana"/>
              </a:rPr>
              <a:t> </a:t>
            </a:r>
            <a:r>
              <a:rPr kumimoji="0" lang="es-MX" sz="2800" b="0" i="0" u="none" strike="noStrike" kern="1200" cap="none" spc="0" normalizeH="0" baseline="0" noProof="0" dirty="0">
                <a:ln>
                  <a:noFill/>
                </a:ln>
                <a:solidFill>
                  <a:srgbClr val="FFFFFF"/>
                </a:solidFill>
                <a:effectLst/>
                <a:uLnTx/>
                <a:uFillTx/>
                <a:latin typeface="Verdana"/>
                <a:ea typeface="+mn-ea"/>
                <a:cs typeface="Verdana"/>
              </a:rPr>
              <a:t>ve</a:t>
            </a:r>
            <a:r>
              <a:rPr kumimoji="0" lang="es-MX" sz="2800" b="0" i="0" u="none" strike="noStrike" kern="1200" cap="none" spc="-125" normalizeH="0" baseline="0" noProof="0" dirty="0">
                <a:ln>
                  <a:noFill/>
                </a:ln>
                <a:solidFill>
                  <a:srgbClr val="FFFFFF"/>
                </a:solidFill>
                <a:effectLst/>
                <a:uLnTx/>
                <a:uFillTx/>
                <a:latin typeface="Verdana"/>
                <a:ea typeface="+mn-ea"/>
                <a:cs typeface="Verdana"/>
              </a:rPr>
              <a:t> </a:t>
            </a:r>
            <a:r>
              <a:rPr kumimoji="0" lang="es-MX" sz="2800" b="0" i="0" u="none" strike="noStrike" kern="1200" cap="none" spc="-25" normalizeH="0" baseline="0" noProof="0" dirty="0">
                <a:ln>
                  <a:noFill/>
                </a:ln>
                <a:solidFill>
                  <a:srgbClr val="FFFFFF"/>
                </a:solidFill>
                <a:effectLst/>
                <a:uLnTx/>
                <a:uFillTx/>
                <a:latin typeface="Verdana"/>
                <a:ea typeface="+mn-ea"/>
                <a:cs typeface="Verdana"/>
              </a:rPr>
              <a:t>reflejado</a:t>
            </a:r>
            <a:r>
              <a:rPr kumimoji="0" lang="es-MX" sz="2800" b="0" i="0" u="none" strike="noStrike" kern="1200" cap="none" spc="-110" normalizeH="0" baseline="0" noProof="0" dirty="0">
                <a:ln>
                  <a:noFill/>
                </a:ln>
                <a:solidFill>
                  <a:srgbClr val="FFFFFF"/>
                </a:solidFill>
                <a:effectLst/>
                <a:uLnTx/>
                <a:uFillTx/>
                <a:latin typeface="Verdana"/>
                <a:ea typeface="+mn-ea"/>
                <a:cs typeface="Verdana"/>
              </a:rPr>
              <a:t> </a:t>
            </a:r>
            <a:r>
              <a:rPr kumimoji="0" lang="es-MX" sz="2800" b="0" i="0" u="none" strike="noStrike" kern="1200" cap="none" spc="-25" normalizeH="0" baseline="0" noProof="0" dirty="0">
                <a:ln>
                  <a:noFill/>
                </a:ln>
                <a:solidFill>
                  <a:srgbClr val="FFFFFF"/>
                </a:solidFill>
                <a:effectLst/>
                <a:uLnTx/>
                <a:uFillTx/>
                <a:latin typeface="Verdana"/>
                <a:ea typeface="+mn-ea"/>
                <a:cs typeface="Verdana"/>
              </a:rPr>
              <a:t>en </a:t>
            </a:r>
            <a:r>
              <a:rPr kumimoji="0" lang="es-MX" sz="2800" b="0" i="0" u="none" strike="noStrike" kern="1200" cap="none" spc="-30" normalizeH="0" baseline="0" noProof="0" dirty="0">
                <a:ln>
                  <a:noFill/>
                </a:ln>
                <a:solidFill>
                  <a:srgbClr val="FFFFFF"/>
                </a:solidFill>
                <a:effectLst/>
                <a:uLnTx/>
                <a:uFillTx/>
                <a:latin typeface="Verdana"/>
                <a:ea typeface="+mn-ea"/>
                <a:cs typeface="Verdana"/>
              </a:rPr>
              <a:t>el</a:t>
            </a:r>
            <a:r>
              <a:rPr kumimoji="0" lang="es-MX" sz="2800" b="0" i="0" u="none" strike="noStrike" kern="1200" cap="none" spc="-110" normalizeH="0" baseline="0" noProof="0" dirty="0">
                <a:ln>
                  <a:noFill/>
                </a:ln>
                <a:solidFill>
                  <a:srgbClr val="FFFFFF"/>
                </a:solidFill>
                <a:effectLst/>
                <a:uLnTx/>
                <a:uFillTx/>
                <a:latin typeface="Verdana"/>
                <a:ea typeface="+mn-ea"/>
                <a:cs typeface="Verdana"/>
              </a:rPr>
              <a:t> </a:t>
            </a:r>
            <a:r>
              <a:rPr kumimoji="0" lang="es-MX" sz="2800" b="0" i="0" u="none" strike="noStrike" kern="1200" cap="none" spc="-55" normalizeH="0" baseline="0" noProof="0" dirty="0">
                <a:ln>
                  <a:noFill/>
                </a:ln>
                <a:solidFill>
                  <a:srgbClr val="FFFFFF"/>
                </a:solidFill>
                <a:effectLst/>
                <a:uLnTx/>
                <a:uFillTx/>
                <a:latin typeface="Verdana"/>
                <a:ea typeface="+mn-ea"/>
                <a:cs typeface="Verdana"/>
              </a:rPr>
              <a:t>trato</a:t>
            </a:r>
            <a:r>
              <a:rPr kumimoji="0" lang="es-MX" sz="2800" b="0" i="0" u="none" strike="noStrike" kern="1200" cap="none" spc="-105" normalizeH="0" baseline="0" noProof="0" dirty="0">
                <a:ln>
                  <a:noFill/>
                </a:ln>
                <a:solidFill>
                  <a:srgbClr val="FFFFFF"/>
                </a:solidFill>
                <a:effectLst/>
                <a:uLnTx/>
                <a:uFillTx/>
                <a:latin typeface="Verdana"/>
                <a:ea typeface="+mn-ea"/>
                <a:cs typeface="Verdana"/>
              </a:rPr>
              <a:t> </a:t>
            </a:r>
            <a:r>
              <a:rPr kumimoji="0" lang="es-MX" sz="2800" b="0" i="0" u="none" strike="noStrike" kern="1200" cap="none" spc="65" normalizeH="0" baseline="0" noProof="0" dirty="0">
                <a:ln>
                  <a:noFill/>
                </a:ln>
                <a:solidFill>
                  <a:srgbClr val="FFFFFF"/>
                </a:solidFill>
                <a:effectLst/>
                <a:uLnTx/>
                <a:uFillTx/>
                <a:latin typeface="Verdana"/>
                <a:ea typeface="+mn-ea"/>
                <a:cs typeface="Verdana"/>
              </a:rPr>
              <a:t>hacia</a:t>
            </a:r>
            <a:r>
              <a:rPr kumimoji="0" lang="es-MX" sz="2800" b="0" i="0" u="none" strike="noStrike" kern="1200" cap="none" spc="-135" normalizeH="0" baseline="0" noProof="0" dirty="0">
                <a:ln>
                  <a:noFill/>
                </a:ln>
                <a:solidFill>
                  <a:srgbClr val="FFFFFF"/>
                </a:solidFill>
                <a:effectLst/>
                <a:uLnTx/>
                <a:uFillTx/>
                <a:latin typeface="Verdana"/>
                <a:ea typeface="+mn-ea"/>
                <a:cs typeface="Verdana"/>
              </a:rPr>
              <a:t> </a:t>
            </a:r>
            <a:r>
              <a:rPr kumimoji="0" lang="es-MX" sz="2800" b="0" i="0" u="none" strike="noStrike" kern="1200" cap="none" spc="-190" normalizeH="0" baseline="0" noProof="0" dirty="0">
                <a:ln>
                  <a:noFill/>
                </a:ln>
                <a:solidFill>
                  <a:srgbClr val="FFFFFF"/>
                </a:solidFill>
                <a:effectLst/>
                <a:uLnTx/>
                <a:uFillTx/>
                <a:latin typeface="Verdana"/>
                <a:ea typeface="+mn-ea"/>
                <a:cs typeface="Verdana"/>
              </a:rPr>
              <a:t>sus</a:t>
            </a:r>
            <a:r>
              <a:rPr kumimoji="0" lang="es-MX" sz="2800" b="0" i="0" u="none" strike="noStrike" kern="1200" cap="none" spc="-110" normalizeH="0" baseline="0" noProof="0" dirty="0">
                <a:ln>
                  <a:noFill/>
                </a:ln>
                <a:solidFill>
                  <a:srgbClr val="FFFFFF"/>
                </a:solidFill>
                <a:effectLst/>
                <a:uLnTx/>
                <a:uFillTx/>
                <a:latin typeface="Verdana"/>
                <a:ea typeface="+mn-ea"/>
                <a:cs typeface="Verdana"/>
              </a:rPr>
              <a:t> </a:t>
            </a:r>
            <a:r>
              <a:rPr kumimoji="0" lang="es-MX" sz="2800" b="0" i="0" u="none" strike="noStrike" kern="1200" cap="none" spc="-10" normalizeH="0" baseline="0" noProof="0" dirty="0">
                <a:ln>
                  <a:noFill/>
                </a:ln>
                <a:solidFill>
                  <a:srgbClr val="FFFFFF"/>
                </a:solidFill>
                <a:effectLst/>
                <a:uLnTx/>
                <a:uFillTx/>
                <a:latin typeface="Verdana"/>
                <a:ea typeface="+mn-ea"/>
                <a:cs typeface="Verdana"/>
              </a:rPr>
              <a:t>compañeros, </a:t>
            </a:r>
            <a:r>
              <a:rPr kumimoji="0" lang="es-MX" sz="2800" b="0" i="0" u="none" strike="noStrike" kern="1200" cap="none" spc="-30" normalizeH="0" baseline="0" noProof="0" dirty="0">
                <a:ln>
                  <a:noFill/>
                </a:ln>
                <a:solidFill>
                  <a:srgbClr val="FFFFFF"/>
                </a:solidFill>
                <a:effectLst/>
                <a:uLnTx/>
                <a:uFillTx/>
                <a:latin typeface="Verdana"/>
                <a:ea typeface="+mn-ea"/>
                <a:cs typeface="Verdana"/>
              </a:rPr>
              <a:t>el</a:t>
            </a:r>
            <a:r>
              <a:rPr kumimoji="0" lang="es-MX" sz="2800" b="0" i="0" u="none" strike="noStrike" kern="1200" cap="none" spc="-100" normalizeH="0" baseline="0" noProof="0" dirty="0">
                <a:ln>
                  <a:noFill/>
                </a:ln>
                <a:solidFill>
                  <a:srgbClr val="FFFFFF"/>
                </a:solidFill>
                <a:effectLst/>
                <a:uLnTx/>
                <a:uFillTx/>
                <a:latin typeface="Verdana"/>
                <a:ea typeface="+mn-ea"/>
                <a:cs typeface="Verdana"/>
              </a:rPr>
              <a:t> </a:t>
            </a:r>
            <a:r>
              <a:rPr kumimoji="0" lang="es-MX" sz="2800" b="0" i="0" u="none" strike="noStrike" kern="1200" cap="none" spc="-35" normalizeH="0" baseline="0" noProof="0" dirty="0">
                <a:ln>
                  <a:noFill/>
                </a:ln>
                <a:solidFill>
                  <a:srgbClr val="FFFFFF"/>
                </a:solidFill>
                <a:effectLst/>
                <a:uLnTx/>
                <a:uFillTx/>
                <a:latin typeface="Verdana"/>
                <a:ea typeface="+mn-ea"/>
                <a:cs typeface="Verdana"/>
              </a:rPr>
              <a:t>respeto</a:t>
            </a:r>
            <a:r>
              <a:rPr kumimoji="0" lang="es-MX" sz="2800" b="0" i="0" u="none" strike="noStrike" kern="1200" cap="none" spc="-80" normalizeH="0" baseline="0" noProof="0" dirty="0">
                <a:ln>
                  <a:noFill/>
                </a:ln>
                <a:solidFill>
                  <a:srgbClr val="FFFFFF"/>
                </a:solidFill>
                <a:effectLst/>
                <a:uLnTx/>
                <a:uFillTx/>
                <a:latin typeface="Verdana"/>
                <a:ea typeface="+mn-ea"/>
                <a:cs typeface="Verdana"/>
              </a:rPr>
              <a:t> </a:t>
            </a:r>
            <a:r>
              <a:rPr kumimoji="0" lang="es-MX" sz="2800" b="0" i="0" u="none" strike="noStrike" kern="1200" cap="none" spc="0" normalizeH="0" baseline="0" noProof="0" dirty="0">
                <a:ln>
                  <a:noFill/>
                </a:ln>
                <a:solidFill>
                  <a:srgbClr val="FFFFFF"/>
                </a:solidFill>
                <a:effectLst/>
                <a:uLnTx/>
                <a:uFillTx/>
                <a:latin typeface="Verdana"/>
                <a:ea typeface="+mn-ea"/>
                <a:cs typeface="Verdana"/>
              </a:rPr>
              <a:t>en</a:t>
            </a:r>
            <a:r>
              <a:rPr kumimoji="0" lang="es-MX" sz="2800" b="0" i="0" u="none" strike="noStrike" kern="1200" cap="none" spc="-85" normalizeH="0" baseline="0" noProof="0" dirty="0">
                <a:ln>
                  <a:noFill/>
                </a:ln>
                <a:solidFill>
                  <a:srgbClr val="FFFFFF"/>
                </a:solidFill>
                <a:effectLst/>
                <a:uLnTx/>
                <a:uFillTx/>
                <a:latin typeface="Verdana"/>
                <a:ea typeface="+mn-ea"/>
                <a:cs typeface="Verdana"/>
              </a:rPr>
              <a:t> </a:t>
            </a:r>
            <a:r>
              <a:rPr kumimoji="0" lang="es-MX" sz="2800" b="0" i="0" u="none" strike="noStrike" kern="1200" cap="none" spc="-30" normalizeH="0" baseline="0" noProof="0" dirty="0">
                <a:ln>
                  <a:noFill/>
                </a:ln>
                <a:solidFill>
                  <a:srgbClr val="FFFFFF"/>
                </a:solidFill>
                <a:effectLst/>
                <a:uLnTx/>
                <a:uFillTx/>
                <a:latin typeface="Verdana"/>
                <a:ea typeface="+mn-ea"/>
                <a:cs typeface="Verdana"/>
              </a:rPr>
              <a:t>el</a:t>
            </a:r>
            <a:r>
              <a:rPr kumimoji="0" lang="es-MX" sz="2800" b="0" i="0" u="none" strike="noStrike" kern="1200" cap="none" spc="-100" normalizeH="0" baseline="0" noProof="0" dirty="0">
                <a:ln>
                  <a:noFill/>
                </a:ln>
                <a:solidFill>
                  <a:srgbClr val="FFFFFF"/>
                </a:solidFill>
                <a:effectLst/>
                <a:uLnTx/>
                <a:uFillTx/>
                <a:latin typeface="Verdana"/>
                <a:ea typeface="+mn-ea"/>
                <a:cs typeface="Verdana"/>
              </a:rPr>
              <a:t> </a:t>
            </a:r>
            <a:r>
              <a:rPr kumimoji="0" lang="es-MX" sz="2800" b="0" i="0" u="none" strike="noStrike" kern="1200" cap="none" spc="0" normalizeH="0" baseline="0" noProof="0" dirty="0">
                <a:ln>
                  <a:noFill/>
                </a:ln>
                <a:solidFill>
                  <a:srgbClr val="FFFFFF"/>
                </a:solidFill>
                <a:effectLst/>
                <a:uLnTx/>
                <a:uFillTx/>
                <a:latin typeface="Verdana"/>
                <a:ea typeface="+mn-ea"/>
                <a:cs typeface="Verdana"/>
              </a:rPr>
              <a:t>que</a:t>
            </a:r>
            <a:r>
              <a:rPr kumimoji="0" lang="es-MX" sz="2800" b="0" i="0" u="none" strike="noStrike" kern="1200" cap="none" spc="-95" normalizeH="0" baseline="0" noProof="0" dirty="0">
                <a:ln>
                  <a:noFill/>
                </a:ln>
                <a:solidFill>
                  <a:srgbClr val="FFFFFF"/>
                </a:solidFill>
                <a:effectLst/>
                <a:uLnTx/>
                <a:uFillTx/>
                <a:latin typeface="Verdana"/>
                <a:ea typeface="+mn-ea"/>
                <a:cs typeface="Verdana"/>
              </a:rPr>
              <a:t> </a:t>
            </a:r>
            <a:r>
              <a:rPr kumimoji="0" lang="es-MX" sz="2800" b="0" i="0" u="none" strike="noStrike" kern="1200" cap="none" spc="-90" normalizeH="0" baseline="0" noProof="0" dirty="0">
                <a:ln>
                  <a:noFill/>
                </a:ln>
                <a:solidFill>
                  <a:srgbClr val="FFFFFF"/>
                </a:solidFill>
                <a:effectLst/>
                <a:uLnTx/>
                <a:uFillTx/>
                <a:latin typeface="Verdana"/>
                <a:ea typeface="+mn-ea"/>
                <a:cs typeface="Verdana"/>
              </a:rPr>
              <a:t>se</a:t>
            </a:r>
            <a:r>
              <a:rPr kumimoji="0" lang="es-MX" sz="2800" b="0" i="0" u="none" strike="noStrike" kern="1200" cap="none" spc="-105" normalizeH="0" baseline="0" noProof="0" dirty="0">
                <a:ln>
                  <a:noFill/>
                </a:ln>
                <a:solidFill>
                  <a:srgbClr val="FFFFFF"/>
                </a:solidFill>
                <a:effectLst/>
                <a:uLnTx/>
                <a:uFillTx/>
                <a:latin typeface="Verdana"/>
                <a:ea typeface="+mn-ea"/>
                <a:cs typeface="Verdana"/>
              </a:rPr>
              <a:t> </a:t>
            </a:r>
            <a:r>
              <a:rPr kumimoji="0" lang="es-MX" sz="2800" b="0" i="0" u="none" strike="noStrike" kern="1200" cap="none" spc="-40" normalizeH="0" baseline="0" noProof="0" dirty="0">
                <a:ln>
                  <a:noFill/>
                </a:ln>
                <a:solidFill>
                  <a:srgbClr val="FFFFFF"/>
                </a:solidFill>
                <a:effectLst/>
                <a:uLnTx/>
                <a:uFillTx/>
                <a:latin typeface="Verdana"/>
                <a:ea typeface="+mn-ea"/>
                <a:cs typeface="Verdana"/>
              </a:rPr>
              <a:t>dirige</a:t>
            </a:r>
            <a:r>
              <a:rPr kumimoji="0" lang="es-MX" sz="2800" b="0" i="0" u="none" strike="noStrike" kern="1200" cap="none" spc="-130" normalizeH="0" baseline="0" noProof="0" dirty="0">
                <a:ln>
                  <a:noFill/>
                </a:ln>
                <a:solidFill>
                  <a:srgbClr val="FFFFFF"/>
                </a:solidFill>
                <a:effectLst/>
                <a:uLnTx/>
                <a:uFillTx/>
                <a:latin typeface="Verdana"/>
                <a:ea typeface="+mn-ea"/>
                <a:cs typeface="Verdana"/>
              </a:rPr>
              <a:t> </a:t>
            </a:r>
            <a:r>
              <a:rPr kumimoji="0" lang="es-MX" sz="2800" b="0" i="0" u="none" strike="noStrike" kern="1200" cap="none" spc="100" normalizeH="0" baseline="0" noProof="0" dirty="0">
                <a:ln>
                  <a:noFill/>
                </a:ln>
                <a:solidFill>
                  <a:srgbClr val="FFFFFF"/>
                </a:solidFill>
                <a:effectLst/>
                <a:uLnTx/>
                <a:uFillTx/>
                <a:latin typeface="Verdana"/>
                <a:ea typeface="+mn-ea"/>
                <a:cs typeface="Verdana"/>
              </a:rPr>
              <a:t>a </a:t>
            </a:r>
            <a:r>
              <a:rPr kumimoji="0" lang="es-MX" sz="2800" b="0" i="0" u="none" strike="noStrike" kern="1200" cap="none" spc="-90" normalizeH="0" baseline="0" noProof="0" dirty="0">
                <a:ln>
                  <a:noFill/>
                </a:ln>
                <a:solidFill>
                  <a:srgbClr val="FFFFFF"/>
                </a:solidFill>
                <a:effectLst/>
                <a:uLnTx/>
                <a:uFillTx/>
                <a:latin typeface="Verdana"/>
                <a:ea typeface="+mn-ea"/>
                <a:cs typeface="Verdana"/>
              </a:rPr>
              <a:t>ellos,</a:t>
            </a:r>
            <a:r>
              <a:rPr kumimoji="0" lang="es-MX" sz="2800" b="0" i="0" u="none" strike="noStrike" kern="1200" cap="none" spc="-110" normalizeH="0" baseline="0" noProof="0" dirty="0">
                <a:ln>
                  <a:noFill/>
                </a:ln>
                <a:solidFill>
                  <a:srgbClr val="FFFFFF"/>
                </a:solidFill>
                <a:effectLst/>
                <a:uLnTx/>
                <a:uFillTx/>
                <a:latin typeface="Verdana"/>
                <a:ea typeface="+mn-ea"/>
                <a:cs typeface="Verdana"/>
              </a:rPr>
              <a:t> </a:t>
            </a:r>
            <a:r>
              <a:rPr kumimoji="0" lang="es-MX" sz="2800" b="0" i="0" u="none" strike="noStrike" kern="1200" cap="none" spc="-145" normalizeH="0" baseline="0" noProof="0" dirty="0">
                <a:ln>
                  <a:noFill/>
                </a:ln>
                <a:solidFill>
                  <a:srgbClr val="FFFFFF"/>
                </a:solidFill>
                <a:effectLst/>
                <a:uLnTx/>
                <a:uFillTx/>
                <a:latin typeface="Verdana"/>
                <a:ea typeface="+mn-ea"/>
                <a:cs typeface="Verdana"/>
              </a:rPr>
              <a:t>sin</a:t>
            </a:r>
            <a:r>
              <a:rPr kumimoji="0" lang="es-MX" sz="2800" b="0" i="0" u="none" strike="noStrike" kern="1200" cap="none" spc="-114" normalizeH="0" baseline="0" noProof="0" dirty="0">
                <a:ln>
                  <a:noFill/>
                </a:ln>
                <a:solidFill>
                  <a:srgbClr val="FFFFFF"/>
                </a:solidFill>
                <a:effectLst/>
                <a:uLnTx/>
                <a:uFillTx/>
                <a:latin typeface="Verdana"/>
                <a:ea typeface="+mn-ea"/>
                <a:cs typeface="Verdana"/>
              </a:rPr>
              <a:t> </a:t>
            </a:r>
            <a:r>
              <a:rPr kumimoji="0" lang="es-MX" sz="2800" b="0" i="0" u="none" strike="noStrike" kern="1200" cap="none" spc="-100" normalizeH="0" baseline="0" noProof="0" dirty="0">
                <a:ln>
                  <a:noFill/>
                </a:ln>
                <a:solidFill>
                  <a:srgbClr val="FFFFFF"/>
                </a:solidFill>
                <a:effectLst/>
                <a:uLnTx/>
                <a:uFillTx/>
                <a:latin typeface="Verdana"/>
                <a:ea typeface="+mn-ea"/>
                <a:cs typeface="Verdana"/>
              </a:rPr>
              <a:t>juzgarlos</a:t>
            </a:r>
            <a:r>
              <a:rPr kumimoji="0" lang="es-MX" sz="2800" b="0" i="0" u="none" strike="noStrike" kern="1200" cap="none" spc="-130" normalizeH="0" baseline="0" noProof="0" dirty="0">
                <a:ln>
                  <a:noFill/>
                </a:ln>
                <a:solidFill>
                  <a:srgbClr val="FFFFFF"/>
                </a:solidFill>
                <a:effectLst/>
                <a:uLnTx/>
                <a:uFillTx/>
                <a:latin typeface="Verdana"/>
                <a:ea typeface="+mn-ea"/>
                <a:cs typeface="Verdana"/>
              </a:rPr>
              <a:t> </a:t>
            </a:r>
            <a:r>
              <a:rPr kumimoji="0" lang="es-MX" sz="2800" b="0" i="0" u="none" strike="noStrike" kern="1200" cap="none" spc="-114" normalizeH="0" baseline="0" noProof="0" dirty="0">
                <a:ln>
                  <a:noFill/>
                </a:ln>
                <a:solidFill>
                  <a:srgbClr val="FFFFFF"/>
                </a:solidFill>
                <a:effectLst/>
                <a:uLnTx/>
                <a:uFillTx/>
                <a:latin typeface="Verdana"/>
                <a:ea typeface="+mn-ea"/>
                <a:cs typeface="Verdana"/>
              </a:rPr>
              <a:t>y</a:t>
            </a:r>
            <a:r>
              <a:rPr kumimoji="0" lang="es-MX" sz="2800" b="0" i="0" u="none" strike="noStrike" kern="1200" cap="none" spc="-100" normalizeH="0" baseline="0" noProof="0" dirty="0">
                <a:ln>
                  <a:noFill/>
                </a:ln>
                <a:solidFill>
                  <a:srgbClr val="FFFFFF"/>
                </a:solidFill>
                <a:effectLst/>
                <a:uLnTx/>
                <a:uFillTx/>
                <a:latin typeface="Verdana"/>
                <a:ea typeface="+mn-ea"/>
                <a:cs typeface="Verdana"/>
              </a:rPr>
              <a:t> </a:t>
            </a:r>
            <a:r>
              <a:rPr kumimoji="0" lang="es-MX" sz="2800" b="0" i="0" u="none" strike="noStrike" kern="1200" cap="none" spc="-10" normalizeH="0" baseline="0" noProof="0" dirty="0">
                <a:ln>
                  <a:noFill/>
                </a:ln>
                <a:solidFill>
                  <a:srgbClr val="FFFFFF"/>
                </a:solidFill>
                <a:effectLst/>
                <a:uLnTx/>
                <a:uFillTx/>
                <a:latin typeface="Verdana"/>
                <a:ea typeface="+mn-ea"/>
                <a:cs typeface="Verdana"/>
              </a:rPr>
              <a:t>tratándole </a:t>
            </a:r>
            <a:r>
              <a:rPr kumimoji="0" lang="es-MX" sz="2800" b="0" i="0" u="none" strike="noStrike" kern="1200" cap="none" spc="80" normalizeH="0" baseline="0" noProof="0" dirty="0">
                <a:ln>
                  <a:noFill/>
                </a:ln>
                <a:solidFill>
                  <a:srgbClr val="FFFFFF"/>
                </a:solidFill>
                <a:effectLst/>
                <a:uLnTx/>
                <a:uFillTx/>
                <a:latin typeface="Verdana"/>
                <a:ea typeface="+mn-ea"/>
                <a:cs typeface="Verdana"/>
              </a:rPr>
              <a:t>como</a:t>
            </a:r>
            <a:r>
              <a:rPr kumimoji="0" lang="es-MX" sz="2800" b="0" i="0" u="none" strike="noStrike" kern="1200" cap="none" spc="-140" normalizeH="0" baseline="0" noProof="0" dirty="0">
                <a:ln>
                  <a:noFill/>
                </a:ln>
                <a:solidFill>
                  <a:srgbClr val="FFFFFF"/>
                </a:solidFill>
                <a:effectLst/>
                <a:uLnTx/>
                <a:uFillTx/>
                <a:latin typeface="Verdana"/>
                <a:ea typeface="+mn-ea"/>
                <a:cs typeface="Verdana"/>
              </a:rPr>
              <a:t> </a:t>
            </a:r>
            <a:r>
              <a:rPr kumimoji="0" lang="es-MX" sz="2800" b="0" i="0" u="none" strike="noStrike" kern="1200" cap="none" spc="150" normalizeH="0" baseline="0" noProof="0" dirty="0">
                <a:ln>
                  <a:noFill/>
                </a:ln>
                <a:solidFill>
                  <a:srgbClr val="FFFFFF"/>
                </a:solidFill>
                <a:effectLst/>
                <a:uLnTx/>
                <a:uFillTx/>
                <a:latin typeface="Verdana"/>
                <a:ea typeface="+mn-ea"/>
                <a:cs typeface="Verdana"/>
              </a:rPr>
              <a:t>a</a:t>
            </a:r>
            <a:r>
              <a:rPr kumimoji="0" lang="es-MX" sz="2800" b="0" i="0" u="none" strike="noStrike" kern="1200" cap="none" spc="-135" normalizeH="0" baseline="0" noProof="0" dirty="0">
                <a:ln>
                  <a:noFill/>
                </a:ln>
                <a:solidFill>
                  <a:srgbClr val="FFFFFF"/>
                </a:solidFill>
                <a:effectLst/>
                <a:uLnTx/>
                <a:uFillTx/>
                <a:latin typeface="Verdana"/>
                <a:ea typeface="+mn-ea"/>
                <a:cs typeface="Verdana"/>
              </a:rPr>
              <a:t> </a:t>
            </a:r>
            <a:r>
              <a:rPr kumimoji="0" lang="es-MX" sz="2800" b="0" i="0" u="none" strike="noStrike" kern="1200" cap="none" spc="-105" normalizeH="0" baseline="0" noProof="0" dirty="0">
                <a:ln>
                  <a:noFill/>
                </a:ln>
                <a:solidFill>
                  <a:srgbClr val="FFFFFF"/>
                </a:solidFill>
                <a:effectLst/>
                <a:uLnTx/>
                <a:uFillTx/>
                <a:latin typeface="Verdana"/>
                <a:ea typeface="+mn-ea"/>
                <a:cs typeface="Verdana"/>
              </a:rPr>
              <a:t>los</a:t>
            </a:r>
            <a:r>
              <a:rPr kumimoji="0" lang="es-MX" sz="2800" b="0" i="0" u="none" strike="noStrike" kern="1200" cap="none" spc="-140" normalizeH="0" baseline="0" noProof="0" dirty="0">
                <a:ln>
                  <a:noFill/>
                </a:ln>
                <a:solidFill>
                  <a:srgbClr val="FFFFFF"/>
                </a:solidFill>
                <a:effectLst/>
                <a:uLnTx/>
                <a:uFillTx/>
                <a:latin typeface="Verdana"/>
                <a:ea typeface="+mn-ea"/>
                <a:cs typeface="Verdana"/>
              </a:rPr>
              <a:t> </a:t>
            </a:r>
            <a:r>
              <a:rPr kumimoji="0" lang="es-MX" sz="2800" b="0" i="0" u="none" strike="noStrike" kern="1200" cap="none" spc="0" normalizeH="0" baseline="0" noProof="0" dirty="0">
                <a:ln>
                  <a:noFill/>
                </a:ln>
                <a:solidFill>
                  <a:srgbClr val="FFFFFF"/>
                </a:solidFill>
                <a:effectLst/>
                <a:uLnTx/>
                <a:uFillTx/>
                <a:latin typeface="Verdana"/>
                <a:ea typeface="+mn-ea"/>
                <a:cs typeface="Verdana"/>
              </a:rPr>
              <a:t>demás</a:t>
            </a:r>
            <a:r>
              <a:rPr kumimoji="0" lang="es-MX" sz="2800" b="0" i="0" u="none" strike="noStrike" kern="1200" cap="none" spc="-120" normalizeH="0" baseline="0" noProof="0" dirty="0">
                <a:ln>
                  <a:noFill/>
                </a:ln>
                <a:solidFill>
                  <a:srgbClr val="FFFFFF"/>
                </a:solidFill>
                <a:effectLst/>
                <a:uLnTx/>
                <a:uFillTx/>
                <a:latin typeface="Verdana"/>
                <a:ea typeface="+mn-ea"/>
                <a:cs typeface="Verdana"/>
              </a:rPr>
              <a:t> </a:t>
            </a:r>
            <a:r>
              <a:rPr kumimoji="0" lang="es-MX" sz="2800" b="0" i="0" u="none" strike="noStrike" kern="1200" cap="none" spc="-25" normalizeH="0" baseline="0" noProof="0" dirty="0">
                <a:ln>
                  <a:noFill/>
                </a:ln>
                <a:solidFill>
                  <a:srgbClr val="FFFFFF"/>
                </a:solidFill>
                <a:effectLst/>
                <a:uLnTx/>
                <a:uFillTx/>
                <a:latin typeface="Verdana"/>
                <a:ea typeface="+mn-ea"/>
                <a:cs typeface="Verdana"/>
              </a:rPr>
              <a:t>sin </a:t>
            </a:r>
            <a:r>
              <a:rPr kumimoji="0" lang="es-MX" sz="2800" b="0" i="0" u="none" strike="noStrike" kern="1200" cap="none" spc="0" normalizeH="0" baseline="0" noProof="0" dirty="0">
                <a:ln>
                  <a:noFill/>
                </a:ln>
                <a:solidFill>
                  <a:srgbClr val="FFFFFF"/>
                </a:solidFill>
                <a:effectLst/>
                <a:uLnTx/>
                <a:uFillTx/>
                <a:latin typeface="Verdana"/>
                <a:ea typeface="+mn-ea"/>
                <a:cs typeface="Verdana"/>
              </a:rPr>
              <a:t>diferencia</a:t>
            </a:r>
            <a:r>
              <a:rPr kumimoji="0" lang="es-MX" sz="2800" b="0" i="0" u="none" strike="noStrike" kern="1200" cap="none" spc="-114" normalizeH="0" baseline="0" noProof="0" dirty="0">
                <a:ln>
                  <a:noFill/>
                </a:ln>
                <a:solidFill>
                  <a:srgbClr val="FFFFFF"/>
                </a:solidFill>
                <a:effectLst/>
                <a:uLnTx/>
                <a:uFillTx/>
                <a:latin typeface="Verdana"/>
                <a:ea typeface="+mn-ea"/>
                <a:cs typeface="Verdana"/>
              </a:rPr>
              <a:t> </a:t>
            </a:r>
            <a:r>
              <a:rPr kumimoji="0" lang="es-MX" sz="2800" b="0" i="0" u="none" strike="noStrike" kern="1200" cap="none" spc="-10" normalizeH="0" baseline="0" noProof="0" dirty="0">
                <a:ln>
                  <a:noFill/>
                </a:ln>
                <a:solidFill>
                  <a:srgbClr val="FFFFFF"/>
                </a:solidFill>
                <a:effectLst/>
                <a:uLnTx/>
                <a:uFillTx/>
                <a:latin typeface="Verdana"/>
                <a:ea typeface="+mn-ea"/>
                <a:cs typeface="Verdana"/>
              </a:rPr>
              <a:t>alguna.</a:t>
            </a:r>
            <a:endParaRPr kumimoji="0" lang="es-MX" sz="2800" b="0" i="0" u="none" strike="noStrike" kern="1200" cap="none" spc="0" normalizeH="0" baseline="0" noProof="0" dirty="0">
              <a:ln>
                <a:noFill/>
              </a:ln>
              <a:solidFill>
                <a:srgbClr val="FFFFFF"/>
              </a:solidFill>
              <a:effectLst/>
              <a:uLnTx/>
              <a:uFillTx/>
              <a:latin typeface="Verdana"/>
              <a:ea typeface="+mn-ea"/>
              <a:cs typeface="Verdana"/>
            </a:endParaRPr>
          </a:p>
        </p:txBody>
      </p:sp>
      <p:pic>
        <p:nvPicPr>
          <p:cNvPr id="4" name="object 3"/>
          <p:cNvPicPr/>
          <p:nvPr/>
        </p:nvPicPr>
        <p:blipFill>
          <a:blip r:embed="rId2" cstate="print"/>
          <a:stretch>
            <a:fillRect/>
          </a:stretch>
        </p:blipFill>
        <p:spPr>
          <a:xfrm>
            <a:off x="8458200" y="2153412"/>
            <a:ext cx="3323844" cy="2551175"/>
          </a:xfrm>
          <a:prstGeom prst="rect">
            <a:avLst/>
          </a:prstGeom>
        </p:spPr>
      </p:pic>
    </p:spTree>
    <p:extLst>
      <p:ext uri="{BB962C8B-B14F-4D97-AF65-F5344CB8AC3E}">
        <p14:creationId xmlns:p14="http://schemas.microsoft.com/office/powerpoint/2010/main" val="31201138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54E71-D1A8-C095-1FFE-D4C67FF1180B}"/>
              </a:ext>
            </a:extLst>
          </p:cNvPr>
          <p:cNvSpPr>
            <a:spLocks noGrp="1"/>
          </p:cNvSpPr>
          <p:nvPr>
            <p:ph type="title"/>
          </p:nvPr>
        </p:nvSpPr>
        <p:spPr>
          <a:xfrm>
            <a:off x="4544568" y="381000"/>
            <a:ext cx="3102864" cy="864108"/>
          </a:xfrm>
        </p:spPr>
        <p:txBody>
          <a:bodyPr/>
          <a:lstStyle/>
          <a:p>
            <a:r>
              <a:rPr lang="es-MX" dirty="0"/>
              <a:t>compromiso</a:t>
            </a:r>
          </a:p>
        </p:txBody>
      </p:sp>
      <p:sp>
        <p:nvSpPr>
          <p:cNvPr id="3" name="Content Placeholder 2">
            <a:extLst>
              <a:ext uri="{FF2B5EF4-FFF2-40B4-BE49-F238E27FC236}">
                <a16:creationId xmlns:a16="http://schemas.microsoft.com/office/drawing/2014/main" id="{673463C3-91F1-5DD2-7268-9C014F56A788}"/>
              </a:ext>
            </a:extLst>
          </p:cNvPr>
          <p:cNvSpPr>
            <a:spLocks noGrp="1"/>
          </p:cNvSpPr>
          <p:nvPr>
            <p:ph idx="1"/>
          </p:nvPr>
        </p:nvSpPr>
        <p:spPr>
          <a:xfrm>
            <a:off x="381000" y="1500599"/>
            <a:ext cx="11430000" cy="2667000"/>
          </a:xfrm>
        </p:spPr>
        <p:txBody>
          <a:bodyPr>
            <a:normAutofit/>
          </a:bodyPr>
          <a:lstStyle/>
          <a:p>
            <a:pPr marL="12700" marR="5080" lvl="0" indent="0" algn="just" defTabSz="457200" rtl="0" eaLnBrk="1" fontAlgn="auto" latinLnBrk="0" hangingPunct="1">
              <a:lnSpc>
                <a:spcPct val="100000"/>
              </a:lnSpc>
              <a:spcBef>
                <a:spcPts val="100"/>
              </a:spcBef>
              <a:spcAft>
                <a:spcPts val="0"/>
              </a:spcAft>
              <a:buClrTx/>
              <a:buSzTx/>
              <a:buFontTx/>
              <a:buNone/>
              <a:tabLst/>
              <a:defRPr/>
            </a:pPr>
            <a:r>
              <a:rPr kumimoji="0" lang="es-MX" sz="1800" b="0" i="0" u="none" strike="noStrike" kern="1200" cap="none" spc="-175" normalizeH="0" baseline="0" noProof="0" dirty="0">
                <a:ln>
                  <a:noFill/>
                </a:ln>
                <a:solidFill>
                  <a:srgbClr val="FFFFFF"/>
                </a:solidFill>
                <a:effectLst/>
                <a:uLnTx/>
                <a:uFillTx/>
                <a:latin typeface="Verdana"/>
                <a:ea typeface="+mn-ea"/>
                <a:cs typeface="Verdana"/>
              </a:rPr>
              <a:t>El</a:t>
            </a:r>
            <a:r>
              <a:rPr kumimoji="0" lang="es-MX" sz="1800" b="0" i="0" u="none" strike="noStrike" kern="1200" cap="none" spc="-114" normalizeH="0" baseline="0" noProof="0" dirty="0">
                <a:ln>
                  <a:noFill/>
                </a:ln>
                <a:solidFill>
                  <a:srgbClr val="FFFFFF"/>
                </a:solidFill>
                <a:effectLst/>
                <a:uLnTx/>
                <a:uFillTx/>
                <a:latin typeface="Verdana"/>
                <a:ea typeface="+mn-ea"/>
                <a:cs typeface="Verdana"/>
              </a:rPr>
              <a:t> </a:t>
            </a:r>
            <a:r>
              <a:rPr kumimoji="0" lang="es-MX" sz="1800" b="0" i="0" u="none" strike="noStrike" kern="1200" cap="none" spc="0" normalizeH="0" baseline="0" noProof="0" dirty="0">
                <a:ln>
                  <a:noFill/>
                </a:ln>
                <a:solidFill>
                  <a:srgbClr val="FFFFFF"/>
                </a:solidFill>
                <a:effectLst/>
                <a:uLnTx/>
                <a:uFillTx/>
                <a:latin typeface="Verdana"/>
                <a:ea typeface="+mn-ea"/>
                <a:cs typeface="Verdana"/>
              </a:rPr>
              <a:t>actuar</a:t>
            </a:r>
            <a:r>
              <a:rPr kumimoji="0" lang="es-MX" sz="1800" b="0" i="0" u="none" strike="noStrike" kern="1200" cap="none" spc="-85" normalizeH="0" baseline="0" noProof="0" dirty="0">
                <a:ln>
                  <a:noFill/>
                </a:ln>
                <a:solidFill>
                  <a:srgbClr val="FFFFFF"/>
                </a:solidFill>
                <a:effectLst/>
                <a:uLnTx/>
                <a:uFillTx/>
                <a:latin typeface="Verdana"/>
                <a:ea typeface="+mn-ea"/>
                <a:cs typeface="Verdana"/>
              </a:rPr>
              <a:t> </a:t>
            </a:r>
            <a:r>
              <a:rPr kumimoji="0" lang="es-MX" sz="1800" b="0" i="0" u="none" strike="noStrike" kern="1200" cap="none" spc="95" normalizeH="0" baseline="0" noProof="0" dirty="0">
                <a:ln>
                  <a:noFill/>
                </a:ln>
                <a:solidFill>
                  <a:srgbClr val="FFFFFF"/>
                </a:solidFill>
                <a:effectLst/>
                <a:uLnTx/>
                <a:uFillTx/>
                <a:latin typeface="Verdana"/>
                <a:ea typeface="+mn-ea"/>
                <a:cs typeface="Verdana"/>
              </a:rPr>
              <a:t>de</a:t>
            </a:r>
            <a:r>
              <a:rPr kumimoji="0" lang="es-MX" sz="1800" b="0" i="0" u="none" strike="noStrike" kern="1200" cap="none" spc="-95" normalizeH="0" baseline="0" noProof="0" dirty="0">
                <a:ln>
                  <a:noFill/>
                </a:ln>
                <a:solidFill>
                  <a:srgbClr val="FFFFFF"/>
                </a:solidFill>
                <a:effectLst/>
                <a:uLnTx/>
                <a:uFillTx/>
                <a:latin typeface="Verdana"/>
                <a:ea typeface="+mn-ea"/>
                <a:cs typeface="Verdana"/>
              </a:rPr>
              <a:t> </a:t>
            </a:r>
            <a:r>
              <a:rPr kumimoji="0" lang="es-MX" sz="1800" b="0" i="0" u="none" strike="noStrike" kern="1200" cap="none" spc="0" normalizeH="0" baseline="0" noProof="0" dirty="0">
                <a:ln>
                  <a:noFill/>
                </a:ln>
                <a:solidFill>
                  <a:srgbClr val="FFFFFF"/>
                </a:solidFill>
                <a:effectLst/>
                <a:uLnTx/>
                <a:uFillTx/>
                <a:latin typeface="Verdana"/>
                <a:ea typeface="+mn-ea"/>
                <a:cs typeface="Verdana"/>
              </a:rPr>
              <a:t>una</a:t>
            </a:r>
            <a:r>
              <a:rPr kumimoji="0" lang="es-MX" sz="1800" b="0" i="0" u="none" strike="noStrike" kern="1200" cap="none" spc="-95" normalizeH="0" baseline="0" noProof="0" dirty="0">
                <a:ln>
                  <a:noFill/>
                </a:ln>
                <a:solidFill>
                  <a:srgbClr val="FFFFFF"/>
                </a:solidFill>
                <a:effectLst/>
                <a:uLnTx/>
                <a:uFillTx/>
                <a:latin typeface="Verdana"/>
                <a:ea typeface="+mn-ea"/>
                <a:cs typeface="Verdana"/>
              </a:rPr>
              <a:t> </a:t>
            </a:r>
            <a:r>
              <a:rPr kumimoji="0" lang="es-MX" sz="1800" b="0" i="0" u="none" strike="noStrike" kern="1200" cap="none" spc="-20" normalizeH="0" baseline="0" noProof="0" dirty="0">
                <a:ln>
                  <a:noFill/>
                </a:ln>
                <a:solidFill>
                  <a:srgbClr val="FFFFFF"/>
                </a:solidFill>
                <a:effectLst/>
                <a:uLnTx/>
                <a:uFillTx/>
                <a:latin typeface="Verdana"/>
                <a:ea typeface="+mn-ea"/>
                <a:cs typeface="Verdana"/>
              </a:rPr>
              <a:t>persona</a:t>
            </a:r>
            <a:r>
              <a:rPr kumimoji="0" lang="es-MX" sz="1800" b="0" i="0" u="none" strike="noStrike" kern="1200" cap="none" spc="-85" normalizeH="0" baseline="0" noProof="0" dirty="0">
                <a:ln>
                  <a:noFill/>
                </a:ln>
                <a:solidFill>
                  <a:srgbClr val="FFFFFF"/>
                </a:solidFill>
                <a:effectLst/>
                <a:uLnTx/>
                <a:uFillTx/>
                <a:latin typeface="Verdana"/>
                <a:ea typeface="+mn-ea"/>
                <a:cs typeface="Verdana"/>
              </a:rPr>
              <a:t> </a:t>
            </a:r>
            <a:r>
              <a:rPr kumimoji="0" lang="es-MX" sz="1800" b="0" i="0" u="none" strike="noStrike" kern="1200" cap="none" spc="-90" normalizeH="0" baseline="0" noProof="0" dirty="0">
                <a:ln>
                  <a:noFill/>
                </a:ln>
                <a:solidFill>
                  <a:srgbClr val="FFFFFF"/>
                </a:solidFill>
                <a:effectLst/>
                <a:uLnTx/>
                <a:uFillTx/>
                <a:latin typeface="Verdana"/>
                <a:ea typeface="+mn-ea"/>
                <a:cs typeface="Verdana"/>
              </a:rPr>
              <a:t>se</a:t>
            </a:r>
            <a:r>
              <a:rPr kumimoji="0" lang="es-MX" sz="1800" b="0" i="0" u="none" strike="noStrike" kern="1200" cap="none" spc="-114" normalizeH="0" baseline="0" noProof="0" dirty="0">
                <a:ln>
                  <a:noFill/>
                </a:ln>
                <a:solidFill>
                  <a:srgbClr val="FFFFFF"/>
                </a:solidFill>
                <a:effectLst/>
                <a:uLnTx/>
                <a:uFillTx/>
                <a:latin typeface="Verdana"/>
                <a:ea typeface="+mn-ea"/>
                <a:cs typeface="Verdana"/>
              </a:rPr>
              <a:t> </a:t>
            </a:r>
            <a:r>
              <a:rPr kumimoji="0" lang="es-MX" sz="1800" b="0" i="0" u="none" strike="noStrike" kern="1200" cap="none" spc="60" normalizeH="0" baseline="0" noProof="0" dirty="0">
                <a:ln>
                  <a:noFill/>
                </a:ln>
                <a:solidFill>
                  <a:srgbClr val="FFFFFF"/>
                </a:solidFill>
                <a:effectLst/>
                <a:uLnTx/>
                <a:uFillTx/>
                <a:latin typeface="Verdana"/>
                <a:ea typeface="+mn-ea"/>
                <a:cs typeface="Verdana"/>
              </a:rPr>
              <a:t>puede</a:t>
            </a:r>
            <a:r>
              <a:rPr kumimoji="0" lang="es-MX" sz="1800" b="0" i="0" u="none" strike="noStrike" kern="1200" cap="none" spc="-70" normalizeH="0" baseline="0" noProof="0" dirty="0">
                <a:ln>
                  <a:noFill/>
                </a:ln>
                <a:solidFill>
                  <a:srgbClr val="FFFFFF"/>
                </a:solidFill>
                <a:effectLst/>
                <a:uLnTx/>
                <a:uFillTx/>
                <a:latin typeface="Verdana"/>
                <a:ea typeface="+mn-ea"/>
                <a:cs typeface="Verdana"/>
              </a:rPr>
              <a:t> ver</a:t>
            </a:r>
            <a:r>
              <a:rPr kumimoji="0" lang="es-MX" sz="1800" b="0" i="0" u="none" strike="noStrike" kern="1200" cap="none" spc="-114" normalizeH="0" baseline="0" noProof="0" dirty="0">
                <a:ln>
                  <a:noFill/>
                </a:ln>
                <a:solidFill>
                  <a:srgbClr val="FFFFFF"/>
                </a:solidFill>
                <a:effectLst/>
                <a:uLnTx/>
                <a:uFillTx/>
                <a:latin typeface="Verdana"/>
                <a:ea typeface="+mn-ea"/>
                <a:cs typeface="Verdana"/>
              </a:rPr>
              <a:t> </a:t>
            </a:r>
            <a:r>
              <a:rPr kumimoji="0" lang="es-MX" sz="1800" b="0" i="0" u="none" strike="noStrike" kern="1200" cap="none" spc="-10" normalizeH="0" baseline="0" noProof="0" dirty="0">
                <a:ln>
                  <a:noFill/>
                </a:ln>
                <a:solidFill>
                  <a:srgbClr val="FFFFFF"/>
                </a:solidFill>
                <a:effectLst/>
                <a:uLnTx/>
                <a:uFillTx/>
                <a:latin typeface="Verdana"/>
                <a:ea typeface="+mn-ea"/>
                <a:cs typeface="Verdana"/>
              </a:rPr>
              <a:t>reflejada </a:t>
            </a:r>
            <a:r>
              <a:rPr kumimoji="0" lang="es-MX" sz="1800" b="0" i="0" u="none" strike="noStrike" kern="1200" cap="none" spc="0" normalizeH="0" baseline="0" noProof="0" dirty="0">
                <a:ln>
                  <a:noFill/>
                </a:ln>
                <a:solidFill>
                  <a:srgbClr val="FFFFFF"/>
                </a:solidFill>
                <a:effectLst/>
                <a:uLnTx/>
                <a:uFillTx/>
                <a:latin typeface="Verdana"/>
                <a:ea typeface="+mn-ea"/>
                <a:cs typeface="Verdana"/>
              </a:rPr>
              <a:t>en</a:t>
            </a:r>
            <a:r>
              <a:rPr kumimoji="0" lang="es-MX" sz="1800" b="0" i="0" u="none" strike="noStrike" kern="1200" cap="none" spc="-90" normalizeH="0" baseline="0" noProof="0" dirty="0">
                <a:ln>
                  <a:noFill/>
                </a:ln>
                <a:solidFill>
                  <a:srgbClr val="FFFFFF"/>
                </a:solidFill>
                <a:effectLst/>
                <a:uLnTx/>
                <a:uFillTx/>
                <a:latin typeface="Verdana"/>
                <a:ea typeface="+mn-ea"/>
                <a:cs typeface="Verdana"/>
              </a:rPr>
              <a:t> </a:t>
            </a:r>
            <a:r>
              <a:rPr kumimoji="0" lang="es-MX" sz="1800" b="0" i="0" u="none" strike="noStrike" kern="1200" cap="none" spc="0" normalizeH="0" baseline="0" noProof="0" dirty="0">
                <a:ln>
                  <a:noFill/>
                </a:ln>
                <a:solidFill>
                  <a:srgbClr val="FFFFFF"/>
                </a:solidFill>
                <a:effectLst/>
                <a:uLnTx/>
                <a:uFillTx/>
                <a:latin typeface="Verdana"/>
                <a:ea typeface="+mn-ea"/>
                <a:cs typeface="Verdana"/>
              </a:rPr>
              <a:t>una</a:t>
            </a:r>
            <a:r>
              <a:rPr kumimoji="0" lang="es-MX" sz="1800" b="0" i="0" u="none" strike="noStrike" kern="1200" cap="none" spc="-90" normalizeH="0" baseline="0" noProof="0" dirty="0">
                <a:ln>
                  <a:noFill/>
                </a:ln>
                <a:solidFill>
                  <a:srgbClr val="FFFFFF"/>
                </a:solidFill>
                <a:effectLst/>
                <a:uLnTx/>
                <a:uFillTx/>
                <a:latin typeface="Verdana"/>
                <a:ea typeface="+mn-ea"/>
                <a:cs typeface="Verdana"/>
              </a:rPr>
              <a:t> serie</a:t>
            </a:r>
            <a:r>
              <a:rPr kumimoji="0" lang="es-MX" sz="1800" b="0" i="0" u="none" strike="noStrike" kern="1200" cap="none" spc="-105" normalizeH="0" baseline="0" noProof="0" dirty="0">
                <a:ln>
                  <a:noFill/>
                </a:ln>
                <a:solidFill>
                  <a:srgbClr val="FFFFFF"/>
                </a:solidFill>
                <a:effectLst/>
                <a:uLnTx/>
                <a:uFillTx/>
                <a:latin typeface="Verdana"/>
                <a:ea typeface="+mn-ea"/>
                <a:cs typeface="Verdana"/>
              </a:rPr>
              <a:t> </a:t>
            </a:r>
            <a:r>
              <a:rPr kumimoji="0" lang="es-MX" sz="1800" b="0" i="0" u="none" strike="noStrike" kern="1200" cap="none" spc="95" normalizeH="0" baseline="0" noProof="0" dirty="0">
                <a:ln>
                  <a:noFill/>
                </a:ln>
                <a:solidFill>
                  <a:srgbClr val="FFFFFF"/>
                </a:solidFill>
                <a:effectLst/>
                <a:uLnTx/>
                <a:uFillTx/>
                <a:latin typeface="Verdana"/>
                <a:ea typeface="+mn-ea"/>
                <a:cs typeface="Verdana"/>
              </a:rPr>
              <a:t>de</a:t>
            </a:r>
            <a:r>
              <a:rPr kumimoji="0" lang="es-MX" sz="1800" b="0" i="0" u="none" strike="noStrike" kern="1200" cap="none" spc="-90" normalizeH="0" baseline="0" noProof="0" dirty="0">
                <a:ln>
                  <a:noFill/>
                </a:ln>
                <a:solidFill>
                  <a:srgbClr val="FFFFFF"/>
                </a:solidFill>
                <a:effectLst/>
                <a:uLnTx/>
                <a:uFillTx/>
                <a:latin typeface="Verdana"/>
                <a:ea typeface="+mn-ea"/>
                <a:cs typeface="Verdana"/>
              </a:rPr>
              <a:t> </a:t>
            </a:r>
            <a:r>
              <a:rPr kumimoji="0" lang="es-MX" sz="1800" b="0" i="0" u="none" strike="noStrike" kern="1200" cap="none" spc="-25" normalizeH="0" baseline="0" noProof="0" dirty="0">
                <a:ln>
                  <a:noFill/>
                </a:ln>
                <a:solidFill>
                  <a:srgbClr val="FFFFFF"/>
                </a:solidFill>
                <a:effectLst/>
                <a:uLnTx/>
                <a:uFillTx/>
                <a:latin typeface="Verdana"/>
                <a:ea typeface="+mn-ea"/>
                <a:cs typeface="Verdana"/>
              </a:rPr>
              <a:t>habilidades,</a:t>
            </a:r>
            <a:r>
              <a:rPr kumimoji="0" lang="es-MX" sz="1800" b="0" i="0" u="none" strike="noStrike" kern="1200" cap="none" spc="-125" normalizeH="0" baseline="0" noProof="0" dirty="0">
                <a:ln>
                  <a:noFill/>
                </a:ln>
                <a:solidFill>
                  <a:srgbClr val="FFFFFF"/>
                </a:solidFill>
                <a:effectLst/>
                <a:uLnTx/>
                <a:uFillTx/>
                <a:latin typeface="Verdana"/>
                <a:ea typeface="+mn-ea"/>
                <a:cs typeface="Verdana"/>
              </a:rPr>
              <a:t> </a:t>
            </a:r>
            <a:r>
              <a:rPr kumimoji="0" lang="es-MX" sz="1800" b="0" i="0" u="none" strike="noStrike" kern="1200" cap="none" spc="-55" normalizeH="0" baseline="0" noProof="0" dirty="0">
                <a:ln>
                  <a:noFill/>
                </a:ln>
                <a:solidFill>
                  <a:srgbClr val="FFFFFF"/>
                </a:solidFill>
                <a:effectLst/>
                <a:uLnTx/>
                <a:uFillTx/>
                <a:latin typeface="Verdana"/>
                <a:ea typeface="+mn-ea"/>
                <a:cs typeface="Verdana"/>
              </a:rPr>
              <a:t>valores</a:t>
            </a:r>
            <a:r>
              <a:rPr kumimoji="0" lang="es-MX" sz="1800" b="0" i="0" u="none" strike="noStrike" kern="1200" cap="none" spc="-110" normalizeH="0" baseline="0" noProof="0" dirty="0">
                <a:ln>
                  <a:noFill/>
                </a:ln>
                <a:solidFill>
                  <a:srgbClr val="FFFFFF"/>
                </a:solidFill>
                <a:effectLst/>
                <a:uLnTx/>
                <a:uFillTx/>
                <a:latin typeface="Verdana"/>
                <a:ea typeface="+mn-ea"/>
                <a:cs typeface="Verdana"/>
              </a:rPr>
              <a:t> </a:t>
            </a:r>
            <a:r>
              <a:rPr kumimoji="0" lang="es-MX" sz="1800" b="0" i="0" u="none" strike="noStrike" kern="1200" cap="none" spc="-114" normalizeH="0" baseline="0" noProof="0" dirty="0">
                <a:ln>
                  <a:noFill/>
                </a:ln>
                <a:solidFill>
                  <a:srgbClr val="FFFFFF"/>
                </a:solidFill>
                <a:effectLst/>
                <a:uLnTx/>
                <a:uFillTx/>
                <a:latin typeface="Verdana"/>
                <a:ea typeface="+mn-ea"/>
                <a:cs typeface="Verdana"/>
              </a:rPr>
              <a:t>y </a:t>
            </a:r>
            <a:r>
              <a:rPr kumimoji="0" lang="es-MX" sz="1800" b="0" i="0" u="none" strike="noStrike" kern="1200" cap="none" spc="-10" normalizeH="0" baseline="0" noProof="0" dirty="0">
                <a:ln>
                  <a:noFill/>
                </a:ln>
                <a:solidFill>
                  <a:srgbClr val="FFFFFF"/>
                </a:solidFill>
                <a:effectLst/>
                <a:uLnTx/>
                <a:uFillTx/>
                <a:latin typeface="Verdana"/>
                <a:ea typeface="+mn-ea"/>
                <a:cs typeface="Verdana"/>
              </a:rPr>
              <a:t>actitudes </a:t>
            </a:r>
            <a:r>
              <a:rPr kumimoji="0" lang="es-MX" sz="1800" b="0" i="0" u="none" strike="noStrike" kern="1200" cap="none" spc="0" normalizeH="0" baseline="0" noProof="0" dirty="0">
                <a:ln>
                  <a:noFill/>
                </a:ln>
                <a:solidFill>
                  <a:srgbClr val="FFFFFF"/>
                </a:solidFill>
                <a:effectLst/>
                <a:uLnTx/>
                <a:uFillTx/>
                <a:latin typeface="Verdana"/>
                <a:ea typeface="+mn-ea"/>
                <a:cs typeface="Verdana"/>
              </a:rPr>
              <a:t>que</a:t>
            </a:r>
            <a:r>
              <a:rPr kumimoji="0" lang="es-MX" sz="1800" b="0" i="0" u="none" strike="noStrike" kern="1200" cap="none" spc="-70" normalizeH="0" baseline="0" noProof="0" dirty="0">
                <a:ln>
                  <a:noFill/>
                </a:ln>
                <a:solidFill>
                  <a:srgbClr val="FFFFFF"/>
                </a:solidFill>
                <a:effectLst/>
                <a:uLnTx/>
                <a:uFillTx/>
                <a:latin typeface="Verdana"/>
                <a:ea typeface="+mn-ea"/>
                <a:cs typeface="Verdana"/>
              </a:rPr>
              <a:t> </a:t>
            </a:r>
            <a:r>
              <a:rPr kumimoji="0" lang="es-MX" sz="1800" b="0" i="0" u="none" strike="noStrike" kern="1200" cap="none" spc="-35" normalizeH="0" baseline="0" noProof="0" dirty="0">
                <a:ln>
                  <a:noFill/>
                </a:ln>
                <a:solidFill>
                  <a:srgbClr val="FFFFFF"/>
                </a:solidFill>
                <a:effectLst/>
                <a:uLnTx/>
                <a:uFillTx/>
                <a:latin typeface="Verdana"/>
                <a:ea typeface="+mn-ea"/>
                <a:cs typeface="Verdana"/>
              </a:rPr>
              <a:t>están</a:t>
            </a:r>
            <a:r>
              <a:rPr kumimoji="0" lang="es-MX" sz="1800" b="0" i="0" u="none" strike="noStrike" kern="1200" cap="none" spc="-40" normalizeH="0" baseline="0" noProof="0" dirty="0">
                <a:ln>
                  <a:noFill/>
                </a:ln>
                <a:solidFill>
                  <a:srgbClr val="FFFFFF"/>
                </a:solidFill>
                <a:effectLst/>
                <a:uLnTx/>
                <a:uFillTx/>
                <a:latin typeface="Verdana"/>
                <a:ea typeface="+mn-ea"/>
                <a:cs typeface="Verdana"/>
              </a:rPr>
              <a:t> </a:t>
            </a:r>
            <a:r>
              <a:rPr kumimoji="0" lang="es-MX" sz="1800" b="0" i="0" u="none" strike="noStrike" kern="1200" cap="none" spc="0" normalizeH="0" baseline="0" noProof="0" dirty="0">
                <a:ln>
                  <a:noFill/>
                </a:ln>
                <a:solidFill>
                  <a:srgbClr val="FFFFFF"/>
                </a:solidFill>
                <a:effectLst/>
                <a:uLnTx/>
                <a:uFillTx/>
                <a:latin typeface="Verdana"/>
                <a:ea typeface="+mn-ea"/>
                <a:cs typeface="Verdana"/>
              </a:rPr>
              <a:t>relacionadas</a:t>
            </a:r>
            <a:r>
              <a:rPr kumimoji="0" lang="es-MX" sz="1800" b="0" i="0" u="none" strike="noStrike" kern="1200" cap="none" spc="-95" normalizeH="0" baseline="0" noProof="0" dirty="0">
                <a:ln>
                  <a:noFill/>
                </a:ln>
                <a:solidFill>
                  <a:srgbClr val="FFFFFF"/>
                </a:solidFill>
                <a:effectLst/>
                <a:uLnTx/>
                <a:uFillTx/>
                <a:latin typeface="Verdana"/>
                <a:ea typeface="+mn-ea"/>
                <a:cs typeface="Verdana"/>
              </a:rPr>
              <a:t> </a:t>
            </a:r>
            <a:r>
              <a:rPr kumimoji="0" lang="es-MX" sz="1800" b="0" i="0" u="none" strike="noStrike" kern="1200" cap="none" spc="80" normalizeH="0" baseline="0" noProof="0" dirty="0">
                <a:ln>
                  <a:noFill/>
                </a:ln>
                <a:solidFill>
                  <a:srgbClr val="FFFFFF"/>
                </a:solidFill>
                <a:effectLst/>
                <a:uLnTx/>
                <a:uFillTx/>
                <a:latin typeface="Verdana"/>
                <a:ea typeface="+mn-ea"/>
                <a:cs typeface="Verdana"/>
              </a:rPr>
              <a:t>con</a:t>
            </a:r>
            <a:r>
              <a:rPr kumimoji="0" lang="es-MX" sz="1800" b="0" i="0" u="none" strike="noStrike" kern="1200" cap="none" spc="-90" normalizeH="0" baseline="0" noProof="0" dirty="0">
                <a:ln>
                  <a:noFill/>
                </a:ln>
                <a:solidFill>
                  <a:srgbClr val="FFFFFF"/>
                </a:solidFill>
                <a:effectLst/>
                <a:uLnTx/>
                <a:uFillTx/>
                <a:latin typeface="Verdana"/>
                <a:ea typeface="+mn-ea"/>
                <a:cs typeface="Verdana"/>
              </a:rPr>
              <a:t> </a:t>
            </a:r>
            <a:r>
              <a:rPr kumimoji="0" lang="es-MX" sz="1800" b="0" i="0" u="none" strike="noStrike" kern="1200" cap="none" spc="0" normalizeH="0" baseline="0" noProof="0" dirty="0">
                <a:ln>
                  <a:noFill/>
                </a:ln>
                <a:solidFill>
                  <a:srgbClr val="FFFFFF"/>
                </a:solidFill>
                <a:effectLst/>
                <a:uLnTx/>
                <a:uFillTx/>
                <a:latin typeface="Verdana"/>
                <a:ea typeface="+mn-ea"/>
                <a:cs typeface="Verdana"/>
              </a:rPr>
              <a:t>la</a:t>
            </a:r>
            <a:r>
              <a:rPr kumimoji="0" lang="es-MX" sz="1800" b="0" i="0" u="none" strike="noStrike" kern="1200" cap="none" spc="-100" normalizeH="0" baseline="0" noProof="0" dirty="0">
                <a:ln>
                  <a:noFill/>
                </a:ln>
                <a:solidFill>
                  <a:srgbClr val="FFFFFF"/>
                </a:solidFill>
                <a:effectLst/>
                <a:uLnTx/>
                <a:uFillTx/>
                <a:latin typeface="Verdana"/>
                <a:ea typeface="+mn-ea"/>
                <a:cs typeface="Verdana"/>
              </a:rPr>
              <a:t> </a:t>
            </a:r>
            <a:r>
              <a:rPr kumimoji="0" lang="es-MX" sz="1800" b="0" i="0" u="none" strike="noStrike" kern="1200" cap="none" spc="-20" normalizeH="0" baseline="0" noProof="0" dirty="0">
                <a:ln>
                  <a:noFill/>
                </a:ln>
                <a:solidFill>
                  <a:srgbClr val="FFFFFF"/>
                </a:solidFill>
                <a:effectLst/>
                <a:uLnTx/>
                <a:uFillTx/>
                <a:latin typeface="Verdana"/>
                <a:ea typeface="+mn-ea"/>
                <a:cs typeface="Verdana"/>
              </a:rPr>
              <a:t>tolerancia,</a:t>
            </a:r>
            <a:r>
              <a:rPr kumimoji="0" lang="es-MX" sz="1800" b="0" i="0" u="none" strike="noStrike" kern="1200" cap="none" spc="-85" normalizeH="0" baseline="0" noProof="0" dirty="0">
                <a:ln>
                  <a:noFill/>
                </a:ln>
                <a:solidFill>
                  <a:srgbClr val="FFFFFF"/>
                </a:solidFill>
                <a:effectLst/>
                <a:uLnTx/>
                <a:uFillTx/>
                <a:latin typeface="Verdana"/>
                <a:ea typeface="+mn-ea"/>
                <a:cs typeface="Verdana"/>
              </a:rPr>
              <a:t> </a:t>
            </a:r>
            <a:r>
              <a:rPr kumimoji="0" lang="es-MX" sz="1800" b="0" i="0" u="none" strike="noStrike" kern="1200" cap="none" spc="-25" normalizeH="0" baseline="0" noProof="0" dirty="0">
                <a:ln>
                  <a:noFill/>
                </a:ln>
                <a:solidFill>
                  <a:srgbClr val="FFFFFF"/>
                </a:solidFill>
                <a:effectLst/>
                <a:uLnTx/>
                <a:uFillTx/>
                <a:latin typeface="Verdana"/>
                <a:ea typeface="+mn-ea"/>
                <a:cs typeface="Verdana"/>
              </a:rPr>
              <a:t>la </a:t>
            </a:r>
            <a:r>
              <a:rPr kumimoji="0" lang="es-MX" sz="1800" b="0" i="0" u="none" strike="noStrike" kern="1200" cap="none" spc="-35" normalizeH="0" baseline="0" noProof="0" dirty="0">
                <a:ln>
                  <a:noFill/>
                </a:ln>
                <a:solidFill>
                  <a:srgbClr val="FFFFFF"/>
                </a:solidFill>
                <a:effectLst/>
                <a:uLnTx/>
                <a:uFillTx/>
                <a:latin typeface="Verdana"/>
                <a:ea typeface="+mn-ea"/>
                <a:cs typeface="Verdana"/>
              </a:rPr>
              <a:t>apertura,</a:t>
            </a:r>
            <a:r>
              <a:rPr kumimoji="0" lang="es-MX" sz="1800" b="0" i="0" u="none" strike="noStrike" kern="1200" cap="none" spc="-90" normalizeH="0" baseline="0" noProof="0" dirty="0">
                <a:ln>
                  <a:noFill/>
                </a:ln>
                <a:solidFill>
                  <a:srgbClr val="FFFFFF"/>
                </a:solidFill>
                <a:effectLst/>
                <a:uLnTx/>
                <a:uFillTx/>
                <a:latin typeface="Verdana"/>
                <a:ea typeface="+mn-ea"/>
                <a:cs typeface="Verdana"/>
              </a:rPr>
              <a:t> </a:t>
            </a:r>
            <a:r>
              <a:rPr kumimoji="0" lang="es-MX" sz="1800" b="0" i="0" u="none" strike="noStrike" kern="1200" cap="none" spc="0" normalizeH="0" baseline="0" noProof="0" dirty="0">
                <a:ln>
                  <a:noFill/>
                </a:ln>
                <a:solidFill>
                  <a:srgbClr val="FFFFFF"/>
                </a:solidFill>
                <a:effectLst/>
                <a:uLnTx/>
                <a:uFillTx/>
                <a:latin typeface="Verdana"/>
                <a:ea typeface="+mn-ea"/>
                <a:cs typeface="Verdana"/>
              </a:rPr>
              <a:t>la</a:t>
            </a:r>
            <a:r>
              <a:rPr kumimoji="0" lang="es-MX" sz="1800" b="0" i="0" u="none" strike="noStrike" kern="1200" cap="none" spc="-135" normalizeH="0" baseline="0" noProof="0" dirty="0">
                <a:ln>
                  <a:noFill/>
                </a:ln>
                <a:solidFill>
                  <a:srgbClr val="FFFFFF"/>
                </a:solidFill>
                <a:effectLst/>
                <a:uLnTx/>
                <a:uFillTx/>
                <a:latin typeface="Verdana"/>
                <a:ea typeface="+mn-ea"/>
                <a:cs typeface="Verdana"/>
              </a:rPr>
              <a:t> </a:t>
            </a:r>
            <a:r>
              <a:rPr kumimoji="0" lang="es-MX" sz="1800" b="0" i="0" u="none" strike="noStrike" kern="1200" cap="none" spc="-35" normalizeH="0" baseline="0" noProof="0" dirty="0">
                <a:ln>
                  <a:noFill/>
                </a:ln>
                <a:solidFill>
                  <a:srgbClr val="FFFFFF"/>
                </a:solidFill>
                <a:effectLst/>
                <a:uLnTx/>
                <a:uFillTx/>
                <a:latin typeface="Verdana"/>
                <a:ea typeface="+mn-ea"/>
                <a:cs typeface="Verdana"/>
              </a:rPr>
              <a:t>responsabilidad,</a:t>
            </a:r>
            <a:r>
              <a:rPr kumimoji="0" lang="es-MX" sz="1800" b="0" i="0" u="none" strike="noStrike" kern="1200" cap="none" spc="-145" normalizeH="0" baseline="0" noProof="0" dirty="0">
                <a:ln>
                  <a:noFill/>
                </a:ln>
                <a:solidFill>
                  <a:srgbClr val="FFFFFF"/>
                </a:solidFill>
                <a:effectLst/>
                <a:uLnTx/>
                <a:uFillTx/>
                <a:latin typeface="Verdana"/>
                <a:ea typeface="+mn-ea"/>
                <a:cs typeface="Verdana"/>
              </a:rPr>
              <a:t> </a:t>
            </a:r>
            <a:r>
              <a:rPr kumimoji="0" lang="es-MX" sz="1800" b="0" i="0" u="none" strike="noStrike" kern="1200" cap="none" spc="-30" normalizeH="0" baseline="0" noProof="0" dirty="0">
                <a:ln>
                  <a:noFill/>
                </a:ln>
                <a:solidFill>
                  <a:srgbClr val="FFFFFF"/>
                </a:solidFill>
                <a:effectLst/>
                <a:uLnTx/>
                <a:uFillTx/>
                <a:latin typeface="Verdana"/>
                <a:ea typeface="+mn-ea"/>
                <a:cs typeface="Verdana"/>
              </a:rPr>
              <a:t>el</a:t>
            </a:r>
            <a:r>
              <a:rPr kumimoji="0" lang="es-MX" sz="1800" b="0" i="0" u="none" strike="noStrike" kern="1200" cap="none" spc="-110" normalizeH="0" baseline="0" noProof="0" dirty="0">
                <a:ln>
                  <a:noFill/>
                </a:ln>
                <a:solidFill>
                  <a:srgbClr val="FFFFFF"/>
                </a:solidFill>
                <a:effectLst/>
                <a:uLnTx/>
                <a:uFillTx/>
                <a:latin typeface="Verdana"/>
                <a:ea typeface="+mn-ea"/>
                <a:cs typeface="Verdana"/>
              </a:rPr>
              <a:t> </a:t>
            </a:r>
            <a:r>
              <a:rPr kumimoji="0" lang="es-MX" sz="1800" b="0" i="0" u="none" strike="noStrike" kern="1200" cap="none" spc="-35" normalizeH="0" baseline="0" noProof="0" dirty="0">
                <a:ln>
                  <a:noFill/>
                </a:ln>
                <a:solidFill>
                  <a:srgbClr val="FFFFFF"/>
                </a:solidFill>
                <a:effectLst/>
                <a:uLnTx/>
                <a:uFillTx/>
                <a:latin typeface="Verdana"/>
                <a:ea typeface="+mn-ea"/>
                <a:cs typeface="Verdana"/>
              </a:rPr>
              <a:t>respeto</a:t>
            </a:r>
            <a:r>
              <a:rPr kumimoji="0" lang="es-MX" sz="1800" b="0" i="0" u="none" strike="noStrike" kern="1200" cap="none" spc="-90" normalizeH="0" baseline="0" noProof="0" dirty="0">
                <a:ln>
                  <a:noFill/>
                </a:ln>
                <a:solidFill>
                  <a:srgbClr val="FFFFFF"/>
                </a:solidFill>
                <a:effectLst/>
                <a:uLnTx/>
                <a:uFillTx/>
                <a:latin typeface="Verdana"/>
                <a:ea typeface="+mn-ea"/>
                <a:cs typeface="Verdana"/>
              </a:rPr>
              <a:t> </a:t>
            </a:r>
            <a:r>
              <a:rPr kumimoji="0" lang="es-MX" sz="1800" b="0" i="0" u="none" strike="noStrike" kern="1200" cap="none" spc="150" normalizeH="0" baseline="0" noProof="0" dirty="0">
                <a:ln>
                  <a:noFill/>
                </a:ln>
                <a:solidFill>
                  <a:srgbClr val="FFFFFF"/>
                </a:solidFill>
                <a:effectLst/>
                <a:uLnTx/>
                <a:uFillTx/>
                <a:latin typeface="Verdana"/>
                <a:ea typeface="+mn-ea"/>
                <a:cs typeface="Verdana"/>
              </a:rPr>
              <a:t>a</a:t>
            </a:r>
            <a:r>
              <a:rPr kumimoji="0" lang="es-MX" sz="1800" b="0" i="0" u="none" strike="noStrike" kern="1200" cap="none" spc="-135" normalizeH="0" baseline="0" noProof="0" dirty="0">
                <a:ln>
                  <a:noFill/>
                </a:ln>
                <a:solidFill>
                  <a:srgbClr val="FFFFFF"/>
                </a:solidFill>
                <a:effectLst/>
                <a:uLnTx/>
                <a:uFillTx/>
                <a:latin typeface="Verdana"/>
                <a:ea typeface="+mn-ea"/>
                <a:cs typeface="Verdana"/>
              </a:rPr>
              <a:t> </a:t>
            </a:r>
            <a:r>
              <a:rPr kumimoji="0" lang="es-MX" sz="1800" b="0" i="0" u="none" strike="noStrike" kern="1200" cap="none" spc="-25" normalizeH="0" baseline="0" noProof="0" dirty="0">
                <a:ln>
                  <a:noFill/>
                </a:ln>
                <a:solidFill>
                  <a:srgbClr val="FFFFFF"/>
                </a:solidFill>
                <a:effectLst/>
                <a:uLnTx/>
                <a:uFillTx/>
                <a:latin typeface="Verdana"/>
                <a:ea typeface="+mn-ea"/>
                <a:cs typeface="Verdana"/>
              </a:rPr>
              <a:t>la </a:t>
            </a:r>
            <a:r>
              <a:rPr kumimoji="0" lang="es-MX" sz="1800" b="0" i="0" u="none" strike="noStrike" kern="1200" cap="none" spc="-45" normalizeH="0" baseline="0" noProof="0" dirty="0">
                <a:ln>
                  <a:noFill/>
                </a:ln>
                <a:solidFill>
                  <a:srgbClr val="FFFFFF"/>
                </a:solidFill>
                <a:effectLst/>
                <a:uLnTx/>
                <a:uFillTx/>
                <a:latin typeface="Verdana"/>
                <a:ea typeface="+mn-ea"/>
                <a:cs typeface="Verdana"/>
              </a:rPr>
              <a:t>diversidad,</a:t>
            </a:r>
            <a:r>
              <a:rPr kumimoji="0" lang="es-MX" sz="1800" b="0" i="0" u="none" strike="noStrike" kern="1200" cap="none" spc="-110" normalizeH="0" baseline="0" noProof="0" dirty="0">
                <a:ln>
                  <a:noFill/>
                </a:ln>
                <a:solidFill>
                  <a:srgbClr val="FFFFFF"/>
                </a:solidFill>
                <a:effectLst/>
                <a:uLnTx/>
                <a:uFillTx/>
                <a:latin typeface="Verdana"/>
                <a:ea typeface="+mn-ea"/>
                <a:cs typeface="Verdana"/>
              </a:rPr>
              <a:t> </a:t>
            </a:r>
            <a:r>
              <a:rPr kumimoji="0" lang="es-MX" sz="1800" b="0" i="0" u="none" strike="noStrike" kern="1200" cap="none" spc="0" normalizeH="0" baseline="0" noProof="0" dirty="0">
                <a:ln>
                  <a:noFill/>
                </a:ln>
                <a:solidFill>
                  <a:srgbClr val="FFFFFF"/>
                </a:solidFill>
                <a:effectLst/>
                <a:uLnTx/>
                <a:uFillTx/>
                <a:latin typeface="Verdana"/>
                <a:ea typeface="+mn-ea"/>
                <a:cs typeface="Verdana"/>
              </a:rPr>
              <a:t>la</a:t>
            </a:r>
            <a:r>
              <a:rPr kumimoji="0" lang="es-MX" sz="1800" b="0" i="0" u="none" strike="noStrike" kern="1200" cap="none" spc="-100" normalizeH="0" baseline="0" noProof="0" dirty="0">
                <a:ln>
                  <a:noFill/>
                </a:ln>
                <a:solidFill>
                  <a:srgbClr val="FFFFFF"/>
                </a:solidFill>
                <a:effectLst/>
                <a:uLnTx/>
                <a:uFillTx/>
                <a:latin typeface="Verdana"/>
                <a:ea typeface="+mn-ea"/>
                <a:cs typeface="Verdana"/>
              </a:rPr>
              <a:t> </a:t>
            </a:r>
            <a:r>
              <a:rPr kumimoji="0" lang="es-MX" sz="1800" b="0" i="0" u="none" strike="noStrike" kern="1200" cap="none" spc="-10" normalizeH="0" baseline="0" noProof="0" dirty="0">
                <a:ln>
                  <a:noFill/>
                </a:ln>
                <a:solidFill>
                  <a:srgbClr val="FFFFFF"/>
                </a:solidFill>
                <a:effectLst/>
                <a:uLnTx/>
                <a:uFillTx/>
                <a:latin typeface="Verdana"/>
                <a:ea typeface="+mn-ea"/>
                <a:cs typeface="Verdana"/>
              </a:rPr>
              <a:t>perspectiva</a:t>
            </a:r>
            <a:r>
              <a:rPr kumimoji="0" lang="es-MX" sz="1800" b="0" i="0" u="none" strike="noStrike" kern="1200" cap="none" spc="-95" normalizeH="0" baseline="0" noProof="0" dirty="0">
                <a:ln>
                  <a:noFill/>
                </a:ln>
                <a:solidFill>
                  <a:srgbClr val="FFFFFF"/>
                </a:solidFill>
                <a:effectLst/>
                <a:uLnTx/>
                <a:uFillTx/>
                <a:latin typeface="Verdana"/>
                <a:ea typeface="+mn-ea"/>
                <a:cs typeface="Verdana"/>
              </a:rPr>
              <a:t> </a:t>
            </a:r>
            <a:r>
              <a:rPr kumimoji="0" lang="es-MX" sz="1800" b="0" i="0" u="none" strike="noStrike" kern="1200" cap="none" spc="-75" normalizeH="0" baseline="0" noProof="0" dirty="0">
                <a:ln>
                  <a:noFill/>
                </a:ln>
                <a:solidFill>
                  <a:srgbClr val="FFFFFF"/>
                </a:solidFill>
                <a:effectLst/>
                <a:uLnTx/>
                <a:uFillTx/>
                <a:latin typeface="Verdana"/>
                <a:ea typeface="+mn-ea"/>
                <a:cs typeface="Verdana"/>
              </a:rPr>
              <a:t>intercultural,</a:t>
            </a:r>
            <a:r>
              <a:rPr kumimoji="0" lang="es-MX" sz="1800" b="0" i="0" u="none" strike="noStrike" kern="1200" cap="none" spc="-70" normalizeH="0" baseline="0" noProof="0" dirty="0">
                <a:ln>
                  <a:noFill/>
                </a:ln>
                <a:solidFill>
                  <a:srgbClr val="FFFFFF"/>
                </a:solidFill>
                <a:effectLst/>
                <a:uLnTx/>
                <a:uFillTx/>
                <a:latin typeface="Verdana"/>
                <a:ea typeface="+mn-ea"/>
                <a:cs typeface="Verdana"/>
              </a:rPr>
              <a:t> </a:t>
            </a:r>
            <a:r>
              <a:rPr kumimoji="0" lang="es-MX" sz="1800" b="0" i="0" u="none" strike="noStrike" kern="1200" cap="none" spc="-25" normalizeH="0" baseline="0" noProof="0" dirty="0">
                <a:ln>
                  <a:noFill/>
                </a:ln>
                <a:solidFill>
                  <a:srgbClr val="FFFFFF"/>
                </a:solidFill>
                <a:effectLst/>
                <a:uLnTx/>
                <a:uFillTx/>
                <a:latin typeface="Verdana"/>
                <a:ea typeface="+mn-ea"/>
                <a:cs typeface="Verdana"/>
              </a:rPr>
              <a:t>la </a:t>
            </a:r>
            <a:r>
              <a:rPr kumimoji="0" lang="es-MX" sz="1800" b="0" i="0" u="none" strike="noStrike" kern="1200" cap="none" spc="0" normalizeH="0" baseline="0" noProof="0" dirty="0">
                <a:ln>
                  <a:noFill/>
                </a:ln>
                <a:solidFill>
                  <a:srgbClr val="FFFFFF"/>
                </a:solidFill>
                <a:effectLst/>
                <a:uLnTx/>
                <a:uFillTx/>
                <a:latin typeface="Verdana"/>
                <a:ea typeface="+mn-ea"/>
                <a:cs typeface="Verdana"/>
              </a:rPr>
              <a:t>participación</a:t>
            </a:r>
            <a:r>
              <a:rPr kumimoji="0" lang="es-MX" sz="1800" b="0" i="0" u="none" strike="noStrike" kern="1200" cap="none" spc="-80" normalizeH="0" baseline="0" noProof="0" dirty="0">
                <a:ln>
                  <a:noFill/>
                </a:ln>
                <a:solidFill>
                  <a:srgbClr val="FFFFFF"/>
                </a:solidFill>
                <a:effectLst/>
                <a:uLnTx/>
                <a:uFillTx/>
                <a:latin typeface="Verdana"/>
                <a:ea typeface="+mn-ea"/>
                <a:cs typeface="Verdana"/>
              </a:rPr>
              <a:t> </a:t>
            </a:r>
            <a:r>
              <a:rPr kumimoji="0" lang="es-MX" sz="1800" b="0" i="0" u="none" strike="noStrike" kern="1200" cap="none" spc="0" normalizeH="0" baseline="0" noProof="0" dirty="0">
                <a:ln>
                  <a:noFill/>
                </a:ln>
                <a:solidFill>
                  <a:srgbClr val="FFFFFF"/>
                </a:solidFill>
                <a:effectLst/>
                <a:uLnTx/>
                <a:uFillTx/>
                <a:latin typeface="Verdana"/>
                <a:ea typeface="+mn-ea"/>
                <a:cs typeface="Verdana"/>
              </a:rPr>
              <a:t>democrática,</a:t>
            </a:r>
            <a:r>
              <a:rPr kumimoji="0" lang="es-MX" sz="1800" b="0" i="0" u="none" strike="noStrike" kern="1200" cap="none" spc="-45" normalizeH="0" baseline="0" noProof="0" dirty="0">
                <a:ln>
                  <a:noFill/>
                </a:ln>
                <a:solidFill>
                  <a:srgbClr val="FFFFFF"/>
                </a:solidFill>
                <a:effectLst/>
                <a:uLnTx/>
                <a:uFillTx/>
                <a:latin typeface="Verdana"/>
                <a:ea typeface="+mn-ea"/>
                <a:cs typeface="Verdana"/>
              </a:rPr>
              <a:t> </a:t>
            </a:r>
            <a:r>
              <a:rPr kumimoji="0" lang="es-MX" sz="1800" b="0" i="0" u="none" strike="noStrike" kern="1200" cap="none" spc="-35" normalizeH="0" baseline="0" noProof="0" dirty="0">
                <a:ln>
                  <a:noFill/>
                </a:ln>
                <a:solidFill>
                  <a:srgbClr val="FFFFFF"/>
                </a:solidFill>
                <a:effectLst/>
                <a:uLnTx/>
                <a:uFillTx/>
                <a:latin typeface="Verdana"/>
                <a:ea typeface="+mn-ea"/>
                <a:cs typeface="Verdana"/>
              </a:rPr>
              <a:t>el</a:t>
            </a:r>
            <a:r>
              <a:rPr kumimoji="0" lang="es-MX" sz="1800" b="0" i="0" u="none" strike="noStrike" kern="1200" cap="none" spc="-45" normalizeH="0" baseline="0" noProof="0" dirty="0">
                <a:ln>
                  <a:noFill/>
                </a:ln>
                <a:solidFill>
                  <a:srgbClr val="FFFFFF"/>
                </a:solidFill>
                <a:effectLst/>
                <a:uLnTx/>
                <a:uFillTx/>
                <a:latin typeface="Verdana"/>
                <a:ea typeface="+mn-ea"/>
                <a:cs typeface="Verdana"/>
              </a:rPr>
              <a:t> </a:t>
            </a:r>
            <a:r>
              <a:rPr kumimoji="0" lang="es-MX" sz="1800" b="0" i="0" u="none" strike="noStrike" kern="1200" cap="none" spc="-35" normalizeH="0" baseline="0" noProof="0" dirty="0">
                <a:ln>
                  <a:noFill/>
                </a:ln>
                <a:solidFill>
                  <a:srgbClr val="FFFFFF"/>
                </a:solidFill>
                <a:effectLst/>
                <a:uLnTx/>
                <a:uFillTx/>
                <a:latin typeface="Verdana"/>
                <a:ea typeface="+mn-ea"/>
                <a:cs typeface="Verdana"/>
              </a:rPr>
              <a:t>respeto</a:t>
            </a:r>
            <a:r>
              <a:rPr kumimoji="0" lang="es-MX" sz="1800" b="0" i="0" u="none" strike="noStrike" kern="1200" cap="none" spc="0" normalizeH="0" baseline="0" noProof="0" dirty="0">
                <a:ln>
                  <a:noFill/>
                </a:ln>
                <a:solidFill>
                  <a:srgbClr val="FFFFFF"/>
                </a:solidFill>
                <a:effectLst/>
                <a:uLnTx/>
                <a:uFillTx/>
                <a:latin typeface="Verdana"/>
                <a:ea typeface="+mn-ea"/>
                <a:cs typeface="Verdana"/>
              </a:rPr>
              <a:t> al</a:t>
            </a:r>
            <a:r>
              <a:rPr kumimoji="0" lang="es-MX" sz="1800" b="0" i="0" u="none" strike="noStrike" kern="1200" cap="none" spc="-40" normalizeH="0" baseline="0" noProof="0" dirty="0">
                <a:ln>
                  <a:noFill/>
                </a:ln>
                <a:solidFill>
                  <a:srgbClr val="FFFFFF"/>
                </a:solidFill>
                <a:effectLst/>
                <a:uLnTx/>
                <a:uFillTx/>
                <a:latin typeface="Verdana"/>
                <a:ea typeface="+mn-ea"/>
                <a:cs typeface="Verdana"/>
              </a:rPr>
              <a:t> </a:t>
            </a:r>
            <a:r>
              <a:rPr kumimoji="0" lang="es-MX" sz="1800" b="0" i="0" u="none" strike="noStrike" kern="1200" cap="none" spc="-10" normalizeH="0" baseline="0" noProof="0" dirty="0">
                <a:ln>
                  <a:noFill/>
                </a:ln>
                <a:solidFill>
                  <a:srgbClr val="FFFFFF"/>
                </a:solidFill>
                <a:effectLst/>
                <a:uLnTx/>
                <a:uFillTx/>
                <a:latin typeface="Verdana"/>
                <a:ea typeface="+mn-ea"/>
                <a:cs typeface="Verdana"/>
              </a:rPr>
              <a:t>medio </a:t>
            </a:r>
            <a:r>
              <a:rPr kumimoji="0" lang="es-MX" sz="1800" b="0" i="0" u="none" strike="noStrike" kern="1200" cap="none" spc="0" normalizeH="0" baseline="0" noProof="0" dirty="0">
                <a:ln>
                  <a:noFill/>
                </a:ln>
                <a:solidFill>
                  <a:srgbClr val="FFFFFF"/>
                </a:solidFill>
                <a:effectLst/>
                <a:uLnTx/>
                <a:uFillTx/>
                <a:latin typeface="Verdana"/>
                <a:ea typeface="+mn-ea"/>
                <a:cs typeface="Verdana"/>
              </a:rPr>
              <a:t>ambiente</a:t>
            </a:r>
            <a:r>
              <a:rPr kumimoji="0" lang="es-MX" sz="1800" b="0" i="0" u="none" strike="noStrike" kern="1200" cap="none" spc="-114" normalizeH="0" baseline="0" noProof="0" dirty="0">
                <a:ln>
                  <a:noFill/>
                </a:ln>
                <a:solidFill>
                  <a:srgbClr val="FFFFFF"/>
                </a:solidFill>
                <a:effectLst/>
                <a:uLnTx/>
                <a:uFillTx/>
                <a:latin typeface="Verdana"/>
                <a:ea typeface="+mn-ea"/>
                <a:cs typeface="Verdana"/>
              </a:rPr>
              <a:t> y</a:t>
            </a:r>
            <a:r>
              <a:rPr kumimoji="0" lang="es-MX" sz="1800" b="0" i="0" u="none" strike="noStrike" kern="1200" cap="none" spc="-130" normalizeH="0" baseline="0" noProof="0" dirty="0">
                <a:ln>
                  <a:noFill/>
                </a:ln>
                <a:solidFill>
                  <a:srgbClr val="FFFFFF"/>
                </a:solidFill>
                <a:effectLst/>
                <a:uLnTx/>
                <a:uFillTx/>
                <a:latin typeface="Verdana"/>
                <a:ea typeface="+mn-ea"/>
                <a:cs typeface="Verdana"/>
              </a:rPr>
              <a:t> </a:t>
            </a:r>
            <a:r>
              <a:rPr kumimoji="0" lang="es-MX" sz="1800" b="0" i="0" u="none" strike="noStrike" kern="1200" cap="none" spc="-30" normalizeH="0" baseline="0" noProof="0" dirty="0">
                <a:ln>
                  <a:noFill/>
                </a:ln>
                <a:solidFill>
                  <a:srgbClr val="FFFFFF"/>
                </a:solidFill>
                <a:effectLst/>
                <a:uLnTx/>
                <a:uFillTx/>
                <a:latin typeface="Verdana"/>
                <a:ea typeface="+mn-ea"/>
                <a:cs typeface="Verdana"/>
              </a:rPr>
              <a:t>el</a:t>
            </a:r>
            <a:r>
              <a:rPr kumimoji="0" lang="es-MX" sz="1800" b="0" i="0" u="none" strike="noStrike" kern="1200" cap="none" spc="-114" normalizeH="0" baseline="0" noProof="0" dirty="0">
                <a:ln>
                  <a:noFill/>
                </a:ln>
                <a:solidFill>
                  <a:srgbClr val="FFFFFF"/>
                </a:solidFill>
                <a:effectLst/>
                <a:uLnTx/>
                <a:uFillTx/>
                <a:latin typeface="Verdana"/>
                <a:ea typeface="+mn-ea"/>
                <a:cs typeface="Verdana"/>
              </a:rPr>
              <a:t> </a:t>
            </a:r>
            <a:r>
              <a:rPr kumimoji="0" lang="es-MX" sz="1800" b="0" i="0" u="none" strike="noStrike" kern="1200" cap="none" spc="-35" normalizeH="0" baseline="0" noProof="0" dirty="0">
                <a:ln>
                  <a:noFill/>
                </a:ln>
                <a:solidFill>
                  <a:srgbClr val="FFFFFF"/>
                </a:solidFill>
                <a:effectLst/>
                <a:uLnTx/>
                <a:uFillTx/>
                <a:latin typeface="Verdana"/>
                <a:ea typeface="+mn-ea"/>
                <a:cs typeface="Verdana"/>
              </a:rPr>
              <a:t>sentido</a:t>
            </a:r>
            <a:r>
              <a:rPr kumimoji="0" lang="es-MX" sz="1800" b="0" i="0" u="none" strike="noStrike" kern="1200" cap="none" spc="-105" normalizeH="0" baseline="0" noProof="0" dirty="0">
                <a:ln>
                  <a:noFill/>
                </a:ln>
                <a:solidFill>
                  <a:srgbClr val="FFFFFF"/>
                </a:solidFill>
                <a:effectLst/>
                <a:uLnTx/>
                <a:uFillTx/>
                <a:latin typeface="Verdana"/>
                <a:ea typeface="+mn-ea"/>
                <a:cs typeface="Verdana"/>
              </a:rPr>
              <a:t> </a:t>
            </a:r>
            <a:r>
              <a:rPr kumimoji="0" lang="es-MX" sz="1800" b="0" i="0" u="none" strike="noStrike" kern="1200" cap="none" spc="95" normalizeH="0" baseline="0" noProof="0" dirty="0">
                <a:ln>
                  <a:noFill/>
                </a:ln>
                <a:solidFill>
                  <a:srgbClr val="FFFFFF"/>
                </a:solidFill>
                <a:effectLst/>
                <a:uLnTx/>
                <a:uFillTx/>
                <a:latin typeface="Verdana"/>
                <a:ea typeface="+mn-ea"/>
                <a:cs typeface="Verdana"/>
              </a:rPr>
              <a:t>de</a:t>
            </a:r>
            <a:r>
              <a:rPr kumimoji="0" lang="es-MX" sz="1800" b="0" i="0" u="none" strike="noStrike" kern="1200" cap="none" spc="-130" normalizeH="0" baseline="0" noProof="0" dirty="0">
                <a:ln>
                  <a:noFill/>
                </a:ln>
                <a:solidFill>
                  <a:srgbClr val="FFFFFF"/>
                </a:solidFill>
                <a:effectLst/>
                <a:uLnTx/>
                <a:uFillTx/>
                <a:latin typeface="Verdana"/>
                <a:ea typeface="+mn-ea"/>
                <a:cs typeface="Verdana"/>
              </a:rPr>
              <a:t> </a:t>
            </a:r>
            <a:r>
              <a:rPr kumimoji="0" lang="es-MX" sz="1800" b="0" i="0" u="none" strike="noStrike" kern="1200" cap="none" spc="-10" normalizeH="0" baseline="0" noProof="0" dirty="0">
                <a:ln>
                  <a:noFill/>
                </a:ln>
                <a:solidFill>
                  <a:srgbClr val="FFFFFF"/>
                </a:solidFill>
                <a:effectLst/>
                <a:uLnTx/>
                <a:uFillTx/>
                <a:latin typeface="Verdana"/>
                <a:ea typeface="+mn-ea"/>
                <a:cs typeface="Verdana"/>
              </a:rPr>
              <a:t>pertenencia.</a:t>
            </a:r>
            <a:endParaRPr kumimoji="0" lang="es-MX" sz="1800" b="0" i="0" u="none" strike="noStrike" kern="1200" cap="none" spc="0" normalizeH="0" baseline="0" noProof="0" dirty="0">
              <a:ln>
                <a:noFill/>
              </a:ln>
              <a:solidFill>
                <a:srgbClr val="FFFFFF"/>
              </a:solidFill>
              <a:effectLst/>
              <a:uLnTx/>
              <a:uFillTx/>
              <a:latin typeface="Verdana"/>
              <a:ea typeface="+mn-ea"/>
              <a:cs typeface="Verdana"/>
            </a:endParaRPr>
          </a:p>
          <a:p>
            <a:pPr marL="12700" marR="0" lvl="0" indent="0" algn="just" defTabSz="457200" rtl="0" eaLnBrk="1" fontAlgn="auto" latinLnBrk="0" hangingPunct="1">
              <a:lnSpc>
                <a:spcPct val="100000"/>
              </a:lnSpc>
              <a:spcBef>
                <a:spcPts val="2160"/>
              </a:spcBef>
              <a:spcAft>
                <a:spcPts val="0"/>
              </a:spcAft>
              <a:buClrTx/>
              <a:buSzTx/>
              <a:buFontTx/>
              <a:buNone/>
              <a:tabLst/>
              <a:defRPr/>
            </a:pPr>
            <a:r>
              <a:rPr kumimoji="0" lang="es-MX" sz="1800" b="0" i="0" u="none" strike="noStrike" kern="1200" cap="none" spc="-10" normalizeH="0" baseline="0" noProof="0" dirty="0">
                <a:ln>
                  <a:noFill/>
                </a:ln>
                <a:solidFill>
                  <a:srgbClr val="FFFFFF"/>
                </a:solidFill>
                <a:effectLst/>
                <a:uLnTx/>
                <a:uFillTx/>
                <a:latin typeface="Verdana"/>
                <a:ea typeface="+mn-ea"/>
                <a:cs typeface="Verdana"/>
              </a:rPr>
              <a:t>Ejemplos:</a:t>
            </a:r>
            <a:endParaRPr kumimoji="0" lang="es-MX" sz="1800" b="0" i="0" u="none" strike="noStrike" kern="1200" cap="none" spc="0" normalizeH="0" baseline="0" noProof="0" dirty="0">
              <a:ln>
                <a:noFill/>
              </a:ln>
              <a:solidFill>
                <a:srgbClr val="FFFFFF"/>
              </a:solidFill>
              <a:effectLst/>
              <a:uLnTx/>
              <a:uFillTx/>
              <a:latin typeface="Verdana"/>
              <a:ea typeface="+mn-ea"/>
              <a:cs typeface="Verdana"/>
            </a:endParaRPr>
          </a:p>
          <a:p>
            <a:pPr marL="469900" marR="0" lvl="0" indent="-457200" algn="just" defTabSz="457200" rtl="0" eaLnBrk="1" fontAlgn="auto" latinLnBrk="0" hangingPunct="1">
              <a:lnSpc>
                <a:spcPct val="100000"/>
              </a:lnSpc>
              <a:spcBef>
                <a:spcPts val="0"/>
              </a:spcBef>
              <a:spcAft>
                <a:spcPts val="0"/>
              </a:spcAft>
              <a:buClrTx/>
              <a:buSzTx/>
              <a:buFontTx/>
              <a:buAutoNum type="arabicPeriod"/>
              <a:tabLst>
                <a:tab pos="469900" algn="l"/>
              </a:tabLst>
              <a:defRPr/>
            </a:pPr>
            <a:r>
              <a:rPr kumimoji="0" lang="es-MX" sz="1800" b="0" i="0" u="none" strike="noStrike" kern="1200" cap="none" spc="0" normalizeH="0" baseline="0" noProof="0" dirty="0">
                <a:ln>
                  <a:noFill/>
                </a:ln>
                <a:solidFill>
                  <a:srgbClr val="FFFFFF"/>
                </a:solidFill>
                <a:effectLst/>
                <a:uLnTx/>
                <a:uFillTx/>
                <a:latin typeface="Verdana"/>
                <a:ea typeface="+mn-ea"/>
                <a:cs typeface="Verdana"/>
              </a:rPr>
              <a:t>Manteniendo</a:t>
            </a:r>
            <a:r>
              <a:rPr kumimoji="0" lang="es-MX" sz="1800" b="0" i="0" u="none" strike="noStrike" kern="1200" cap="none" spc="-20" normalizeH="0" baseline="0" noProof="0" dirty="0">
                <a:ln>
                  <a:noFill/>
                </a:ln>
                <a:solidFill>
                  <a:srgbClr val="FFFFFF"/>
                </a:solidFill>
                <a:effectLst/>
                <a:uLnTx/>
                <a:uFillTx/>
                <a:latin typeface="Verdana"/>
                <a:ea typeface="+mn-ea"/>
                <a:cs typeface="Verdana"/>
              </a:rPr>
              <a:t> </a:t>
            </a:r>
            <a:r>
              <a:rPr kumimoji="0" lang="es-MX" sz="1800" b="0" i="0" u="none" strike="noStrike" kern="1200" cap="none" spc="-50" normalizeH="0" baseline="0" noProof="0" dirty="0">
                <a:ln>
                  <a:noFill/>
                </a:ln>
                <a:solidFill>
                  <a:srgbClr val="FFFFFF"/>
                </a:solidFill>
                <a:effectLst/>
                <a:uLnTx/>
                <a:uFillTx/>
                <a:latin typeface="Verdana"/>
                <a:ea typeface="+mn-ea"/>
                <a:cs typeface="Verdana"/>
              </a:rPr>
              <a:t>limpio</a:t>
            </a:r>
            <a:r>
              <a:rPr kumimoji="0" lang="es-MX" sz="1800" b="0" i="0" u="none" strike="noStrike" kern="1200" cap="none" spc="-95" normalizeH="0" baseline="0" noProof="0" dirty="0">
                <a:ln>
                  <a:noFill/>
                </a:ln>
                <a:solidFill>
                  <a:srgbClr val="FFFFFF"/>
                </a:solidFill>
                <a:effectLst/>
                <a:uLnTx/>
                <a:uFillTx/>
                <a:latin typeface="Verdana"/>
                <a:ea typeface="+mn-ea"/>
                <a:cs typeface="Verdana"/>
              </a:rPr>
              <a:t> </a:t>
            </a:r>
            <a:r>
              <a:rPr kumimoji="0" lang="es-MX" sz="1800" b="0" i="0" u="none" strike="noStrike" kern="1200" cap="none" spc="-85" normalizeH="0" baseline="0" noProof="0" dirty="0">
                <a:ln>
                  <a:noFill/>
                </a:ln>
                <a:solidFill>
                  <a:srgbClr val="FFFFFF"/>
                </a:solidFill>
                <a:effectLst/>
                <a:uLnTx/>
                <a:uFillTx/>
                <a:latin typeface="Verdana"/>
                <a:ea typeface="+mn-ea"/>
                <a:cs typeface="Verdana"/>
              </a:rPr>
              <a:t>las</a:t>
            </a:r>
            <a:r>
              <a:rPr kumimoji="0" lang="es-MX" sz="1800" b="0" i="0" u="none" strike="noStrike" kern="1200" cap="none" spc="-35" normalizeH="0" baseline="0" noProof="0" dirty="0">
                <a:ln>
                  <a:noFill/>
                </a:ln>
                <a:solidFill>
                  <a:srgbClr val="FFFFFF"/>
                </a:solidFill>
                <a:effectLst/>
                <a:uLnTx/>
                <a:uFillTx/>
                <a:latin typeface="Verdana"/>
                <a:ea typeface="+mn-ea"/>
                <a:cs typeface="Verdana"/>
              </a:rPr>
              <a:t> </a:t>
            </a:r>
            <a:r>
              <a:rPr kumimoji="0" lang="es-MX" sz="1800" b="0" i="0" u="none" strike="noStrike" kern="1200" cap="none" spc="-10" normalizeH="0" baseline="0" noProof="0" dirty="0">
                <a:ln>
                  <a:noFill/>
                </a:ln>
                <a:solidFill>
                  <a:srgbClr val="FFFFFF"/>
                </a:solidFill>
                <a:effectLst/>
                <a:uLnTx/>
                <a:uFillTx/>
                <a:latin typeface="Verdana"/>
                <a:ea typeface="+mn-ea"/>
                <a:cs typeface="Verdana"/>
              </a:rPr>
              <a:t>calles.</a:t>
            </a:r>
            <a:endParaRPr kumimoji="0" lang="es-MX" sz="1800" b="0" i="0" u="none" strike="noStrike" kern="1200" cap="none" spc="0" normalizeH="0" baseline="0" noProof="0" dirty="0">
              <a:ln>
                <a:noFill/>
              </a:ln>
              <a:solidFill>
                <a:srgbClr val="FFFFFF"/>
              </a:solidFill>
              <a:effectLst/>
              <a:uLnTx/>
              <a:uFillTx/>
              <a:latin typeface="Verdana"/>
              <a:ea typeface="+mn-ea"/>
              <a:cs typeface="Verdana"/>
            </a:endParaRPr>
          </a:p>
          <a:p>
            <a:pPr marL="469900" marR="0" lvl="0" indent="-457200" algn="just" defTabSz="457200" rtl="0" eaLnBrk="1" fontAlgn="auto" latinLnBrk="0" hangingPunct="1">
              <a:lnSpc>
                <a:spcPct val="100000"/>
              </a:lnSpc>
              <a:spcBef>
                <a:spcPts val="0"/>
              </a:spcBef>
              <a:spcAft>
                <a:spcPts val="0"/>
              </a:spcAft>
              <a:buClrTx/>
              <a:buSzTx/>
              <a:buFontTx/>
              <a:buAutoNum type="arabicPeriod"/>
              <a:tabLst>
                <a:tab pos="469900" algn="l"/>
              </a:tabLst>
              <a:defRPr/>
            </a:pPr>
            <a:r>
              <a:rPr kumimoji="0" lang="es-MX" sz="1800" b="0" i="0" u="none" strike="noStrike" kern="1200" cap="none" spc="0" normalizeH="0" baseline="0" noProof="0" dirty="0">
                <a:ln>
                  <a:noFill/>
                </a:ln>
                <a:solidFill>
                  <a:srgbClr val="FFFFFF"/>
                </a:solidFill>
                <a:effectLst/>
                <a:uLnTx/>
                <a:uFillTx/>
                <a:latin typeface="Verdana"/>
                <a:ea typeface="+mn-ea"/>
                <a:cs typeface="Verdana"/>
              </a:rPr>
              <a:t>Respetando</a:t>
            </a:r>
            <a:r>
              <a:rPr kumimoji="0" lang="es-MX" sz="1800" b="0" i="0" u="none" strike="noStrike" kern="1200" cap="none" spc="-90" normalizeH="0" baseline="0" noProof="0" dirty="0">
                <a:ln>
                  <a:noFill/>
                </a:ln>
                <a:solidFill>
                  <a:srgbClr val="FFFFFF"/>
                </a:solidFill>
                <a:effectLst/>
                <a:uLnTx/>
                <a:uFillTx/>
                <a:latin typeface="Verdana"/>
                <a:ea typeface="+mn-ea"/>
                <a:cs typeface="Verdana"/>
              </a:rPr>
              <a:t> </a:t>
            </a:r>
            <a:r>
              <a:rPr kumimoji="0" lang="es-MX" sz="1800" b="0" i="0" u="none" strike="noStrike" kern="1200" cap="none" spc="-190" normalizeH="0" baseline="0" noProof="0" dirty="0">
                <a:ln>
                  <a:noFill/>
                </a:ln>
                <a:solidFill>
                  <a:srgbClr val="FFFFFF"/>
                </a:solidFill>
                <a:effectLst/>
                <a:uLnTx/>
                <a:uFillTx/>
                <a:latin typeface="Verdana"/>
                <a:ea typeface="+mn-ea"/>
                <a:cs typeface="Verdana"/>
              </a:rPr>
              <a:t>sus</a:t>
            </a:r>
            <a:r>
              <a:rPr kumimoji="0" lang="es-MX" sz="1800" b="0" i="0" u="none" strike="noStrike" kern="1200" cap="none" spc="-120" normalizeH="0" baseline="0" noProof="0" dirty="0">
                <a:ln>
                  <a:noFill/>
                </a:ln>
                <a:solidFill>
                  <a:srgbClr val="FFFFFF"/>
                </a:solidFill>
                <a:effectLst/>
                <a:uLnTx/>
                <a:uFillTx/>
                <a:latin typeface="Verdana"/>
                <a:ea typeface="+mn-ea"/>
                <a:cs typeface="Verdana"/>
              </a:rPr>
              <a:t> </a:t>
            </a:r>
            <a:r>
              <a:rPr kumimoji="0" lang="es-MX" sz="1800" b="0" i="0" u="none" strike="noStrike" kern="1200" cap="none" spc="-10" normalizeH="0" baseline="0" noProof="0" dirty="0">
                <a:ln>
                  <a:noFill/>
                </a:ln>
                <a:solidFill>
                  <a:srgbClr val="FFFFFF"/>
                </a:solidFill>
                <a:effectLst/>
                <a:uLnTx/>
                <a:uFillTx/>
                <a:latin typeface="Verdana"/>
                <a:ea typeface="+mn-ea"/>
                <a:cs typeface="Verdana"/>
              </a:rPr>
              <a:t>horarios.</a:t>
            </a:r>
            <a:endParaRPr kumimoji="0" lang="es-MX" sz="1800" b="0" i="0" u="none" strike="noStrike" kern="1200" cap="none" spc="0" normalizeH="0" baseline="0" noProof="0" dirty="0">
              <a:ln>
                <a:noFill/>
              </a:ln>
              <a:solidFill>
                <a:srgbClr val="FFFFFF"/>
              </a:solidFill>
              <a:effectLst/>
              <a:uLnTx/>
              <a:uFillTx/>
              <a:latin typeface="Verdana"/>
              <a:ea typeface="+mn-ea"/>
              <a:cs typeface="Verdana"/>
            </a:endParaRPr>
          </a:p>
          <a:p>
            <a:pPr marL="12700" marR="151130" lvl="0" indent="457200" algn="just" defTabSz="457200" rtl="0" eaLnBrk="1" fontAlgn="auto" latinLnBrk="0" hangingPunct="1">
              <a:lnSpc>
                <a:spcPct val="100000"/>
              </a:lnSpc>
              <a:spcBef>
                <a:spcPts val="5"/>
              </a:spcBef>
              <a:spcAft>
                <a:spcPts val="0"/>
              </a:spcAft>
              <a:buClrTx/>
              <a:buSzTx/>
              <a:buFontTx/>
              <a:buAutoNum type="arabicPeriod"/>
              <a:tabLst>
                <a:tab pos="469900" algn="l"/>
              </a:tabLst>
              <a:defRPr/>
            </a:pPr>
            <a:r>
              <a:rPr kumimoji="0" lang="es-MX" sz="1800" b="0" i="0" u="none" strike="noStrike" kern="1200" cap="none" spc="-45" normalizeH="0" baseline="0" noProof="0" dirty="0">
                <a:ln>
                  <a:noFill/>
                </a:ln>
                <a:solidFill>
                  <a:srgbClr val="FFFFFF"/>
                </a:solidFill>
                <a:effectLst/>
                <a:uLnTx/>
                <a:uFillTx/>
                <a:latin typeface="Verdana"/>
                <a:ea typeface="+mn-ea"/>
                <a:cs typeface="Verdana"/>
              </a:rPr>
              <a:t>Siendo</a:t>
            </a:r>
            <a:r>
              <a:rPr kumimoji="0" lang="es-MX" sz="1800" b="0" i="0" u="none" strike="noStrike" kern="1200" cap="none" spc="-85" normalizeH="0" baseline="0" noProof="0" dirty="0">
                <a:ln>
                  <a:noFill/>
                </a:ln>
                <a:solidFill>
                  <a:srgbClr val="FFFFFF"/>
                </a:solidFill>
                <a:effectLst/>
                <a:uLnTx/>
                <a:uFillTx/>
                <a:latin typeface="Verdana"/>
                <a:ea typeface="+mn-ea"/>
                <a:cs typeface="Verdana"/>
              </a:rPr>
              <a:t> </a:t>
            </a:r>
            <a:r>
              <a:rPr kumimoji="0" lang="es-MX" sz="1800" b="0" i="0" u="none" strike="noStrike" kern="1200" cap="none" spc="-50" normalizeH="0" baseline="0" noProof="0" dirty="0">
                <a:ln>
                  <a:noFill/>
                </a:ln>
                <a:solidFill>
                  <a:srgbClr val="FFFFFF"/>
                </a:solidFill>
                <a:effectLst/>
                <a:uLnTx/>
                <a:uFillTx/>
                <a:latin typeface="Verdana"/>
                <a:ea typeface="+mn-ea"/>
                <a:cs typeface="Verdana"/>
              </a:rPr>
              <a:t>responsables</a:t>
            </a:r>
            <a:r>
              <a:rPr kumimoji="0" lang="es-MX" sz="1800" b="0" i="0" u="none" strike="noStrike" kern="1200" cap="none" spc="-30" normalizeH="0" baseline="0" noProof="0" dirty="0">
                <a:ln>
                  <a:noFill/>
                </a:ln>
                <a:solidFill>
                  <a:srgbClr val="FFFFFF"/>
                </a:solidFill>
                <a:effectLst/>
                <a:uLnTx/>
                <a:uFillTx/>
                <a:latin typeface="Verdana"/>
                <a:ea typeface="+mn-ea"/>
                <a:cs typeface="Verdana"/>
              </a:rPr>
              <a:t> </a:t>
            </a:r>
            <a:r>
              <a:rPr kumimoji="0" lang="es-MX" sz="1800" b="0" i="0" u="none" strike="noStrike" kern="1200" cap="none" spc="80" normalizeH="0" baseline="0" noProof="0" dirty="0">
                <a:ln>
                  <a:noFill/>
                </a:ln>
                <a:solidFill>
                  <a:srgbClr val="FFFFFF"/>
                </a:solidFill>
                <a:effectLst/>
                <a:uLnTx/>
                <a:uFillTx/>
                <a:latin typeface="Verdana"/>
                <a:ea typeface="+mn-ea"/>
                <a:cs typeface="Verdana"/>
              </a:rPr>
              <a:t>con</a:t>
            </a:r>
            <a:r>
              <a:rPr kumimoji="0" lang="es-MX" sz="1800" b="0" i="0" u="none" strike="noStrike" kern="1200" cap="none" spc="-85" normalizeH="0" baseline="0" noProof="0" dirty="0">
                <a:ln>
                  <a:noFill/>
                </a:ln>
                <a:solidFill>
                  <a:srgbClr val="FFFFFF"/>
                </a:solidFill>
                <a:effectLst/>
                <a:uLnTx/>
                <a:uFillTx/>
                <a:latin typeface="Verdana"/>
                <a:ea typeface="+mn-ea"/>
                <a:cs typeface="Verdana"/>
              </a:rPr>
              <a:t> </a:t>
            </a:r>
            <a:r>
              <a:rPr kumimoji="0" lang="es-MX" sz="1800" b="0" i="0" u="none" strike="noStrike" kern="1200" cap="none" spc="-190" normalizeH="0" baseline="0" noProof="0" dirty="0">
                <a:ln>
                  <a:noFill/>
                </a:ln>
                <a:solidFill>
                  <a:srgbClr val="FFFFFF"/>
                </a:solidFill>
                <a:effectLst/>
                <a:uLnTx/>
                <a:uFillTx/>
                <a:latin typeface="Verdana"/>
                <a:ea typeface="+mn-ea"/>
                <a:cs typeface="Verdana"/>
              </a:rPr>
              <a:t>sus</a:t>
            </a:r>
            <a:r>
              <a:rPr kumimoji="0" lang="es-MX" sz="1800" b="0" i="0" u="none" strike="noStrike" kern="1200" cap="none" spc="-60" normalizeH="0" baseline="0" noProof="0" dirty="0">
                <a:ln>
                  <a:noFill/>
                </a:ln>
                <a:solidFill>
                  <a:srgbClr val="FFFFFF"/>
                </a:solidFill>
                <a:effectLst/>
                <a:uLnTx/>
                <a:uFillTx/>
                <a:latin typeface="Verdana"/>
                <a:ea typeface="+mn-ea"/>
                <a:cs typeface="Verdana"/>
              </a:rPr>
              <a:t> </a:t>
            </a:r>
            <a:r>
              <a:rPr kumimoji="0" lang="es-MX" sz="1800" b="0" i="0" u="none" strike="noStrike" kern="1200" cap="none" spc="0" normalizeH="0" baseline="0" noProof="0" dirty="0">
                <a:ln>
                  <a:noFill/>
                </a:ln>
                <a:solidFill>
                  <a:srgbClr val="FFFFFF"/>
                </a:solidFill>
                <a:effectLst/>
                <a:uLnTx/>
                <a:uFillTx/>
                <a:latin typeface="Verdana"/>
                <a:ea typeface="+mn-ea"/>
                <a:cs typeface="Verdana"/>
              </a:rPr>
              <a:t>acciones</a:t>
            </a:r>
            <a:r>
              <a:rPr kumimoji="0" lang="es-MX" sz="1800" b="0" i="0" u="none" strike="noStrike" kern="1200" cap="none" spc="-70" normalizeH="0" baseline="0" noProof="0" dirty="0">
                <a:ln>
                  <a:noFill/>
                </a:ln>
                <a:solidFill>
                  <a:srgbClr val="FFFFFF"/>
                </a:solidFill>
                <a:effectLst/>
                <a:uLnTx/>
                <a:uFillTx/>
                <a:latin typeface="Verdana"/>
                <a:ea typeface="+mn-ea"/>
                <a:cs typeface="Verdana"/>
              </a:rPr>
              <a:t> </a:t>
            </a:r>
            <a:r>
              <a:rPr kumimoji="0" lang="es-MX" sz="1800" b="0" i="0" u="none" strike="noStrike" kern="1200" cap="none" spc="150" normalizeH="0" baseline="0" noProof="0" dirty="0">
                <a:ln>
                  <a:noFill/>
                </a:ln>
                <a:solidFill>
                  <a:srgbClr val="FFFFFF"/>
                </a:solidFill>
                <a:effectLst/>
                <a:uLnTx/>
                <a:uFillTx/>
                <a:latin typeface="Verdana"/>
                <a:ea typeface="+mn-ea"/>
                <a:cs typeface="Verdana"/>
              </a:rPr>
              <a:t>a</a:t>
            </a:r>
            <a:r>
              <a:rPr kumimoji="0" lang="es-MX" sz="1800" b="0" i="0" u="none" strike="noStrike" kern="1200" cap="none" spc="-85" normalizeH="0" baseline="0" noProof="0" dirty="0">
                <a:ln>
                  <a:noFill/>
                </a:ln>
                <a:solidFill>
                  <a:srgbClr val="FFFFFF"/>
                </a:solidFill>
                <a:effectLst/>
                <a:uLnTx/>
                <a:uFillTx/>
                <a:latin typeface="Verdana"/>
                <a:ea typeface="+mn-ea"/>
                <a:cs typeface="Verdana"/>
              </a:rPr>
              <a:t> </a:t>
            </a:r>
            <a:r>
              <a:rPr kumimoji="0" lang="es-MX" sz="1800" b="0" i="0" u="none" strike="noStrike" kern="1200" cap="none" spc="-25" normalizeH="0" baseline="0" noProof="0" dirty="0">
                <a:ln>
                  <a:noFill/>
                </a:ln>
                <a:solidFill>
                  <a:srgbClr val="FFFFFF"/>
                </a:solidFill>
                <a:effectLst/>
                <a:uLnTx/>
                <a:uFillTx/>
                <a:latin typeface="Verdana"/>
                <a:ea typeface="+mn-ea"/>
                <a:cs typeface="Verdana"/>
              </a:rPr>
              <a:t>las </a:t>
            </a:r>
            <a:r>
              <a:rPr kumimoji="0" lang="es-MX" sz="1800" b="0" i="0" u="none" strike="noStrike" kern="1200" cap="none" spc="0" normalizeH="0" baseline="0" noProof="0" dirty="0">
                <a:ln>
                  <a:noFill/>
                </a:ln>
                <a:solidFill>
                  <a:srgbClr val="FFFFFF"/>
                </a:solidFill>
                <a:effectLst/>
                <a:uLnTx/>
                <a:uFillTx/>
                <a:latin typeface="Verdana"/>
                <a:ea typeface="+mn-ea"/>
                <a:cs typeface="Verdana"/>
              </a:rPr>
              <a:t>demás</a:t>
            </a:r>
            <a:r>
              <a:rPr kumimoji="0" lang="es-MX" sz="1800" b="0" i="0" u="none" strike="noStrike" kern="1200" cap="none" spc="-150" normalizeH="0" baseline="0" noProof="0" dirty="0">
                <a:ln>
                  <a:noFill/>
                </a:ln>
                <a:solidFill>
                  <a:srgbClr val="FFFFFF"/>
                </a:solidFill>
                <a:effectLst/>
                <a:uLnTx/>
                <a:uFillTx/>
                <a:latin typeface="Verdana"/>
                <a:ea typeface="+mn-ea"/>
                <a:cs typeface="Verdana"/>
              </a:rPr>
              <a:t> </a:t>
            </a:r>
            <a:r>
              <a:rPr kumimoji="0" lang="es-MX" sz="1800" b="0" i="0" u="none" strike="noStrike" kern="1200" cap="none" spc="-10" normalizeH="0" baseline="0" noProof="0" dirty="0">
                <a:ln>
                  <a:noFill/>
                </a:ln>
                <a:solidFill>
                  <a:srgbClr val="FFFFFF"/>
                </a:solidFill>
                <a:effectLst/>
                <a:uLnTx/>
                <a:uFillTx/>
                <a:latin typeface="Verdana"/>
                <a:ea typeface="+mn-ea"/>
                <a:cs typeface="Verdana"/>
              </a:rPr>
              <a:t>personas.</a:t>
            </a:r>
            <a:endParaRPr kumimoji="0" lang="es-MX" sz="1800" b="0" i="0" u="none" strike="noStrike" kern="1200" cap="none" spc="0" normalizeH="0" baseline="0" noProof="0" dirty="0">
              <a:ln>
                <a:noFill/>
              </a:ln>
              <a:solidFill>
                <a:srgbClr val="FFFFFF"/>
              </a:solidFill>
              <a:effectLst/>
              <a:uLnTx/>
              <a:uFillTx/>
              <a:latin typeface="Verdana"/>
              <a:ea typeface="+mn-ea"/>
              <a:cs typeface="Verdana"/>
            </a:endParaRPr>
          </a:p>
        </p:txBody>
      </p:sp>
      <p:pic>
        <p:nvPicPr>
          <p:cNvPr id="4" name="object 3"/>
          <p:cNvPicPr/>
          <p:nvPr/>
        </p:nvPicPr>
        <p:blipFill>
          <a:blip r:embed="rId2" cstate="print"/>
          <a:stretch>
            <a:fillRect/>
          </a:stretch>
        </p:blipFill>
        <p:spPr>
          <a:xfrm>
            <a:off x="8305800" y="3352800"/>
            <a:ext cx="3163824" cy="2452116"/>
          </a:xfrm>
          <a:prstGeom prst="rect">
            <a:avLst/>
          </a:prstGeom>
        </p:spPr>
      </p:pic>
    </p:spTree>
    <p:extLst>
      <p:ext uri="{BB962C8B-B14F-4D97-AF65-F5344CB8AC3E}">
        <p14:creationId xmlns:p14="http://schemas.microsoft.com/office/powerpoint/2010/main" val="40298878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523F0-7F79-A53A-440E-491A4EE22AB3}"/>
              </a:ext>
            </a:extLst>
          </p:cNvPr>
          <p:cNvSpPr>
            <a:spLocks noGrp="1"/>
          </p:cNvSpPr>
          <p:nvPr>
            <p:ph type="title"/>
          </p:nvPr>
        </p:nvSpPr>
        <p:spPr>
          <a:xfrm>
            <a:off x="4468368" y="304800"/>
            <a:ext cx="3255264" cy="940308"/>
          </a:xfrm>
        </p:spPr>
        <p:txBody>
          <a:bodyPr/>
          <a:lstStyle/>
          <a:p>
            <a:r>
              <a:rPr lang="es-MX" dirty="0"/>
              <a:t>honestidad</a:t>
            </a:r>
          </a:p>
        </p:txBody>
      </p:sp>
      <p:sp>
        <p:nvSpPr>
          <p:cNvPr id="3" name="Content Placeholder 2">
            <a:extLst>
              <a:ext uri="{FF2B5EF4-FFF2-40B4-BE49-F238E27FC236}">
                <a16:creationId xmlns:a16="http://schemas.microsoft.com/office/drawing/2014/main" id="{65D8F05D-B202-BDB6-7FD9-83B2E7B652B3}"/>
              </a:ext>
            </a:extLst>
          </p:cNvPr>
          <p:cNvSpPr>
            <a:spLocks noGrp="1"/>
          </p:cNvSpPr>
          <p:nvPr>
            <p:ph idx="1"/>
          </p:nvPr>
        </p:nvSpPr>
        <p:spPr>
          <a:xfrm>
            <a:off x="381000" y="1524001"/>
            <a:ext cx="11353800" cy="2286000"/>
          </a:xfrm>
        </p:spPr>
        <p:txBody>
          <a:bodyPr>
            <a:normAutofit/>
          </a:bodyPr>
          <a:lstStyle/>
          <a:p>
            <a:pPr marL="0" marR="60960" lvl="0" indent="0" algn="just" defTabSz="914400" rtl="0" eaLnBrk="1" fontAlgn="auto" latinLnBrk="0" hangingPunct="1">
              <a:lnSpc>
                <a:spcPct val="100000"/>
              </a:lnSpc>
              <a:spcBef>
                <a:spcPts val="100"/>
              </a:spcBef>
              <a:spcAft>
                <a:spcPts val="0"/>
              </a:spcAft>
              <a:buClr>
                <a:srgbClr val="D2CB6C"/>
              </a:buClr>
              <a:buSzTx/>
              <a:buFont typeface="Arial" panose="020B0604020202020204" pitchFamily="34" charset="0"/>
              <a:buNone/>
              <a:tabLst/>
              <a:defRPr/>
            </a:pPr>
            <a:r>
              <a:rPr kumimoji="0" lang="es-MX" sz="2000" b="0" i="0" u="none" strike="noStrike" kern="1200" cap="none" spc="-135" normalizeH="0" baseline="0" noProof="0" dirty="0">
                <a:ln>
                  <a:noFill/>
                </a:ln>
                <a:solidFill>
                  <a:srgbClr val="FFFFFF">
                    <a:lumMod val="85000"/>
                    <a:lumOff val="15000"/>
                  </a:srgbClr>
                </a:solidFill>
                <a:effectLst/>
                <a:uLnTx/>
                <a:uFillTx/>
                <a:latin typeface="Gill Sans MT" panose="020B0502020104020203"/>
                <a:ea typeface="+mn-ea"/>
                <a:cs typeface="+mn-cs"/>
              </a:rPr>
              <a:t>Se</a:t>
            </a:r>
            <a:r>
              <a:rPr kumimoji="0" lang="es-MX" sz="2000" b="0" i="0" u="none" strike="noStrike" kern="1200" cap="none" spc="-100" normalizeH="0" baseline="0" noProof="0" dirty="0">
                <a:ln>
                  <a:noFill/>
                </a:ln>
                <a:solidFill>
                  <a:srgbClr val="FFFFFF">
                    <a:lumMod val="85000"/>
                    <a:lumOff val="15000"/>
                  </a:srgbClr>
                </a:solidFill>
                <a:effectLst/>
                <a:uLnTx/>
                <a:uFillTx/>
                <a:latin typeface="Gill Sans MT" panose="020B0502020104020203"/>
                <a:ea typeface="+mn-ea"/>
                <a:cs typeface="+mn-cs"/>
              </a:rPr>
              <a:t> </a:t>
            </a:r>
            <a:r>
              <a:rPr kumimoji="0" lang="es-MX" sz="2000" b="0" i="0" u="none" strike="noStrike" kern="1200" cap="none" spc="-20" normalizeH="0" baseline="0" noProof="0" dirty="0">
                <a:ln>
                  <a:noFill/>
                </a:ln>
                <a:solidFill>
                  <a:srgbClr val="FFFFFF">
                    <a:lumMod val="85000"/>
                    <a:lumOff val="15000"/>
                  </a:srgbClr>
                </a:solidFill>
                <a:effectLst/>
                <a:uLnTx/>
                <a:uFillTx/>
                <a:latin typeface="Gill Sans MT" panose="020B0502020104020203"/>
                <a:ea typeface="+mn-ea"/>
                <a:cs typeface="+mn-cs"/>
              </a:rPr>
              <a:t>mantiene</a:t>
            </a:r>
            <a:r>
              <a:rPr kumimoji="0" lang="es-MX" sz="2000" b="0" i="0" u="none" strike="noStrike" kern="1200" cap="none" spc="-100" normalizeH="0" baseline="0" noProof="0" dirty="0">
                <a:ln>
                  <a:noFill/>
                </a:ln>
                <a:solidFill>
                  <a:srgbClr val="FFFFFF">
                    <a:lumMod val="85000"/>
                    <a:lumOff val="15000"/>
                  </a:srgbClr>
                </a:solidFill>
                <a:effectLst/>
                <a:uLnTx/>
                <a:uFillTx/>
                <a:latin typeface="Gill Sans MT" panose="020B0502020104020203"/>
                <a:ea typeface="+mn-ea"/>
                <a:cs typeface="+mn-cs"/>
              </a:rPr>
              <a:t> </a:t>
            </a:r>
            <a:r>
              <a:rPr kumimoji="0" lang="es-MX" sz="2000" b="0" i="0" u="none" strike="noStrike" kern="1200" cap="none" spc="100" normalizeH="0" baseline="0" noProof="0" dirty="0">
                <a:ln>
                  <a:noFill/>
                </a:ln>
                <a:solidFill>
                  <a:srgbClr val="FFFFFF">
                    <a:lumMod val="85000"/>
                    <a:lumOff val="15000"/>
                  </a:srgbClr>
                </a:solidFill>
                <a:effectLst/>
                <a:uLnTx/>
                <a:uFillTx/>
                <a:latin typeface="Gill Sans MT" panose="020B0502020104020203"/>
                <a:ea typeface="+mn-ea"/>
                <a:cs typeface="+mn-cs"/>
              </a:rPr>
              <a:t>apegado</a:t>
            </a:r>
            <a:r>
              <a:rPr kumimoji="0" lang="es-MX" sz="2000" b="0" i="0" u="none" strike="noStrike" kern="1200" cap="none" spc="-95" normalizeH="0" baseline="0" noProof="0" dirty="0">
                <a:ln>
                  <a:noFill/>
                </a:ln>
                <a:solidFill>
                  <a:srgbClr val="FFFFFF">
                    <a:lumMod val="85000"/>
                    <a:lumOff val="15000"/>
                  </a:srgbClr>
                </a:solidFill>
                <a:effectLst/>
                <a:uLnTx/>
                <a:uFillTx/>
                <a:latin typeface="Gill Sans MT" panose="020B0502020104020203"/>
                <a:ea typeface="+mn-ea"/>
                <a:cs typeface="+mn-cs"/>
              </a:rPr>
              <a:t> </a:t>
            </a:r>
            <a:r>
              <a:rPr kumimoji="0" lang="es-MX" sz="2000" b="0" i="0" u="none" strike="noStrike" kern="1200" cap="none" spc="150" normalizeH="0" baseline="0" noProof="0" dirty="0">
                <a:ln>
                  <a:noFill/>
                </a:ln>
                <a:solidFill>
                  <a:srgbClr val="FFFFFF">
                    <a:lumMod val="85000"/>
                    <a:lumOff val="15000"/>
                  </a:srgbClr>
                </a:solidFill>
                <a:effectLst/>
                <a:uLnTx/>
                <a:uFillTx/>
                <a:latin typeface="Gill Sans MT" panose="020B0502020104020203"/>
                <a:ea typeface="+mn-ea"/>
                <a:cs typeface="+mn-cs"/>
              </a:rPr>
              <a:t>a</a:t>
            </a:r>
            <a:r>
              <a:rPr kumimoji="0" lang="es-MX" sz="2000" b="0" i="0" u="none" strike="noStrike" kern="1200" cap="none" spc="-114" normalizeH="0" baseline="0" noProof="0" dirty="0">
                <a:ln>
                  <a:noFill/>
                </a:ln>
                <a:solidFill>
                  <a:srgbClr val="FFFFFF">
                    <a:lumMod val="85000"/>
                    <a:lumOff val="15000"/>
                  </a:srgbClr>
                </a:solidFill>
                <a:effectLst/>
                <a:uLnTx/>
                <a:uFillTx/>
                <a:latin typeface="Gill Sans MT" panose="020B0502020104020203"/>
                <a:ea typeface="+mn-ea"/>
                <a:cs typeface="+mn-cs"/>
              </a:rPr>
              <a:t> </a:t>
            </a:r>
            <a:r>
              <a:rPr kumimoji="0" lang="es-MX" sz="2000" b="0" i="0" u="none" strike="noStrike" kern="1200" cap="none" spc="-100" normalizeH="0" baseline="0" noProof="0" dirty="0">
                <a:ln>
                  <a:noFill/>
                </a:ln>
                <a:solidFill>
                  <a:srgbClr val="FFFFFF">
                    <a:lumMod val="85000"/>
                    <a:lumOff val="15000"/>
                  </a:srgbClr>
                </a:solidFill>
                <a:effectLst/>
                <a:uLnTx/>
                <a:uFillTx/>
                <a:latin typeface="Gill Sans MT" panose="020B0502020104020203"/>
                <a:ea typeface="+mn-ea"/>
                <a:cs typeface="+mn-cs"/>
              </a:rPr>
              <a:t>los</a:t>
            </a:r>
            <a:r>
              <a:rPr kumimoji="0" lang="es-MX" sz="2000" b="0" i="0" u="none" strike="noStrike" kern="1200" cap="none" spc="-125" normalizeH="0" baseline="0" noProof="0" dirty="0">
                <a:ln>
                  <a:noFill/>
                </a:ln>
                <a:solidFill>
                  <a:srgbClr val="FFFFFF">
                    <a:lumMod val="85000"/>
                    <a:lumOff val="15000"/>
                  </a:srgbClr>
                </a:solidFill>
                <a:effectLst/>
                <a:uLnTx/>
                <a:uFillTx/>
                <a:latin typeface="Gill Sans MT" panose="020B0502020104020203"/>
                <a:ea typeface="+mn-ea"/>
                <a:cs typeface="+mn-cs"/>
              </a:rPr>
              <a:t> </a:t>
            </a:r>
            <a:r>
              <a:rPr kumimoji="0" lang="es-MX" sz="2000" b="0" i="0" u="none" strike="noStrike" kern="1200" cap="none" spc="-50" normalizeH="0" baseline="0" noProof="0" dirty="0">
                <a:ln>
                  <a:noFill/>
                </a:ln>
                <a:solidFill>
                  <a:srgbClr val="FFFFFF">
                    <a:lumMod val="85000"/>
                    <a:lumOff val="15000"/>
                  </a:srgbClr>
                </a:solidFill>
                <a:effectLst/>
                <a:uLnTx/>
                <a:uFillTx/>
                <a:latin typeface="Gill Sans MT" panose="020B0502020104020203"/>
                <a:ea typeface="+mn-ea"/>
                <a:cs typeface="+mn-cs"/>
              </a:rPr>
              <a:t>principios</a:t>
            </a:r>
            <a:r>
              <a:rPr kumimoji="0" lang="es-MX" sz="2000" b="0" i="0" u="none" strike="noStrike" kern="1200" cap="none" spc="-150" normalizeH="0" baseline="0" noProof="0" dirty="0">
                <a:ln>
                  <a:noFill/>
                </a:ln>
                <a:solidFill>
                  <a:srgbClr val="FFFFFF">
                    <a:lumMod val="85000"/>
                    <a:lumOff val="15000"/>
                  </a:srgbClr>
                </a:solidFill>
                <a:effectLst/>
                <a:uLnTx/>
                <a:uFillTx/>
                <a:latin typeface="Gill Sans MT" panose="020B0502020104020203"/>
                <a:ea typeface="+mn-ea"/>
                <a:cs typeface="+mn-cs"/>
              </a:rPr>
              <a:t> </a:t>
            </a:r>
            <a:r>
              <a:rPr kumimoji="0" lang="es-MX" sz="2000" b="0" i="0" u="none" strike="noStrike" kern="1200" cap="none" spc="-25" normalizeH="0" baseline="0" noProof="0" dirty="0">
                <a:ln>
                  <a:noFill/>
                </a:ln>
                <a:solidFill>
                  <a:srgbClr val="FFFFFF">
                    <a:lumMod val="85000"/>
                    <a:lumOff val="15000"/>
                  </a:srgbClr>
                </a:solidFill>
                <a:effectLst/>
                <a:uLnTx/>
                <a:uFillTx/>
                <a:latin typeface="Gill Sans MT" panose="020B0502020104020203"/>
                <a:ea typeface="+mn-ea"/>
                <a:cs typeface="+mn-cs"/>
              </a:rPr>
              <a:t>del </a:t>
            </a:r>
            <a:r>
              <a:rPr kumimoji="0" lang="es-MX" sz="2000" b="0" i="0" u="none" strike="noStrike" kern="1200" cap="none" spc="0" normalizeH="0" baseline="0" noProof="0" dirty="0">
                <a:ln>
                  <a:noFill/>
                </a:ln>
                <a:solidFill>
                  <a:srgbClr val="FFFFFF">
                    <a:lumMod val="85000"/>
                    <a:lumOff val="15000"/>
                  </a:srgbClr>
                </a:solidFill>
                <a:effectLst/>
                <a:uLnTx/>
                <a:uFillTx/>
                <a:latin typeface="Gill Sans MT" panose="020B0502020104020203"/>
                <a:ea typeface="+mn-ea"/>
                <a:cs typeface="+mn-cs"/>
              </a:rPr>
              <a:t>buen</a:t>
            </a:r>
            <a:r>
              <a:rPr kumimoji="0" lang="es-MX" sz="2000" b="0" i="0" u="none" strike="noStrike" kern="1200" cap="none" spc="-80" normalizeH="0" baseline="0" noProof="0" dirty="0">
                <a:ln>
                  <a:noFill/>
                </a:ln>
                <a:solidFill>
                  <a:srgbClr val="FFFFFF">
                    <a:lumMod val="85000"/>
                    <a:lumOff val="15000"/>
                  </a:srgbClr>
                </a:solidFill>
                <a:effectLst/>
                <a:uLnTx/>
                <a:uFillTx/>
                <a:latin typeface="Gill Sans MT" panose="020B0502020104020203"/>
                <a:ea typeface="+mn-ea"/>
                <a:cs typeface="+mn-cs"/>
              </a:rPr>
              <a:t> </a:t>
            </a:r>
            <a:r>
              <a:rPr kumimoji="0" lang="es-MX" sz="2000" b="0" i="0" u="none" strike="noStrike" kern="1200" cap="none" spc="-35" normalizeH="0" baseline="0" noProof="0" dirty="0">
                <a:ln>
                  <a:noFill/>
                </a:ln>
                <a:solidFill>
                  <a:srgbClr val="FFFFFF">
                    <a:lumMod val="85000"/>
                    <a:lumOff val="15000"/>
                  </a:srgbClr>
                </a:solidFill>
                <a:effectLst/>
                <a:uLnTx/>
                <a:uFillTx/>
                <a:latin typeface="Gill Sans MT" panose="020B0502020104020203"/>
                <a:ea typeface="+mn-ea"/>
                <a:cs typeface="+mn-cs"/>
              </a:rPr>
              <a:t>obrar</a:t>
            </a:r>
            <a:r>
              <a:rPr kumimoji="0" lang="es-MX" sz="2000" b="0" i="0" u="none" strike="noStrike" kern="1200" cap="none" spc="-110" normalizeH="0" baseline="0" noProof="0" dirty="0">
                <a:ln>
                  <a:noFill/>
                </a:ln>
                <a:solidFill>
                  <a:srgbClr val="FFFFFF">
                    <a:lumMod val="85000"/>
                    <a:lumOff val="15000"/>
                  </a:srgbClr>
                </a:solidFill>
                <a:effectLst/>
                <a:uLnTx/>
                <a:uFillTx/>
                <a:latin typeface="Gill Sans MT" panose="020B0502020104020203"/>
                <a:ea typeface="+mn-ea"/>
                <a:cs typeface="+mn-cs"/>
              </a:rPr>
              <a:t> </a:t>
            </a:r>
            <a:r>
              <a:rPr kumimoji="0" lang="es-MX" sz="2000" b="0" i="0" u="none" strike="noStrike" kern="1200" cap="none" spc="0" normalizeH="0" baseline="0" noProof="0" dirty="0">
                <a:ln>
                  <a:noFill/>
                </a:ln>
                <a:solidFill>
                  <a:srgbClr val="FFFFFF">
                    <a:lumMod val="85000"/>
                    <a:lumOff val="15000"/>
                  </a:srgbClr>
                </a:solidFill>
                <a:effectLst/>
                <a:uLnTx/>
                <a:uFillTx/>
                <a:latin typeface="Gill Sans MT" panose="020B0502020104020203"/>
                <a:ea typeface="+mn-ea"/>
                <a:cs typeface="+mn-cs"/>
              </a:rPr>
              <a:t>en</a:t>
            </a:r>
            <a:r>
              <a:rPr kumimoji="0" lang="es-MX" sz="2000" b="0" i="0" u="none" strike="noStrike" kern="1200" cap="none" spc="-75" normalizeH="0" baseline="0" noProof="0" dirty="0">
                <a:ln>
                  <a:noFill/>
                </a:ln>
                <a:solidFill>
                  <a:srgbClr val="FFFFFF">
                    <a:lumMod val="85000"/>
                    <a:lumOff val="15000"/>
                  </a:srgbClr>
                </a:solidFill>
                <a:effectLst/>
                <a:uLnTx/>
                <a:uFillTx/>
                <a:latin typeface="Gill Sans MT" panose="020B0502020104020203"/>
                <a:ea typeface="+mn-ea"/>
                <a:cs typeface="+mn-cs"/>
              </a:rPr>
              <a:t> </a:t>
            </a:r>
            <a:r>
              <a:rPr kumimoji="0" lang="es-MX" sz="2000" b="0" i="0" u="none" strike="noStrike" kern="1200" cap="none" spc="-20" normalizeH="0" baseline="0" noProof="0" dirty="0">
                <a:ln>
                  <a:noFill/>
                </a:ln>
                <a:solidFill>
                  <a:srgbClr val="FFFFFF">
                    <a:lumMod val="85000"/>
                    <a:lumOff val="15000"/>
                  </a:srgbClr>
                </a:solidFill>
                <a:effectLst/>
                <a:uLnTx/>
                <a:uFillTx/>
                <a:latin typeface="Gill Sans MT" panose="020B0502020104020203"/>
                <a:ea typeface="+mn-ea"/>
                <a:cs typeface="+mn-cs"/>
              </a:rPr>
              <a:t>todos</a:t>
            </a:r>
            <a:r>
              <a:rPr kumimoji="0" lang="es-MX" sz="2000" b="0" i="0" u="none" strike="noStrike" kern="1200" cap="none" spc="-90" normalizeH="0" baseline="0" noProof="0" dirty="0">
                <a:ln>
                  <a:noFill/>
                </a:ln>
                <a:solidFill>
                  <a:srgbClr val="FFFFFF">
                    <a:lumMod val="85000"/>
                    <a:lumOff val="15000"/>
                  </a:srgbClr>
                </a:solidFill>
                <a:effectLst/>
                <a:uLnTx/>
                <a:uFillTx/>
                <a:latin typeface="Gill Sans MT" panose="020B0502020104020203"/>
                <a:ea typeface="+mn-ea"/>
                <a:cs typeface="+mn-cs"/>
              </a:rPr>
              <a:t> </a:t>
            </a:r>
            <a:r>
              <a:rPr kumimoji="0" lang="es-MX" sz="2000" b="0" i="0" u="none" strike="noStrike" kern="1200" cap="none" spc="-105" normalizeH="0" baseline="0" noProof="0" dirty="0">
                <a:ln>
                  <a:noFill/>
                </a:ln>
                <a:solidFill>
                  <a:srgbClr val="FFFFFF">
                    <a:lumMod val="85000"/>
                    <a:lumOff val="15000"/>
                  </a:srgbClr>
                </a:solidFill>
                <a:effectLst/>
                <a:uLnTx/>
                <a:uFillTx/>
                <a:latin typeface="Gill Sans MT" panose="020B0502020104020203"/>
                <a:ea typeface="+mn-ea"/>
                <a:cs typeface="+mn-cs"/>
              </a:rPr>
              <a:t>los</a:t>
            </a:r>
            <a:r>
              <a:rPr kumimoji="0" lang="es-MX" sz="2000" b="0" i="0" u="none" strike="noStrike" kern="1200" cap="none" spc="-114" normalizeH="0" baseline="0" noProof="0" dirty="0">
                <a:ln>
                  <a:noFill/>
                </a:ln>
                <a:solidFill>
                  <a:srgbClr val="FFFFFF">
                    <a:lumMod val="85000"/>
                    <a:lumOff val="15000"/>
                  </a:srgbClr>
                </a:solidFill>
                <a:effectLst/>
                <a:uLnTx/>
                <a:uFillTx/>
                <a:latin typeface="Gill Sans MT" panose="020B0502020104020203"/>
                <a:ea typeface="+mn-ea"/>
                <a:cs typeface="+mn-cs"/>
              </a:rPr>
              <a:t> </a:t>
            </a:r>
            <a:r>
              <a:rPr kumimoji="0" lang="es-MX" sz="2000" b="0" i="0" u="none" strike="noStrike" kern="1200" cap="none" spc="0" normalizeH="0" baseline="0" noProof="0" dirty="0">
                <a:ln>
                  <a:noFill/>
                </a:ln>
                <a:solidFill>
                  <a:srgbClr val="FFFFFF">
                    <a:lumMod val="85000"/>
                    <a:lumOff val="15000"/>
                  </a:srgbClr>
                </a:solidFill>
                <a:effectLst/>
                <a:uLnTx/>
                <a:uFillTx/>
                <a:latin typeface="Gill Sans MT" panose="020B0502020104020203"/>
                <a:ea typeface="+mn-ea"/>
                <a:cs typeface="+mn-cs"/>
              </a:rPr>
              <a:t>actos</a:t>
            </a:r>
            <a:r>
              <a:rPr kumimoji="0" lang="es-MX" sz="2000" b="0" i="0" u="none" strike="noStrike" kern="1200" cap="none" spc="-85" normalizeH="0" baseline="0" noProof="0" dirty="0">
                <a:ln>
                  <a:noFill/>
                </a:ln>
                <a:solidFill>
                  <a:srgbClr val="FFFFFF">
                    <a:lumMod val="85000"/>
                    <a:lumOff val="15000"/>
                  </a:srgbClr>
                </a:solidFill>
                <a:effectLst/>
                <a:uLnTx/>
                <a:uFillTx/>
                <a:latin typeface="Gill Sans MT" panose="020B0502020104020203"/>
                <a:ea typeface="+mn-ea"/>
                <a:cs typeface="+mn-cs"/>
              </a:rPr>
              <a:t> </a:t>
            </a:r>
            <a:r>
              <a:rPr kumimoji="0" lang="es-MX" sz="2000" b="0" i="0" u="none" strike="noStrike" kern="1200" cap="none" spc="-25" normalizeH="0" baseline="0" noProof="0" dirty="0">
                <a:ln>
                  <a:noFill/>
                </a:ln>
                <a:solidFill>
                  <a:srgbClr val="FFFFFF">
                    <a:lumMod val="85000"/>
                    <a:lumOff val="15000"/>
                  </a:srgbClr>
                </a:solidFill>
                <a:effectLst/>
                <a:uLnTx/>
                <a:uFillTx/>
                <a:latin typeface="Gill Sans MT" panose="020B0502020104020203"/>
                <a:ea typeface="+mn-ea"/>
                <a:cs typeface="+mn-cs"/>
              </a:rPr>
              <a:t>que </a:t>
            </a:r>
            <a:r>
              <a:rPr kumimoji="0" lang="es-MX" sz="2000" b="0" i="0" u="none" strike="noStrike" kern="1200" cap="none" spc="-50" normalizeH="0" baseline="0" noProof="0" dirty="0">
                <a:ln>
                  <a:noFill/>
                </a:ln>
                <a:solidFill>
                  <a:srgbClr val="FFFFFF">
                    <a:lumMod val="85000"/>
                    <a:lumOff val="15000"/>
                  </a:srgbClr>
                </a:solidFill>
                <a:effectLst/>
                <a:uLnTx/>
                <a:uFillTx/>
                <a:latin typeface="Gill Sans MT" panose="020B0502020104020203"/>
                <a:ea typeface="+mn-ea"/>
                <a:cs typeface="+mn-cs"/>
              </a:rPr>
              <a:t>constituyen</a:t>
            </a:r>
            <a:r>
              <a:rPr kumimoji="0" lang="es-MX" sz="2000" b="0" i="0" u="none" strike="noStrike" kern="1200" cap="none" spc="-80" normalizeH="0" baseline="0" noProof="0" dirty="0">
                <a:ln>
                  <a:noFill/>
                </a:ln>
                <a:solidFill>
                  <a:srgbClr val="FFFFFF">
                    <a:lumMod val="85000"/>
                    <a:lumOff val="15000"/>
                  </a:srgbClr>
                </a:solidFill>
                <a:effectLst/>
                <a:uLnTx/>
                <a:uFillTx/>
                <a:latin typeface="Gill Sans MT" panose="020B0502020104020203"/>
                <a:ea typeface="+mn-ea"/>
                <a:cs typeface="+mn-cs"/>
              </a:rPr>
              <a:t> </a:t>
            </a:r>
            <a:r>
              <a:rPr kumimoji="0" lang="es-MX" sz="2000" b="0" i="0" u="none" strike="noStrike" kern="1200" cap="none" spc="-155" normalizeH="0" baseline="0" noProof="0" dirty="0">
                <a:ln>
                  <a:noFill/>
                </a:ln>
                <a:solidFill>
                  <a:srgbClr val="FFFFFF">
                    <a:lumMod val="85000"/>
                    <a:lumOff val="15000"/>
                  </a:srgbClr>
                </a:solidFill>
                <a:effectLst/>
                <a:uLnTx/>
                <a:uFillTx/>
                <a:latin typeface="Gill Sans MT" panose="020B0502020104020203"/>
                <a:ea typeface="+mn-ea"/>
                <a:cs typeface="+mn-cs"/>
              </a:rPr>
              <a:t>su</a:t>
            </a:r>
            <a:r>
              <a:rPr kumimoji="0" lang="es-MX" sz="2000" b="0" i="0" u="none" strike="noStrike" kern="1200" cap="none" spc="-95" normalizeH="0" baseline="0" noProof="0" dirty="0">
                <a:ln>
                  <a:noFill/>
                </a:ln>
                <a:solidFill>
                  <a:srgbClr val="FFFFFF">
                    <a:lumMod val="85000"/>
                    <a:lumOff val="15000"/>
                  </a:srgbClr>
                </a:solidFill>
                <a:effectLst/>
                <a:uLnTx/>
                <a:uFillTx/>
                <a:latin typeface="Gill Sans MT" panose="020B0502020104020203"/>
                <a:ea typeface="+mn-ea"/>
                <a:cs typeface="+mn-cs"/>
              </a:rPr>
              <a:t> </a:t>
            </a:r>
            <a:r>
              <a:rPr kumimoji="0" lang="es-MX" sz="2000" b="0" i="0" u="none" strike="noStrike" kern="1200" cap="none" spc="0" normalizeH="0" baseline="0" noProof="0" dirty="0">
                <a:ln>
                  <a:noFill/>
                </a:ln>
                <a:solidFill>
                  <a:srgbClr val="FFFFFF">
                    <a:lumMod val="85000"/>
                    <a:lumOff val="15000"/>
                  </a:srgbClr>
                </a:solidFill>
                <a:effectLst/>
                <a:uLnTx/>
                <a:uFillTx/>
                <a:latin typeface="Gill Sans MT" panose="020B0502020104020203"/>
                <a:ea typeface="+mn-ea"/>
                <a:cs typeface="+mn-cs"/>
              </a:rPr>
              <a:t>interacción</a:t>
            </a:r>
            <a:r>
              <a:rPr kumimoji="0" lang="es-MX" sz="2000" b="0" i="0" u="none" strike="noStrike" kern="1200" cap="none" spc="-130" normalizeH="0" baseline="0" noProof="0" dirty="0">
                <a:ln>
                  <a:noFill/>
                </a:ln>
                <a:solidFill>
                  <a:srgbClr val="FFFFFF">
                    <a:lumMod val="85000"/>
                    <a:lumOff val="15000"/>
                  </a:srgbClr>
                </a:solidFill>
                <a:effectLst/>
                <a:uLnTx/>
                <a:uFillTx/>
                <a:latin typeface="Gill Sans MT" panose="020B0502020104020203"/>
                <a:ea typeface="+mn-ea"/>
                <a:cs typeface="+mn-cs"/>
              </a:rPr>
              <a:t> </a:t>
            </a:r>
            <a:r>
              <a:rPr kumimoji="0" lang="es-MX" sz="2000" b="0" i="0" u="none" strike="noStrike" kern="1200" cap="none" spc="80" normalizeH="0" baseline="0" noProof="0" dirty="0">
                <a:ln>
                  <a:noFill/>
                </a:ln>
                <a:solidFill>
                  <a:srgbClr val="FFFFFF">
                    <a:lumMod val="85000"/>
                    <a:lumOff val="15000"/>
                  </a:srgbClr>
                </a:solidFill>
                <a:effectLst/>
                <a:uLnTx/>
                <a:uFillTx/>
                <a:latin typeface="Gill Sans MT" panose="020B0502020104020203"/>
                <a:ea typeface="+mn-ea"/>
                <a:cs typeface="+mn-cs"/>
              </a:rPr>
              <a:t>con</a:t>
            </a:r>
            <a:r>
              <a:rPr kumimoji="0" lang="es-MX" sz="2000" b="0" i="0" u="none" strike="noStrike" kern="1200" cap="none" spc="-114" normalizeH="0" baseline="0" noProof="0" dirty="0">
                <a:ln>
                  <a:noFill/>
                </a:ln>
                <a:solidFill>
                  <a:srgbClr val="FFFFFF">
                    <a:lumMod val="85000"/>
                    <a:lumOff val="15000"/>
                  </a:srgbClr>
                </a:solidFill>
                <a:effectLst/>
                <a:uLnTx/>
                <a:uFillTx/>
                <a:latin typeface="Gill Sans MT" panose="020B0502020104020203"/>
                <a:ea typeface="+mn-ea"/>
                <a:cs typeface="+mn-cs"/>
              </a:rPr>
              <a:t> </a:t>
            </a:r>
            <a:r>
              <a:rPr kumimoji="0" lang="es-MX" sz="2000" b="0" i="0" u="none" strike="noStrike" kern="1200" cap="none" spc="-100" normalizeH="0" baseline="0" noProof="0" dirty="0">
                <a:ln>
                  <a:noFill/>
                </a:ln>
                <a:solidFill>
                  <a:srgbClr val="FFFFFF">
                    <a:lumMod val="85000"/>
                    <a:lumOff val="15000"/>
                  </a:srgbClr>
                </a:solidFill>
                <a:effectLst/>
                <a:uLnTx/>
                <a:uFillTx/>
                <a:latin typeface="Gill Sans MT" panose="020B0502020104020203"/>
                <a:ea typeface="+mn-ea"/>
                <a:cs typeface="+mn-cs"/>
              </a:rPr>
              <a:t>los</a:t>
            </a:r>
            <a:r>
              <a:rPr kumimoji="0" lang="es-MX" sz="2000" b="0" i="0" u="none" strike="noStrike" kern="1200" cap="none" spc="-120" normalizeH="0" baseline="0" noProof="0" dirty="0">
                <a:ln>
                  <a:noFill/>
                </a:ln>
                <a:solidFill>
                  <a:srgbClr val="FFFFFF">
                    <a:lumMod val="85000"/>
                    <a:lumOff val="15000"/>
                  </a:srgbClr>
                </a:solidFill>
                <a:effectLst/>
                <a:uLnTx/>
                <a:uFillTx/>
                <a:latin typeface="Gill Sans MT" panose="020B0502020104020203"/>
                <a:ea typeface="+mn-ea"/>
                <a:cs typeface="+mn-cs"/>
              </a:rPr>
              <a:t> </a:t>
            </a:r>
            <a:r>
              <a:rPr kumimoji="0" lang="es-MX" sz="2000" b="0" i="0" u="none" strike="noStrike" kern="1200" cap="none" spc="-10" normalizeH="0" baseline="0" noProof="0" dirty="0">
                <a:ln>
                  <a:noFill/>
                </a:ln>
                <a:solidFill>
                  <a:srgbClr val="FFFFFF">
                    <a:lumMod val="85000"/>
                    <a:lumOff val="15000"/>
                  </a:srgbClr>
                </a:solidFill>
                <a:effectLst/>
                <a:uLnTx/>
                <a:uFillTx/>
                <a:latin typeface="Gill Sans MT" panose="020B0502020104020203"/>
                <a:ea typeface="+mn-ea"/>
                <a:cs typeface="+mn-cs"/>
              </a:rPr>
              <a:t>demás. La</a:t>
            </a:r>
            <a:r>
              <a:rPr kumimoji="0" lang="es-MX" sz="2000" b="0" i="0" u="none" strike="noStrike" kern="1200" cap="none" spc="-75" normalizeH="0" baseline="0" noProof="0" dirty="0">
                <a:ln>
                  <a:noFill/>
                </a:ln>
                <a:solidFill>
                  <a:srgbClr val="FFFFFF">
                    <a:lumMod val="85000"/>
                    <a:lumOff val="15000"/>
                  </a:srgbClr>
                </a:solidFill>
                <a:effectLst/>
                <a:uLnTx/>
                <a:uFillTx/>
                <a:latin typeface="Gill Sans MT" panose="020B0502020104020203"/>
                <a:ea typeface="+mn-ea"/>
                <a:cs typeface="+mn-cs"/>
              </a:rPr>
              <a:t> </a:t>
            </a:r>
            <a:r>
              <a:rPr kumimoji="0" lang="es-MX" sz="2000" b="0" i="0" u="none" strike="noStrike" kern="1200" cap="none" spc="-10" normalizeH="0" baseline="0" noProof="0" dirty="0">
                <a:ln>
                  <a:noFill/>
                </a:ln>
                <a:solidFill>
                  <a:srgbClr val="FFFFFF">
                    <a:lumMod val="85000"/>
                    <a:lumOff val="15000"/>
                  </a:srgbClr>
                </a:solidFill>
                <a:effectLst/>
                <a:uLnTx/>
                <a:uFillTx/>
                <a:latin typeface="Gill Sans MT" panose="020B0502020104020203"/>
                <a:ea typeface="+mn-ea"/>
                <a:cs typeface="+mn-cs"/>
              </a:rPr>
              <a:t>honestidad</a:t>
            </a:r>
            <a:r>
              <a:rPr kumimoji="0" lang="es-MX" sz="2000" b="0" i="0" u="none" strike="noStrike" kern="1200" cap="none" spc="-55" normalizeH="0" baseline="0" noProof="0" dirty="0">
                <a:ln>
                  <a:noFill/>
                </a:ln>
                <a:solidFill>
                  <a:srgbClr val="FFFFFF">
                    <a:lumMod val="85000"/>
                    <a:lumOff val="15000"/>
                  </a:srgbClr>
                </a:solidFill>
                <a:effectLst/>
                <a:uLnTx/>
                <a:uFillTx/>
                <a:latin typeface="Gill Sans MT" panose="020B0502020104020203"/>
                <a:ea typeface="+mn-ea"/>
                <a:cs typeface="+mn-cs"/>
              </a:rPr>
              <a:t> </a:t>
            </a:r>
            <a:r>
              <a:rPr kumimoji="0" lang="es-MX" sz="2000" b="0" i="0" u="none" strike="noStrike" kern="1200" cap="none" spc="-65" normalizeH="0" baseline="0" noProof="0" dirty="0">
                <a:ln>
                  <a:noFill/>
                </a:ln>
                <a:solidFill>
                  <a:srgbClr val="FFFFFF">
                    <a:lumMod val="85000"/>
                    <a:lumOff val="15000"/>
                  </a:srgbClr>
                </a:solidFill>
                <a:effectLst/>
                <a:uLnTx/>
                <a:uFillTx/>
                <a:latin typeface="Gill Sans MT" panose="020B0502020104020203"/>
                <a:ea typeface="+mn-ea"/>
                <a:cs typeface="+mn-cs"/>
              </a:rPr>
              <a:t>refiere</a:t>
            </a:r>
            <a:r>
              <a:rPr kumimoji="0" lang="es-MX" sz="2000" b="0" i="0" u="none" strike="noStrike" kern="1200" cap="none" spc="-85" normalizeH="0" baseline="0" noProof="0" dirty="0">
                <a:ln>
                  <a:noFill/>
                </a:ln>
                <a:solidFill>
                  <a:srgbClr val="FFFFFF">
                    <a:lumMod val="85000"/>
                    <a:lumOff val="15000"/>
                  </a:srgbClr>
                </a:solidFill>
                <a:effectLst/>
                <a:uLnTx/>
                <a:uFillTx/>
                <a:latin typeface="Gill Sans MT" panose="020B0502020104020203"/>
                <a:ea typeface="+mn-ea"/>
                <a:cs typeface="+mn-cs"/>
              </a:rPr>
              <a:t> </a:t>
            </a:r>
            <a:r>
              <a:rPr kumimoji="0" lang="es-MX" sz="2000" b="0" i="0" u="none" strike="noStrike" kern="1200" cap="none" spc="0" normalizeH="0" baseline="0" noProof="0" dirty="0">
                <a:ln>
                  <a:noFill/>
                </a:ln>
                <a:solidFill>
                  <a:srgbClr val="FFFFFF">
                    <a:lumMod val="85000"/>
                    <a:lumOff val="15000"/>
                  </a:srgbClr>
                </a:solidFill>
                <a:effectLst/>
                <a:uLnTx/>
                <a:uFillTx/>
                <a:latin typeface="Gill Sans MT" panose="020B0502020104020203"/>
                <a:ea typeface="+mn-ea"/>
                <a:cs typeface="+mn-cs"/>
              </a:rPr>
              <a:t>hacer</a:t>
            </a:r>
            <a:r>
              <a:rPr kumimoji="0" lang="es-MX" sz="2000" b="0" i="0" u="none" strike="noStrike" kern="1200" cap="none" spc="-60" normalizeH="0" baseline="0" noProof="0" dirty="0">
                <a:ln>
                  <a:noFill/>
                </a:ln>
                <a:solidFill>
                  <a:srgbClr val="FFFFFF">
                    <a:lumMod val="85000"/>
                    <a:lumOff val="15000"/>
                  </a:srgbClr>
                </a:solidFill>
                <a:effectLst/>
                <a:uLnTx/>
                <a:uFillTx/>
                <a:latin typeface="Gill Sans MT" panose="020B0502020104020203"/>
                <a:ea typeface="+mn-ea"/>
                <a:cs typeface="+mn-cs"/>
              </a:rPr>
              <a:t> </a:t>
            </a:r>
            <a:r>
              <a:rPr kumimoji="0" lang="es-MX" sz="2000" b="0" i="0" u="none" strike="noStrike" kern="1200" cap="none" spc="-10" normalizeH="0" baseline="0" noProof="0" dirty="0">
                <a:ln>
                  <a:noFill/>
                </a:ln>
                <a:solidFill>
                  <a:srgbClr val="FFFFFF">
                    <a:lumMod val="85000"/>
                    <a:lumOff val="15000"/>
                  </a:srgbClr>
                </a:solidFill>
                <a:effectLst/>
                <a:uLnTx/>
                <a:uFillTx/>
                <a:latin typeface="Gill Sans MT" panose="020B0502020104020203"/>
                <a:ea typeface="+mn-ea"/>
                <a:cs typeface="+mn-cs"/>
              </a:rPr>
              <a:t>comprender </a:t>
            </a:r>
            <a:r>
              <a:rPr kumimoji="0" lang="es-MX" sz="2000" b="0" i="0" u="none" strike="noStrike" kern="1200" cap="none" spc="0" normalizeH="0" baseline="0" noProof="0" dirty="0">
                <a:ln>
                  <a:noFill/>
                </a:ln>
                <a:solidFill>
                  <a:srgbClr val="FFFFFF">
                    <a:lumMod val="85000"/>
                    <a:lumOff val="15000"/>
                  </a:srgbClr>
                </a:solidFill>
                <a:effectLst/>
                <a:uLnTx/>
                <a:uFillTx/>
                <a:latin typeface="Gill Sans MT" panose="020B0502020104020203"/>
                <a:ea typeface="+mn-ea"/>
                <a:cs typeface="+mn-cs"/>
              </a:rPr>
              <a:t>que</a:t>
            </a:r>
            <a:r>
              <a:rPr kumimoji="0" lang="es-MX" sz="2000" b="0" i="0" u="none" strike="noStrike" kern="1200" cap="none" spc="-55" normalizeH="0" baseline="0" noProof="0" dirty="0">
                <a:ln>
                  <a:noFill/>
                </a:ln>
                <a:solidFill>
                  <a:srgbClr val="FFFFFF">
                    <a:lumMod val="85000"/>
                    <a:lumOff val="15000"/>
                  </a:srgbClr>
                </a:solidFill>
                <a:effectLst/>
                <a:uLnTx/>
                <a:uFillTx/>
                <a:latin typeface="Gill Sans MT" panose="020B0502020104020203"/>
                <a:ea typeface="+mn-ea"/>
                <a:cs typeface="+mn-cs"/>
              </a:rPr>
              <a:t> </a:t>
            </a:r>
            <a:r>
              <a:rPr kumimoji="0" lang="es-MX" sz="2000" b="0" i="0" u="none" strike="noStrike" kern="1200" cap="none" spc="-40" normalizeH="0" baseline="0" noProof="0" dirty="0">
                <a:ln>
                  <a:noFill/>
                </a:ln>
                <a:solidFill>
                  <a:srgbClr val="FFFFFF">
                    <a:lumMod val="85000"/>
                    <a:lumOff val="15000"/>
                  </a:srgbClr>
                </a:solidFill>
                <a:effectLst/>
                <a:uLnTx/>
                <a:uFillTx/>
                <a:latin typeface="Gill Sans MT" panose="020B0502020104020203"/>
                <a:ea typeface="+mn-ea"/>
                <a:cs typeface="+mn-cs"/>
              </a:rPr>
              <a:t>ciertas</a:t>
            </a:r>
            <a:r>
              <a:rPr kumimoji="0" lang="es-MX" sz="2000" b="0" i="0" u="none" strike="noStrike" kern="1200" cap="none" spc="-60" normalizeH="0" baseline="0" noProof="0" dirty="0">
                <a:ln>
                  <a:noFill/>
                </a:ln>
                <a:solidFill>
                  <a:srgbClr val="FFFFFF">
                    <a:lumMod val="85000"/>
                    <a:lumOff val="15000"/>
                  </a:srgbClr>
                </a:solidFill>
                <a:effectLst/>
                <a:uLnTx/>
                <a:uFillTx/>
                <a:latin typeface="Gill Sans MT" panose="020B0502020104020203"/>
                <a:ea typeface="+mn-ea"/>
                <a:cs typeface="+mn-cs"/>
              </a:rPr>
              <a:t> </a:t>
            </a:r>
            <a:r>
              <a:rPr kumimoji="0" lang="es-MX" sz="2000" b="0" i="0" u="none" strike="noStrike" kern="1200" cap="none" spc="0" normalizeH="0" baseline="0" noProof="0" dirty="0">
                <a:ln>
                  <a:noFill/>
                </a:ln>
                <a:solidFill>
                  <a:srgbClr val="FFFFFF">
                    <a:lumMod val="85000"/>
                    <a:lumOff val="15000"/>
                  </a:srgbClr>
                </a:solidFill>
                <a:effectLst/>
                <a:uLnTx/>
                <a:uFillTx/>
                <a:latin typeface="Gill Sans MT" panose="020B0502020104020203"/>
                <a:ea typeface="+mn-ea"/>
                <a:cs typeface="+mn-cs"/>
              </a:rPr>
              <a:t>acciones</a:t>
            </a:r>
            <a:r>
              <a:rPr kumimoji="0" lang="es-MX" sz="2000" b="0" i="0" u="none" strike="noStrike" kern="1200" cap="none" spc="-60" normalizeH="0" baseline="0" noProof="0" dirty="0">
                <a:ln>
                  <a:noFill/>
                </a:ln>
                <a:solidFill>
                  <a:srgbClr val="FFFFFF">
                    <a:lumMod val="85000"/>
                    <a:lumOff val="15000"/>
                  </a:srgbClr>
                </a:solidFill>
                <a:effectLst/>
                <a:uLnTx/>
                <a:uFillTx/>
                <a:latin typeface="Gill Sans MT" panose="020B0502020104020203"/>
                <a:ea typeface="+mn-ea"/>
                <a:cs typeface="+mn-cs"/>
              </a:rPr>
              <a:t> </a:t>
            </a:r>
            <a:r>
              <a:rPr kumimoji="0" lang="es-MX" sz="2000" b="0" i="0" u="none" strike="noStrike" kern="1200" cap="none" spc="90" normalizeH="0" baseline="0" noProof="0" dirty="0">
                <a:ln>
                  <a:noFill/>
                </a:ln>
                <a:solidFill>
                  <a:srgbClr val="FFFFFF">
                    <a:lumMod val="85000"/>
                    <a:lumOff val="15000"/>
                  </a:srgbClr>
                </a:solidFill>
                <a:effectLst/>
                <a:uLnTx/>
                <a:uFillTx/>
                <a:latin typeface="Gill Sans MT" panose="020B0502020104020203"/>
                <a:ea typeface="+mn-ea"/>
                <a:cs typeface="+mn-cs"/>
              </a:rPr>
              <a:t>de</a:t>
            </a:r>
            <a:r>
              <a:rPr kumimoji="0" lang="es-MX" sz="2000" b="0" i="0" u="none" strike="noStrike" kern="1200" cap="none" spc="-50" normalizeH="0" baseline="0" noProof="0" dirty="0">
                <a:ln>
                  <a:noFill/>
                </a:ln>
                <a:solidFill>
                  <a:srgbClr val="FFFFFF">
                    <a:lumMod val="85000"/>
                    <a:lumOff val="15000"/>
                  </a:srgbClr>
                </a:solidFill>
                <a:effectLst/>
                <a:uLnTx/>
                <a:uFillTx/>
                <a:latin typeface="Gill Sans MT" panose="020B0502020104020203"/>
                <a:ea typeface="+mn-ea"/>
                <a:cs typeface="+mn-cs"/>
              </a:rPr>
              <a:t> personas </a:t>
            </a:r>
            <a:r>
              <a:rPr kumimoji="0" lang="es-MX" sz="2000" b="0" i="0" u="none" strike="noStrike" kern="1200" cap="none" spc="-35" normalizeH="0" baseline="0" noProof="0" dirty="0">
                <a:ln>
                  <a:noFill/>
                </a:ln>
                <a:solidFill>
                  <a:srgbClr val="FFFFFF">
                    <a:lumMod val="85000"/>
                    <a:lumOff val="15000"/>
                  </a:srgbClr>
                </a:solidFill>
                <a:effectLst/>
                <a:uLnTx/>
                <a:uFillTx/>
                <a:latin typeface="Gill Sans MT" panose="020B0502020104020203"/>
                <a:ea typeface="+mn-ea"/>
                <a:cs typeface="+mn-cs"/>
              </a:rPr>
              <a:t>están</a:t>
            </a:r>
            <a:r>
              <a:rPr kumimoji="0" lang="es-MX" sz="2000" b="0" i="0" u="none" strike="noStrike" kern="1200" cap="none" spc="-25" normalizeH="0" baseline="0" noProof="0" dirty="0">
                <a:ln>
                  <a:noFill/>
                </a:ln>
                <a:solidFill>
                  <a:srgbClr val="FFFFFF">
                    <a:lumMod val="85000"/>
                    <a:lumOff val="15000"/>
                  </a:srgbClr>
                </a:solidFill>
                <a:effectLst/>
                <a:uLnTx/>
                <a:uFillTx/>
                <a:latin typeface="Gill Sans MT" panose="020B0502020104020203"/>
                <a:ea typeface="+mn-ea"/>
                <a:cs typeface="+mn-cs"/>
              </a:rPr>
              <a:t> mal </a:t>
            </a:r>
            <a:r>
              <a:rPr kumimoji="0" lang="es-MX" sz="2000" b="0" i="0" u="none" strike="noStrike" kern="1200" cap="none" spc="80" normalizeH="0" baseline="0" noProof="0" dirty="0">
                <a:ln>
                  <a:noFill/>
                </a:ln>
                <a:solidFill>
                  <a:srgbClr val="FFFFFF">
                    <a:lumMod val="85000"/>
                    <a:lumOff val="15000"/>
                  </a:srgbClr>
                </a:solidFill>
                <a:effectLst/>
                <a:uLnTx/>
                <a:uFillTx/>
                <a:latin typeface="Gill Sans MT" panose="020B0502020104020203"/>
                <a:ea typeface="+mn-ea"/>
                <a:cs typeface="+mn-cs"/>
              </a:rPr>
              <a:t>con</a:t>
            </a:r>
            <a:r>
              <a:rPr kumimoji="0" lang="es-MX" sz="2000" b="0" i="0" u="none" strike="noStrike" kern="1200" cap="none" spc="-120" normalizeH="0" baseline="0" noProof="0" dirty="0">
                <a:ln>
                  <a:noFill/>
                </a:ln>
                <a:solidFill>
                  <a:srgbClr val="FFFFFF">
                    <a:lumMod val="85000"/>
                    <a:lumOff val="15000"/>
                  </a:srgbClr>
                </a:solidFill>
                <a:effectLst/>
                <a:uLnTx/>
                <a:uFillTx/>
                <a:latin typeface="Gill Sans MT" panose="020B0502020104020203"/>
                <a:ea typeface="+mn-ea"/>
                <a:cs typeface="+mn-cs"/>
              </a:rPr>
              <a:t> </a:t>
            </a:r>
            <a:r>
              <a:rPr kumimoji="0" lang="es-MX" sz="2000" b="0" i="0" u="none" strike="noStrike" kern="1200" cap="none" spc="-60" normalizeH="0" baseline="0" noProof="0" dirty="0">
                <a:ln>
                  <a:noFill/>
                </a:ln>
                <a:solidFill>
                  <a:srgbClr val="FFFFFF">
                    <a:lumMod val="85000"/>
                    <a:lumOff val="15000"/>
                  </a:srgbClr>
                </a:solidFill>
                <a:effectLst/>
                <a:uLnTx/>
                <a:uFillTx/>
                <a:latin typeface="Gill Sans MT" panose="020B0502020104020203"/>
                <a:ea typeface="+mn-ea"/>
                <a:cs typeface="+mn-cs"/>
              </a:rPr>
              <a:t>respeto,</a:t>
            </a:r>
            <a:r>
              <a:rPr kumimoji="0" lang="es-MX" sz="2000" b="0" i="0" u="none" strike="noStrike" kern="1200" cap="none" spc="-75" normalizeH="0" baseline="0" noProof="0" dirty="0">
                <a:ln>
                  <a:noFill/>
                </a:ln>
                <a:solidFill>
                  <a:srgbClr val="FFFFFF">
                    <a:lumMod val="85000"/>
                    <a:lumOff val="15000"/>
                  </a:srgbClr>
                </a:solidFill>
                <a:effectLst/>
                <a:uLnTx/>
                <a:uFillTx/>
                <a:latin typeface="Gill Sans MT" panose="020B0502020104020203"/>
                <a:ea typeface="+mn-ea"/>
                <a:cs typeface="+mn-cs"/>
              </a:rPr>
              <a:t> </a:t>
            </a:r>
            <a:r>
              <a:rPr kumimoji="0" lang="es-MX" sz="2000" b="0" i="0" u="none" strike="noStrike" kern="1200" cap="none" spc="85" normalizeH="0" baseline="0" noProof="0" dirty="0">
                <a:ln>
                  <a:noFill/>
                </a:ln>
                <a:solidFill>
                  <a:srgbClr val="FFFFFF">
                    <a:lumMod val="85000"/>
                    <a:lumOff val="15000"/>
                  </a:srgbClr>
                </a:solidFill>
                <a:effectLst/>
                <a:uLnTx/>
                <a:uFillTx/>
                <a:latin typeface="Gill Sans MT" panose="020B0502020104020203"/>
                <a:ea typeface="+mn-ea"/>
                <a:cs typeface="+mn-cs"/>
              </a:rPr>
              <a:t>o</a:t>
            </a:r>
            <a:r>
              <a:rPr kumimoji="0" lang="es-MX" sz="2000" b="0" i="0" u="none" strike="noStrike" kern="1200" cap="none" spc="-105" normalizeH="0" baseline="0" noProof="0" dirty="0">
                <a:ln>
                  <a:noFill/>
                </a:ln>
                <a:solidFill>
                  <a:srgbClr val="FFFFFF">
                    <a:lumMod val="85000"/>
                    <a:lumOff val="15000"/>
                  </a:srgbClr>
                </a:solidFill>
                <a:effectLst/>
                <a:uLnTx/>
                <a:uFillTx/>
                <a:latin typeface="Gill Sans MT" panose="020B0502020104020203"/>
                <a:ea typeface="+mn-ea"/>
                <a:cs typeface="+mn-cs"/>
              </a:rPr>
              <a:t> </a:t>
            </a:r>
            <a:r>
              <a:rPr kumimoji="0" lang="es-MX" sz="2000" b="0" i="0" u="none" strike="noStrike" kern="1200" cap="none" spc="0" normalizeH="0" baseline="0" noProof="0" dirty="0">
                <a:ln>
                  <a:noFill/>
                </a:ln>
                <a:solidFill>
                  <a:srgbClr val="FFFFFF">
                    <a:lumMod val="85000"/>
                    <a:lumOff val="15000"/>
                  </a:srgbClr>
                </a:solidFill>
                <a:effectLst/>
                <a:uLnTx/>
                <a:uFillTx/>
                <a:latin typeface="Gill Sans MT" panose="020B0502020104020203"/>
                <a:ea typeface="+mn-ea"/>
                <a:cs typeface="+mn-cs"/>
              </a:rPr>
              <a:t>bien</a:t>
            </a:r>
            <a:r>
              <a:rPr kumimoji="0" lang="es-MX" sz="2000" b="0" i="0" u="none" strike="noStrike" kern="1200" cap="none" spc="-114" normalizeH="0" baseline="0" noProof="0" dirty="0">
                <a:ln>
                  <a:noFill/>
                </a:ln>
                <a:solidFill>
                  <a:srgbClr val="FFFFFF">
                    <a:lumMod val="85000"/>
                    <a:lumOff val="15000"/>
                  </a:srgbClr>
                </a:solidFill>
                <a:effectLst/>
                <a:uLnTx/>
                <a:uFillTx/>
                <a:latin typeface="Gill Sans MT" panose="020B0502020104020203"/>
                <a:ea typeface="+mn-ea"/>
                <a:cs typeface="+mn-cs"/>
              </a:rPr>
              <a:t> </a:t>
            </a:r>
            <a:r>
              <a:rPr kumimoji="0" lang="es-MX" sz="2000" b="0" i="0" u="none" strike="noStrike" kern="1200" cap="none" spc="0" normalizeH="0" baseline="0" noProof="0" dirty="0">
                <a:ln>
                  <a:noFill/>
                </a:ln>
                <a:solidFill>
                  <a:srgbClr val="FFFFFF">
                    <a:lumMod val="85000"/>
                    <a:lumOff val="15000"/>
                  </a:srgbClr>
                </a:solidFill>
                <a:effectLst/>
                <a:uLnTx/>
                <a:uFillTx/>
                <a:latin typeface="Gill Sans MT" panose="020B0502020104020203"/>
                <a:ea typeface="+mn-ea"/>
                <a:cs typeface="+mn-cs"/>
              </a:rPr>
              <a:t>que</a:t>
            </a:r>
            <a:r>
              <a:rPr kumimoji="0" lang="es-MX" sz="2000" b="0" i="0" u="none" strike="noStrike" kern="1200" cap="none" spc="-95" normalizeH="0" baseline="0" noProof="0" dirty="0">
                <a:ln>
                  <a:noFill/>
                </a:ln>
                <a:solidFill>
                  <a:srgbClr val="FFFFFF">
                    <a:lumMod val="85000"/>
                    <a:lumOff val="15000"/>
                  </a:srgbClr>
                </a:solidFill>
                <a:effectLst/>
                <a:uLnTx/>
                <a:uFillTx/>
                <a:latin typeface="Gill Sans MT" panose="020B0502020104020203"/>
                <a:ea typeface="+mn-ea"/>
                <a:cs typeface="+mn-cs"/>
              </a:rPr>
              <a:t> </a:t>
            </a:r>
            <a:r>
              <a:rPr kumimoji="0" lang="es-MX" sz="2000" b="0" i="0" u="none" strike="noStrike" kern="1200" cap="none" spc="0" normalizeH="0" baseline="0" noProof="0" dirty="0">
                <a:ln>
                  <a:noFill/>
                </a:ln>
                <a:solidFill>
                  <a:srgbClr val="FFFFFF">
                    <a:lumMod val="85000"/>
                    <a:lumOff val="15000"/>
                  </a:srgbClr>
                </a:solidFill>
                <a:effectLst/>
                <a:uLnTx/>
                <a:uFillTx/>
                <a:latin typeface="Gill Sans MT" panose="020B0502020104020203"/>
                <a:ea typeface="+mn-ea"/>
                <a:cs typeface="+mn-cs"/>
              </a:rPr>
              <a:t>uno</a:t>
            </a:r>
            <a:r>
              <a:rPr kumimoji="0" lang="es-MX" sz="2000" b="0" i="0" u="none" strike="noStrike" kern="1200" cap="none" spc="-95" normalizeH="0" baseline="0" noProof="0" dirty="0">
                <a:ln>
                  <a:noFill/>
                </a:ln>
                <a:solidFill>
                  <a:srgbClr val="FFFFFF">
                    <a:lumMod val="85000"/>
                    <a:lumOff val="15000"/>
                  </a:srgbClr>
                </a:solidFill>
                <a:effectLst/>
                <a:uLnTx/>
                <a:uFillTx/>
                <a:latin typeface="Gill Sans MT" panose="020B0502020104020203"/>
                <a:ea typeface="+mn-ea"/>
                <a:cs typeface="+mn-cs"/>
              </a:rPr>
              <a:t> </a:t>
            </a:r>
            <a:r>
              <a:rPr kumimoji="0" lang="es-MX" sz="2000" b="0" i="0" u="none" strike="noStrike" kern="1200" cap="none" spc="85" normalizeH="0" baseline="0" noProof="0" dirty="0">
                <a:ln>
                  <a:noFill/>
                </a:ln>
                <a:solidFill>
                  <a:srgbClr val="FFFFFF">
                    <a:lumMod val="85000"/>
                    <a:lumOff val="15000"/>
                  </a:srgbClr>
                </a:solidFill>
                <a:effectLst/>
                <a:uLnTx/>
                <a:uFillTx/>
                <a:latin typeface="Gill Sans MT" panose="020B0502020104020203"/>
                <a:ea typeface="+mn-ea"/>
                <a:cs typeface="+mn-cs"/>
              </a:rPr>
              <a:t>como</a:t>
            </a:r>
            <a:r>
              <a:rPr kumimoji="0" lang="es-MX" sz="2000" b="0" i="0" u="none" strike="noStrike" kern="1200" cap="none" spc="-120" normalizeH="0" baseline="0" noProof="0" dirty="0">
                <a:ln>
                  <a:noFill/>
                </a:ln>
                <a:solidFill>
                  <a:srgbClr val="FFFFFF">
                    <a:lumMod val="85000"/>
                    <a:lumOff val="15000"/>
                  </a:srgbClr>
                </a:solidFill>
                <a:effectLst/>
                <a:uLnTx/>
                <a:uFillTx/>
                <a:latin typeface="Gill Sans MT" panose="020B0502020104020203"/>
                <a:ea typeface="+mn-ea"/>
                <a:cs typeface="+mn-cs"/>
              </a:rPr>
              <a:t> </a:t>
            </a:r>
            <a:r>
              <a:rPr kumimoji="0" lang="es-MX" sz="2000" b="0" i="0" u="none" strike="noStrike" kern="1200" cap="none" spc="-20" normalizeH="0" baseline="0" noProof="0" dirty="0">
                <a:ln>
                  <a:noFill/>
                </a:ln>
                <a:solidFill>
                  <a:srgbClr val="FFFFFF">
                    <a:lumMod val="85000"/>
                    <a:lumOff val="15000"/>
                  </a:srgbClr>
                </a:solidFill>
                <a:effectLst/>
                <a:uLnTx/>
                <a:uFillTx/>
                <a:latin typeface="Gill Sans MT" panose="020B0502020104020203"/>
                <a:ea typeface="+mn-ea"/>
                <a:cs typeface="+mn-cs"/>
              </a:rPr>
              <a:t>individuo </a:t>
            </a:r>
            <a:r>
              <a:rPr kumimoji="0" lang="es-MX" sz="2000" b="0" i="0" u="none" strike="noStrike" kern="1200" cap="none" spc="90" normalizeH="0" baseline="0" noProof="0" dirty="0">
                <a:ln>
                  <a:noFill/>
                </a:ln>
                <a:solidFill>
                  <a:srgbClr val="FFFFFF">
                    <a:lumMod val="85000"/>
                    <a:lumOff val="15000"/>
                  </a:srgbClr>
                </a:solidFill>
                <a:effectLst/>
                <a:uLnTx/>
                <a:uFillTx/>
                <a:latin typeface="Gill Sans MT" panose="020B0502020104020203"/>
                <a:ea typeface="+mn-ea"/>
                <a:cs typeface="+mn-cs"/>
              </a:rPr>
              <a:t>debe</a:t>
            </a:r>
            <a:r>
              <a:rPr kumimoji="0" lang="es-MX" sz="2000" b="0" i="0" u="none" strike="noStrike" kern="1200" cap="none" spc="-105" normalizeH="0" baseline="0" noProof="0" dirty="0">
                <a:ln>
                  <a:noFill/>
                </a:ln>
                <a:solidFill>
                  <a:srgbClr val="FFFFFF">
                    <a:lumMod val="85000"/>
                    <a:lumOff val="15000"/>
                  </a:srgbClr>
                </a:solidFill>
                <a:effectLst/>
                <a:uLnTx/>
                <a:uFillTx/>
                <a:latin typeface="Gill Sans MT" panose="020B0502020104020203"/>
                <a:ea typeface="+mn-ea"/>
                <a:cs typeface="+mn-cs"/>
              </a:rPr>
              <a:t> </a:t>
            </a:r>
            <a:r>
              <a:rPr kumimoji="0" lang="es-MX" sz="2000" b="0" i="0" u="none" strike="noStrike" kern="1200" cap="none" spc="-55" normalizeH="0" baseline="0" noProof="0" dirty="0">
                <a:ln>
                  <a:noFill/>
                </a:ln>
                <a:solidFill>
                  <a:srgbClr val="FFFFFF">
                    <a:lumMod val="85000"/>
                    <a:lumOff val="15000"/>
                  </a:srgbClr>
                </a:solidFill>
                <a:effectLst/>
                <a:uLnTx/>
                <a:uFillTx/>
                <a:latin typeface="Gill Sans MT" panose="020B0502020104020203"/>
                <a:ea typeface="+mn-ea"/>
                <a:cs typeface="+mn-cs"/>
              </a:rPr>
              <a:t>respetar</a:t>
            </a:r>
            <a:r>
              <a:rPr kumimoji="0" lang="es-MX" sz="2000" b="0" i="0" u="none" strike="noStrike" kern="1200" cap="none" spc="-95" normalizeH="0" baseline="0" noProof="0" dirty="0">
                <a:ln>
                  <a:noFill/>
                </a:ln>
                <a:solidFill>
                  <a:srgbClr val="FFFFFF">
                    <a:lumMod val="85000"/>
                    <a:lumOff val="15000"/>
                  </a:srgbClr>
                </a:solidFill>
                <a:effectLst/>
                <a:uLnTx/>
                <a:uFillTx/>
                <a:latin typeface="Gill Sans MT" panose="020B0502020104020203"/>
                <a:ea typeface="+mn-ea"/>
                <a:cs typeface="+mn-cs"/>
              </a:rPr>
              <a:t> </a:t>
            </a:r>
            <a:r>
              <a:rPr kumimoji="0" lang="es-MX" sz="2000" b="0" i="0" u="none" strike="noStrike" kern="1200" cap="none" spc="-85" normalizeH="0" baseline="0" noProof="0" dirty="0">
                <a:ln>
                  <a:noFill/>
                </a:ln>
                <a:solidFill>
                  <a:srgbClr val="FFFFFF">
                    <a:lumMod val="85000"/>
                    <a:lumOff val="15000"/>
                  </a:srgbClr>
                </a:solidFill>
                <a:effectLst/>
                <a:uLnTx/>
                <a:uFillTx/>
                <a:latin typeface="Gill Sans MT" panose="020B0502020104020203"/>
                <a:ea typeface="+mn-ea"/>
                <a:cs typeface="+mn-cs"/>
              </a:rPr>
              <a:t>las</a:t>
            </a:r>
            <a:r>
              <a:rPr kumimoji="0" lang="es-MX" sz="2000" b="0" i="0" u="none" strike="noStrike" kern="1200" cap="none" spc="-120" normalizeH="0" baseline="0" noProof="0" dirty="0">
                <a:ln>
                  <a:noFill/>
                </a:ln>
                <a:solidFill>
                  <a:srgbClr val="FFFFFF">
                    <a:lumMod val="85000"/>
                    <a:lumOff val="15000"/>
                  </a:srgbClr>
                </a:solidFill>
                <a:effectLst/>
                <a:uLnTx/>
                <a:uFillTx/>
                <a:latin typeface="Gill Sans MT" panose="020B0502020104020203"/>
                <a:ea typeface="+mn-ea"/>
                <a:cs typeface="+mn-cs"/>
              </a:rPr>
              <a:t> </a:t>
            </a:r>
            <a:r>
              <a:rPr kumimoji="0" lang="es-MX" sz="2000" b="0" i="0" u="none" strike="noStrike" kern="1200" cap="none" spc="-10" normalizeH="0" baseline="0" noProof="0" dirty="0">
                <a:ln>
                  <a:noFill/>
                </a:ln>
                <a:solidFill>
                  <a:srgbClr val="FFFFFF">
                    <a:lumMod val="85000"/>
                    <a:lumOff val="15000"/>
                  </a:srgbClr>
                </a:solidFill>
                <a:effectLst/>
                <a:uLnTx/>
                <a:uFillTx/>
                <a:latin typeface="Gill Sans MT" panose="020B0502020104020203"/>
                <a:ea typeface="+mn-ea"/>
                <a:cs typeface="+mn-cs"/>
              </a:rPr>
              <a:t>reglas.</a:t>
            </a:r>
          </a:p>
          <a:p>
            <a:pPr marL="0" marR="0" lvl="0" indent="0" algn="just" defTabSz="914400" rtl="0" eaLnBrk="1" fontAlgn="auto" latinLnBrk="0" hangingPunct="1">
              <a:lnSpc>
                <a:spcPct val="100000"/>
              </a:lnSpc>
              <a:spcBef>
                <a:spcPts val="1000"/>
              </a:spcBef>
              <a:spcAft>
                <a:spcPts val="0"/>
              </a:spcAft>
              <a:buClr>
                <a:srgbClr val="D2CB6C"/>
              </a:buClr>
              <a:buSzTx/>
              <a:buFont typeface="Arial" panose="020B0604020202020204" pitchFamily="34" charset="0"/>
              <a:buNone/>
              <a:tabLst/>
              <a:defRPr/>
            </a:pPr>
            <a:r>
              <a:rPr kumimoji="0" lang="es-MX" sz="2000" b="0" i="0" u="none" strike="noStrike" kern="1200" cap="none" spc="-10" normalizeH="0" baseline="0" noProof="0" dirty="0">
                <a:ln>
                  <a:noFill/>
                </a:ln>
                <a:solidFill>
                  <a:srgbClr val="FFFFFF">
                    <a:lumMod val="85000"/>
                    <a:lumOff val="15000"/>
                  </a:srgbClr>
                </a:solidFill>
                <a:effectLst/>
                <a:uLnTx/>
                <a:uFillTx/>
                <a:latin typeface="Gill Sans MT" panose="020B0502020104020203"/>
                <a:ea typeface="+mn-ea"/>
                <a:cs typeface="+mn-cs"/>
              </a:rPr>
              <a:t>Ejemplos:</a:t>
            </a:r>
          </a:p>
          <a:p>
            <a:pPr marL="298450" marR="294005" indent="-285750" algn="just">
              <a:buClr>
                <a:srgbClr val="D2CB6C"/>
              </a:buClr>
              <a:tabLst>
                <a:tab pos="469265" algn="l"/>
              </a:tabLst>
              <a:defRPr/>
            </a:pPr>
            <a:r>
              <a:rPr kumimoji="0" lang="es-MX" sz="2000" b="0" i="0" u="none" strike="noStrike" kern="1200" cap="none" spc="-65" normalizeH="0" baseline="0" noProof="0" dirty="0">
                <a:ln>
                  <a:noFill/>
                </a:ln>
                <a:solidFill>
                  <a:srgbClr val="FFFFFF">
                    <a:lumMod val="85000"/>
                    <a:lumOff val="15000"/>
                  </a:srgbClr>
                </a:solidFill>
                <a:effectLst/>
                <a:uLnTx/>
                <a:uFillTx/>
                <a:latin typeface="Gill Sans MT" panose="020B0502020104020203"/>
                <a:ea typeface="+mn-ea"/>
                <a:cs typeface="+mn-cs"/>
              </a:rPr>
              <a:t>Regresar</a:t>
            </a:r>
            <a:r>
              <a:rPr kumimoji="0" lang="es-MX" sz="2000" b="0" i="0" u="none" strike="noStrike" kern="1200" cap="none" spc="-95" normalizeH="0" baseline="0" noProof="0" dirty="0">
                <a:ln>
                  <a:noFill/>
                </a:ln>
                <a:solidFill>
                  <a:srgbClr val="FFFFFF">
                    <a:lumMod val="85000"/>
                    <a:lumOff val="15000"/>
                  </a:srgbClr>
                </a:solidFill>
                <a:effectLst/>
                <a:uLnTx/>
                <a:uFillTx/>
                <a:latin typeface="Gill Sans MT" panose="020B0502020104020203"/>
                <a:ea typeface="+mn-ea"/>
                <a:cs typeface="+mn-cs"/>
              </a:rPr>
              <a:t> </a:t>
            </a:r>
            <a:r>
              <a:rPr kumimoji="0" lang="es-MX" sz="2000" b="0" i="0" u="none" strike="noStrike" kern="1200" cap="none" spc="-80" normalizeH="0" baseline="0" noProof="0" dirty="0">
                <a:ln>
                  <a:noFill/>
                </a:ln>
                <a:solidFill>
                  <a:srgbClr val="FFFFFF">
                    <a:lumMod val="85000"/>
                    <a:lumOff val="15000"/>
                  </a:srgbClr>
                </a:solidFill>
                <a:effectLst/>
                <a:uLnTx/>
                <a:uFillTx/>
                <a:latin typeface="Gill Sans MT" panose="020B0502020104020203"/>
                <a:ea typeface="+mn-ea"/>
                <a:cs typeface="+mn-cs"/>
              </a:rPr>
              <a:t>las</a:t>
            </a:r>
            <a:r>
              <a:rPr kumimoji="0" lang="es-MX" sz="2000" b="0" i="0" u="none" strike="noStrike" kern="1200" cap="none" spc="-125" normalizeH="0" baseline="0" noProof="0" dirty="0">
                <a:ln>
                  <a:noFill/>
                </a:ln>
                <a:solidFill>
                  <a:srgbClr val="FFFFFF">
                    <a:lumMod val="85000"/>
                    <a:lumOff val="15000"/>
                  </a:srgbClr>
                </a:solidFill>
                <a:effectLst/>
                <a:uLnTx/>
                <a:uFillTx/>
                <a:latin typeface="Gill Sans MT" panose="020B0502020104020203"/>
                <a:ea typeface="+mn-ea"/>
                <a:cs typeface="+mn-cs"/>
              </a:rPr>
              <a:t> </a:t>
            </a:r>
            <a:r>
              <a:rPr kumimoji="0" lang="es-MX" sz="2000" b="0" i="0" u="none" strike="noStrike" kern="1200" cap="none" spc="-10" normalizeH="0" baseline="0" noProof="0" dirty="0">
                <a:ln>
                  <a:noFill/>
                </a:ln>
                <a:solidFill>
                  <a:srgbClr val="FFFFFF">
                    <a:lumMod val="85000"/>
                    <a:lumOff val="15000"/>
                  </a:srgbClr>
                </a:solidFill>
                <a:effectLst/>
                <a:uLnTx/>
                <a:uFillTx/>
                <a:latin typeface="Gill Sans MT" panose="020B0502020104020203"/>
                <a:ea typeface="+mn-ea"/>
                <a:cs typeface="+mn-cs"/>
              </a:rPr>
              <a:t>pertenencias</a:t>
            </a:r>
            <a:r>
              <a:rPr kumimoji="0" lang="es-MX" sz="2000" b="0" i="0" u="none" strike="noStrike" kern="1200" cap="none" spc="-60" normalizeH="0" baseline="0" noProof="0" dirty="0">
                <a:ln>
                  <a:noFill/>
                </a:ln>
                <a:solidFill>
                  <a:srgbClr val="FFFFFF">
                    <a:lumMod val="85000"/>
                    <a:lumOff val="15000"/>
                  </a:srgbClr>
                </a:solidFill>
                <a:effectLst/>
                <a:uLnTx/>
                <a:uFillTx/>
                <a:latin typeface="Gill Sans MT" panose="020B0502020104020203"/>
                <a:ea typeface="+mn-ea"/>
                <a:cs typeface="+mn-cs"/>
              </a:rPr>
              <a:t> </a:t>
            </a:r>
            <a:r>
              <a:rPr kumimoji="0" lang="es-MX" sz="2000" b="0" i="0" u="none" strike="noStrike" kern="1200" cap="none" spc="-10" normalizeH="0" baseline="0" noProof="0" dirty="0">
                <a:ln>
                  <a:noFill/>
                </a:ln>
                <a:solidFill>
                  <a:srgbClr val="FFFFFF">
                    <a:lumMod val="85000"/>
                    <a:lumOff val="15000"/>
                  </a:srgbClr>
                </a:solidFill>
                <a:effectLst/>
                <a:uLnTx/>
                <a:uFillTx/>
                <a:latin typeface="Gill Sans MT" panose="020B0502020104020203"/>
                <a:ea typeface="+mn-ea"/>
                <a:cs typeface="+mn-cs"/>
              </a:rPr>
              <a:t>olvidadas</a:t>
            </a:r>
            <a:r>
              <a:rPr kumimoji="0" lang="es-MX" sz="2000" b="0" i="0" u="none" strike="noStrike" kern="1200" cap="none" spc="-135" normalizeH="0" baseline="0" noProof="0" dirty="0">
                <a:ln>
                  <a:noFill/>
                </a:ln>
                <a:solidFill>
                  <a:srgbClr val="FFFFFF">
                    <a:lumMod val="85000"/>
                    <a:lumOff val="15000"/>
                  </a:srgbClr>
                </a:solidFill>
                <a:effectLst/>
                <a:uLnTx/>
                <a:uFillTx/>
                <a:latin typeface="Gill Sans MT" panose="020B0502020104020203"/>
                <a:ea typeface="+mn-ea"/>
                <a:cs typeface="+mn-cs"/>
              </a:rPr>
              <a:t> </a:t>
            </a:r>
            <a:r>
              <a:rPr kumimoji="0" lang="es-MX" sz="2000" b="0" i="0" u="none" strike="noStrike" kern="1200" cap="none" spc="100" normalizeH="0" baseline="0" noProof="0" dirty="0">
                <a:ln>
                  <a:noFill/>
                </a:ln>
                <a:solidFill>
                  <a:srgbClr val="FFFFFF">
                    <a:lumMod val="85000"/>
                    <a:lumOff val="15000"/>
                  </a:srgbClr>
                </a:solidFill>
                <a:effectLst/>
                <a:uLnTx/>
                <a:uFillTx/>
                <a:latin typeface="Gill Sans MT" panose="020B0502020104020203"/>
                <a:ea typeface="+mn-ea"/>
                <a:cs typeface="+mn-cs"/>
              </a:rPr>
              <a:t>a </a:t>
            </a:r>
            <a:r>
              <a:rPr kumimoji="0" lang="es-MX" sz="2000" b="0" i="0" u="none" strike="noStrike" kern="1200" cap="none" spc="-190" normalizeH="0" baseline="0" noProof="0" dirty="0">
                <a:ln>
                  <a:noFill/>
                </a:ln>
                <a:solidFill>
                  <a:srgbClr val="FFFFFF">
                    <a:lumMod val="85000"/>
                    <a:lumOff val="15000"/>
                  </a:srgbClr>
                </a:solidFill>
                <a:effectLst/>
                <a:uLnTx/>
                <a:uFillTx/>
                <a:latin typeface="Gill Sans MT" panose="020B0502020104020203"/>
                <a:ea typeface="+mn-ea"/>
                <a:cs typeface="+mn-cs"/>
              </a:rPr>
              <a:t>sus</a:t>
            </a:r>
            <a:r>
              <a:rPr kumimoji="0" lang="es-MX" sz="2000" b="0" i="0" u="none" strike="noStrike" kern="1200" cap="none" spc="-114" normalizeH="0" baseline="0" noProof="0" dirty="0">
                <a:ln>
                  <a:noFill/>
                </a:ln>
                <a:solidFill>
                  <a:srgbClr val="FFFFFF">
                    <a:lumMod val="85000"/>
                    <a:lumOff val="15000"/>
                  </a:srgbClr>
                </a:solidFill>
                <a:effectLst/>
                <a:uLnTx/>
                <a:uFillTx/>
                <a:latin typeface="Gill Sans MT" panose="020B0502020104020203"/>
                <a:ea typeface="+mn-ea"/>
                <a:cs typeface="+mn-cs"/>
              </a:rPr>
              <a:t> </a:t>
            </a:r>
            <a:r>
              <a:rPr kumimoji="0" lang="es-MX" sz="2000" b="0" i="0" u="none" strike="noStrike" kern="1200" cap="none" spc="-10" normalizeH="0" baseline="0" noProof="0" dirty="0">
                <a:ln>
                  <a:noFill/>
                </a:ln>
                <a:solidFill>
                  <a:srgbClr val="FFFFFF">
                    <a:lumMod val="85000"/>
                    <a:lumOff val="15000"/>
                  </a:srgbClr>
                </a:solidFill>
                <a:effectLst/>
                <a:uLnTx/>
                <a:uFillTx/>
                <a:latin typeface="Gill Sans MT" panose="020B0502020104020203"/>
                <a:ea typeface="+mn-ea"/>
                <a:cs typeface="+mn-cs"/>
              </a:rPr>
              <a:t>dueños.</a:t>
            </a:r>
          </a:p>
          <a:p>
            <a:pPr marL="298450" marR="22860" indent="-285750" algn="just">
              <a:spcBef>
                <a:spcPts val="5"/>
              </a:spcBef>
              <a:buClr>
                <a:srgbClr val="D2CB6C"/>
              </a:buClr>
              <a:tabLst>
                <a:tab pos="469265" algn="l"/>
              </a:tabLst>
              <a:defRPr/>
            </a:pPr>
            <a:r>
              <a:rPr kumimoji="0" lang="es-MX" sz="2000" b="0" i="0" u="none" strike="noStrike" kern="1200" cap="none" spc="0" normalizeH="0" baseline="0" noProof="0" dirty="0">
                <a:ln>
                  <a:noFill/>
                </a:ln>
                <a:solidFill>
                  <a:srgbClr val="FFFFFF">
                    <a:lumMod val="85000"/>
                    <a:lumOff val="15000"/>
                  </a:srgbClr>
                </a:solidFill>
                <a:effectLst/>
                <a:uLnTx/>
                <a:uFillTx/>
                <a:latin typeface="Gill Sans MT" panose="020B0502020104020203"/>
                <a:ea typeface="+mn-ea"/>
                <a:cs typeface="+mn-cs"/>
              </a:rPr>
              <a:t>Mencionar</a:t>
            </a:r>
            <a:r>
              <a:rPr kumimoji="0" lang="es-MX" sz="2000" b="0" i="0" u="none" strike="noStrike" kern="1200" cap="none" spc="-5" normalizeH="0" baseline="0" noProof="0" dirty="0">
                <a:ln>
                  <a:noFill/>
                </a:ln>
                <a:solidFill>
                  <a:srgbClr val="FFFFFF">
                    <a:lumMod val="85000"/>
                    <a:lumOff val="15000"/>
                  </a:srgbClr>
                </a:solidFill>
                <a:effectLst/>
                <a:uLnTx/>
                <a:uFillTx/>
                <a:latin typeface="Gill Sans MT" panose="020B0502020104020203"/>
                <a:ea typeface="+mn-ea"/>
                <a:cs typeface="+mn-cs"/>
              </a:rPr>
              <a:t> </a:t>
            </a:r>
            <a:r>
              <a:rPr kumimoji="0" lang="es-MX" sz="2000" b="0" i="0" u="none" strike="noStrike" kern="1200" cap="none" spc="0" normalizeH="0" baseline="0" noProof="0" dirty="0">
                <a:ln>
                  <a:noFill/>
                </a:ln>
                <a:solidFill>
                  <a:srgbClr val="FFFFFF">
                    <a:lumMod val="85000"/>
                    <a:lumOff val="15000"/>
                  </a:srgbClr>
                </a:solidFill>
                <a:effectLst/>
                <a:uLnTx/>
                <a:uFillTx/>
                <a:latin typeface="Gill Sans MT" panose="020B0502020104020203"/>
                <a:ea typeface="+mn-ea"/>
                <a:cs typeface="+mn-cs"/>
              </a:rPr>
              <a:t>que</a:t>
            </a:r>
            <a:r>
              <a:rPr kumimoji="0" lang="es-MX" sz="2000" b="0" i="0" u="none" strike="noStrike" kern="1200" cap="none" spc="50" normalizeH="0" baseline="0" noProof="0" dirty="0">
                <a:ln>
                  <a:noFill/>
                </a:ln>
                <a:solidFill>
                  <a:srgbClr val="FFFFFF">
                    <a:lumMod val="85000"/>
                    <a:lumOff val="15000"/>
                  </a:srgbClr>
                </a:solidFill>
                <a:effectLst/>
                <a:uLnTx/>
                <a:uFillTx/>
                <a:latin typeface="Gill Sans MT" panose="020B0502020104020203"/>
                <a:ea typeface="+mn-ea"/>
                <a:cs typeface="+mn-cs"/>
              </a:rPr>
              <a:t> </a:t>
            </a:r>
            <a:r>
              <a:rPr kumimoji="0" lang="es-MX" sz="2000" b="0" i="0" u="none" strike="noStrike" kern="1200" cap="none" spc="-80" normalizeH="0" baseline="0" noProof="0" dirty="0">
                <a:ln>
                  <a:noFill/>
                </a:ln>
                <a:solidFill>
                  <a:srgbClr val="FFFFFF">
                    <a:lumMod val="85000"/>
                    <a:lumOff val="15000"/>
                  </a:srgbClr>
                </a:solidFill>
                <a:effectLst/>
                <a:uLnTx/>
                <a:uFillTx/>
                <a:latin typeface="Gill Sans MT" panose="020B0502020104020203"/>
                <a:ea typeface="+mn-ea"/>
                <a:cs typeface="+mn-cs"/>
              </a:rPr>
              <a:t>las</a:t>
            </a:r>
            <a:r>
              <a:rPr kumimoji="0" lang="es-MX" sz="2000" b="0" i="0" u="none" strike="noStrike" kern="1200" cap="none" spc="15" normalizeH="0" baseline="0" noProof="0" dirty="0">
                <a:ln>
                  <a:noFill/>
                </a:ln>
                <a:solidFill>
                  <a:srgbClr val="FFFFFF">
                    <a:lumMod val="85000"/>
                    <a:lumOff val="15000"/>
                  </a:srgbClr>
                </a:solidFill>
                <a:effectLst/>
                <a:uLnTx/>
                <a:uFillTx/>
                <a:latin typeface="Gill Sans MT" panose="020B0502020104020203"/>
                <a:ea typeface="+mn-ea"/>
                <a:cs typeface="+mn-cs"/>
              </a:rPr>
              <a:t> </a:t>
            </a:r>
            <a:r>
              <a:rPr kumimoji="0" lang="es-MX" sz="2000" b="0" i="0" u="none" strike="noStrike" kern="1200" cap="none" spc="0" normalizeH="0" baseline="0" noProof="0" dirty="0">
                <a:ln>
                  <a:noFill/>
                </a:ln>
                <a:solidFill>
                  <a:srgbClr val="FFFFFF">
                    <a:lumMod val="85000"/>
                    <a:lumOff val="15000"/>
                  </a:srgbClr>
                </a:solidFill>
                <a:effectLst/>
                <a:uLnTx/>
                <a:uFillTx/>
                <a:latin typeface="Gill Sans MT" panose="020B0502020104020203"/>
                <a:ea typeface="+mn-ea"/>
                <a:cs typeface="+mn-cs"/>
              </a:rPr>
              <a:t>acciones</a:t>
            </a:r>
            <a:r>
              <a:rPr kumimoji="0" lang="es-MX" sz="2000" b="0" i="0" u="none" strike="noStrike" kern="1200" cap="none" spc="10" normalizeH="0" baseline="0" noProof="0" dirty="0">
                <a:ln>
                  <a:noFill/>
                </a:ln>
                <a:solidFill>
                  <a:srgbClr val="FFFFFF">
                    <a:lumMod val="85000"/>
                    <a:lumOff val="15000"/>
                  </a:srgbClr>
                </a:solidFill>
                <a:effectLst/>
                <a:uLnTx/>
                <a:uFillTx/>
                <a:latin typeface="Gill Sans MT" panose="020B0502020104020203"/>
                <a:ea typeface="+mn-ea"/>
                <a:cs typeface="+mn-cs"/>
              </a:rPr>
              <a:t> </a:t>
            </a:r>
            <a:r>
              <a:rPr kumimoji="0" lang="es-MX" sz="2000" b="0" i="0" u="none" strike="noStrike" kern="1200" cap="none" spc="0" normalizeH="0" baseline="0" noProof="0" dirty="0">
                <a:ln>
                  <a:noFill/>
                </a:ln>
                <a:solidFill>
                  <a:srgbClr val="FFFFFF">
                    <a:lumMod val="85000"/>
                    <a:lumOff val="15000"/>
                  </a:srgbClr>
                </a:solidFill>
                <a:effectLst/>
                <a:uLnTx/>
                <a:uFillTx/>
                <a:latin typeface="Gill Sans MT" panose="020B0502020104020203"/>
                <a:ea typeface="+mn-ea"/>
                <a:cs typeface="+mn-cs"/>
              </a:rPr>
              <a:t>que</a:t>
            </a:r>
            <a:r>
              <a:rPr kumimoji="0" lang="es-MX" sz="2000" b="0" i="0" u="none" strike="noStrike" kern="1200" cap="none" spc="50" normalizeH="0" baseline="0" noProof="0" dirty="0">
                <a:ln>
                  <a:noFill/>
                </a:ln>
                <a:solidFill>
                  <a:srgbClr val="FFFFFF">
                    <a:lumMod val="85000"/>
                    <a:lumOff val="15000"/>
                  </a:srgbClr>
                </a:solidFill>
                <a:effectLst/>
                <a:uLnTx/>
                <a:uFillTx/>
                <a:latin typeface="Gill Sans MT" panose="020B0502020104020203"/>
                <a:ea typeface="+mn-ea"/>
                <a:cs typeface="+mn-cs"/>
              </a:rPr>
              <a:t> </a:t>
            </a:r>
            <a:r>
              <a:rPr kumimoji="0" lang="es-MX" sz="2000" b="0" i="0" u="none" strike="noStrike" kern="1200" cap="none" spc="75" normalizeH="0" baseline="0" noProof="0" dirty="0">
                <a:ln>
                  <a:noFill/>
                </a:ln>
                <a:solidFill>
                  <a:srgbClr val="FFFFFF">
                    <a:lumMod val="85000"/>
                    <a:lumOff val="15000"/>
                  </a:srgbClr>
                </a:solidFill>
                <a:effectLst/>
                <a:uLnTx/>
                <a:uFillTx/>
                <a:latin typeface="Gill Sans MT" panose="020B0502020104020203"/>
                <a:ea typeface="+mn-ea"/>
                <a:cs typeface="+mn-cs"/>
              </a:rPr>
              <a:t>hace </a:t>
            </a:r>
            <a:r>
              <a:rPr kumimoji="0" lang="es-MX" sz="2000" b="0" i="0" u="none" strike="noStrike" kern="1200" cap="none" spc="-90" normalizeH="0" baseline="0" noProof="0" dirty="0">
                <a:ln>
                  <a:noFill/>
                </a:ln>
                <a:solidFill>
                  <a:srgbClr val="FFFFFF">
                    <a:lumMod val="85000"/>
                    <a:lumOff val="15000"/>
                  </a:srgbClr>
                </a:solidFill>
                <a:effectLst/>
                <a:uLnTx/>
                <a:uFillTx/>
                <a:latin typeface="Gill Sans MT" panose="020B0502020104020203"/>
                <a:ea typeface="+mn-ea"/>
                <a:cs typeface="+mn-cs"/>
              </a:rPr>
              <a:t>tu</a:t>
            </a:r>
            <a:r>
              <a:rPr kumimoji="0" lang="es-MX" sz="2000" b="0" i="0" u="none" strike="noStrike" kern="1200" cap="none" spc="-75" normalizeH="0" baseline="0" noProof="0" dirty="0">
                <a:ln>
                  <a:noFill/>
                </a:ln>
                <a:solidFill>
                  <a:srgbClr val="FFFFFF">
                    <a:lumMod val="85000"/>
                    <a:lumOff val="15000"/>
                  </a:srgbClr>
                </a:solidFill>
                <a:effectLst/>
                <a:uLnTx/>
                <a:uFillTx/>
                <a:latin typeface="Gill Sans MT" panose="020B0502020104020203"/>
                <a:ea typeface="+mn-ea"/>
                <a:cs typeface="+mn-cs"/>
              </a:rPr>
              <a:t> </a:t>
            </a:r>
            <a:r>
              <a:rPr kumimoji="0" lang="es-MX" sz="2000" b="0" i="0" u="none" strike="noStrike" kern="1200" cap="none" spc="0" normalizeH="0" baseline="0" noProof="0" dirty="0">
                <a:ln>
                  <a:noFill/>
                </a:ln>
                <a:solidFill>
                  <a:srgbClr val="FFFFFF">
                    <a:lumMod val="85000"/>
                    <a:lumOff val="15000"/>
                  </a:srgbClr>
                </a:solidFill>
                <a:effectLst/>
                <a:uLnTx/>
                <a:uFillTx/>
                <a:latin typeface="Gill Sans MT" panose="020B0502020104020203"/>
                <a:ea typeface="+mn-ea"/>
                <a:cs typeface="+mn-cs"/>
              </a:rPr>
              <a:t>compañero</a:t>
            </a:r>
            <a:r>
              <a:rPr kumimoji="0" lang="es-MX" sz="2000" b="0" i="0" u="none" strike="noStrike" kern="1200" cap="none" spc="-75" normalizeH="0" baseline="0" noProof="0" dirty="0">
                <a:ln>
                  <a:noFill/>
                </a:ln>
                <a:solidFill>
                  <a:srgbClr val="FFFFFF">
                    <a:lumMod val="85000"/>
                    <a:lumOff val="15000"/>
                  </a:srgbClr>
                </a:solidFill>
                <a:effectLst/>
                <a:uLnTx/>
                <a:uFillTx/>
                <a:latin typeface="Gill Sans MT" panose="020B0502020104020203"/>
                <a:ea typeface="+mn-ea"/>
                <a:cs typeface="+mn-cs"/>
              </a:rPr>
              <a:t> </a:t>
            </a:r>
            <a:r>
              <a:rPr kumimoji="0" lang="es-MX" sz="2000" b="0" i="0" u="none" strike="noStrike" kern="1200" cap="none" spc="0" normalizeH="0" baseline="0" noProof="0" dirty="0">
                <a:ln>
                  <a:noFill/>
                </a:ln>
                <a:solidFill>
                  <a:srgbClr val="FFFFFF">
                    <a:lumMod val="85000"/>
                    <a:lumOff val="15000"/>
                  </a:srgbClr>
                </a:solidFill>
                <a:effectLst/>
                <a:uLnTx/>
                <a:uFillTx/>
                <a:latin typeface="Gill Sans MT" panose="020B0502020104020203"/>
                <a:ea typeface="+mn-ea"/>
                <a:cs typeface="+mn-cs"/>
              </a:rPr>
              <a:t>te</a:t>
            </a:r>
            <a:r>
              <a:rPr kumimoji="0" lang="es-MX" sz="2000" b="0" i="0" u="none" strike="noStrike" kern="1200" cap="none" spc="-60" normalizeH="0" baseline="0" noProof="0" dirty="0">
                <a:ln>
                  <a:noFill/>
                </a:ln>
                <a:solidFill>
                  <a:srgbClr val="FFFFFF">
                    <a:lumMod val="85000"/>
                    <a:lumOff val="15000"/>
                  </a:srgbClr>
                </a:solidFill>
                <a:effectLst/>
                <a:uLnTx/>
                <a:uFillTx/>
                <a:latin typeface="Gill Sans MT" panose="020B0502020104020203"/>
                <a:ea typeface="+mn-ea"/>
                <a:cs typeface="+mn-cs"/>
              </a:rPr>
              <a:t> </a:t>
            </a:r>
            <a:r>
              <a:rPr kumimoji="0" lang="es-MX" sz="2000" b="0" i="0" u="none" strike="noStrike" kern="1200" cap="none" spc="-45" normalizeH="0" baseline="0" noProof="0" dirty="0">
                <a:ln>
                  <a:noFill/>
                </a:ln>
                <a:solidFill>
                  <a:srgbClr val="FFFFFF">
                    <a:lumMod val="85000"/>
                    <a:lumOff val="15000"/>
                  </a:srgbClr>
                </a:solidFill>
                <a:effectLst/>
                <a:uLnTx/>
                <a:uFillTx/>
                <a:latin typeface="Gill Sans MT" panose="020B0502020104020203"/>
                <a:ea typeface="+mn-ea"/>
                <a:cs typeface="+mn-cs"/>
              </a:rPr>
              <a:t>molestan</a:t>
            </a:r>
            <a:r>
              <a:rPr kumimoji="0" lang="es-MX" sz="2000" b="0" i="0" u="none" strike="noStrike" kern="1200" cap="none" spc="-75" normalizeH="0" baseline="0" noProof="0" dirty="0">
                <a:ln>
                  <a:noFill/>
                </a:ln>
                <a:solidFill>
                  <a:srgbClr val="FFFFFF">
                    <a:lumMod val="85000"/>
                    <a:lumOff val="15000"/>
                  </a:srgbClr>
                </a:solidFill>
                <a:effectLst/>
                <a:uLnTx/>
                <a:uFillTx/>
                <a:latin typeface="Gill Sans MT" panose="020B0502020104020203"/>
                <a:ea typeface="+mn-ea"/>
                <a:cs typeface="+mn-cs"/>
              </a:rPr>
              <a:t> </a:t>
            </a:r>
            <a:r>
              <a:rPr kumimoji="0" lang="es-MX" sz="2000" b="0" i="0" u="none" strike="noStrike" kern="1200" cap="none" spc="85" normalizeH="0" baseline="0" noProof="0" dirty="0">
                <a:ln>
                  <a:noFill/>
                </a:ln>
                <a:solidFill>
                  <a:srgbClr val="FFFFFF">
                    <a:lumMod val="85000"/>
                    <a:lumOff val="15000"/>
                  </a:srgbClr>
                </a:solidFill>
                <a:effectLst/>
                <a:uLnTx/>
                <a:uFillTx/>
                <a:latin typeface="Gill Sans MT" panose="020B0502020104020203"/>
                <a:ea typeface="+mn-ea"/>
                <a:cs typeface="+mn-cs"/>
              </a:rPr>
              <a:t>o</a:t>
            </a:r>
            <a:r>
              <a:rPr kumimoji="0" lang="es-MX" sz="2000" b="0" i="0" u="none" strike="noStrike" kern="1200" cap="none" spc="-80" normalizeH="0" baseline="0" noProof="0" dirty="0">
                <a:ln>
                  <a:noFill/>
                </a:ln>
                <a:solidFill>
                  <a:srgbClr val="FFFFFF">
                    <a:lumMod val="85000"/>
                    <a:lumOff val="15000"/>
                  </a:srgbClr>
                </a:solidFill>
                <a:effectLst/>
                <a:uLnTx/>
                <a:uFillTx/>
                <a:latin typeface="Gill Sans MT" panose="020B0502020104020203"/>
                <a:ea typeface="+mn-ea"/>
                <a:cs typeface="+mn-cs"/>
              </a:rPr>
              <a:t> </a:t>
            </a:r>
            <a:r>
              <a:rPr kumimoji="0" lang="es-MX" sz="2000" b="0" i="0" u="none" strike="noStrike" kern="1200" cap="none" spc="0" normalizeH="0" baseline="0" noProof="0" dirty="0">
                <a:ln>
                  <a:noFill/>
                </a:ln>
                <a:solidFill>
                  <a:srgbClr val="FFFFFF">
                    <a:lumMod val="85000"/>
                    <a:lumOff val="15000"/>
                  </a:srgbClr>
                </a:solidFill>
                <a:effectLst/>
                <a:uLnTx/>
                <a:uFillTx/>
                <a:latin typeface="Gill Sans MT" panose="020B0502020104020203"/>
                <a:ea typeface="+mn-ea"/>
                <a:cs typeface="+mn-cs"/>
              </a:rPr>
              <a:t>no</a:t>
            </a:r>
            <a:r>
              <a:rPr kumimoji="0" lang="es-MX" sz="2000" b="0" i="0" u="none" strike="noStrike" kern="1200" cap="none" spc="-95" normalizeH="0" baseline="0" noProof="0" dirty="0">
                <a:ln>
                  <a:noFill/>
                </a:ln>
                <a:solidFill>
                  <a:srgbClr val="FFFFFF">
                    <a:lumMod val="85000"/>
                    <a:lumOff val="15000"/>
                  </a:srgbClr>
                </a:solidFill>
                <a:effectLst/>
                <a:uLnTx/>
                <a:uFillTx/>
                <a:latin typeface="Gill Sans MT" panose="020B0502020104020203"/>
                <a:ea typeface="+mn-ea"/>
                <a:cs typeface="+mn-cs"/>
              </a:rPr>
              <a:t> </a:t>
            </a:r>
            <a:r>
              <a:rPr kumimoji="0" lang="es-MX" sz="2000" b="0" i="0" u="none" strike="noStrike" kern="1200" cap="none" spc="0" normalizeH="0" baseline="0" noProof="0" dirty="0">
                <a:ln>
                  <a:noFill/>
                </a:ln>
                <a:solidFill>
                  <a:srgbClr val="FFFFFF">
                    <a:lumMod val="85000"/>
                    <a:lumOff val="15000"/>
                  </a:srgbClr>
                </a:solidFill>
                <a:effectLst/>
                <a:uLnTx/>
                <a:uFillTx/>
                <a:latin typeface="Gill Sans MT" panose="020B0502020104020203"/>
                <a:ea typeface="+mn-ea"/>
                <a:cs typeface="+mn-cs"/>
              </a:rPr>
              <a:t>te</a:t>
            </a:r>
            <a:r>
              <a:rPr kumimoji="0" lang="es-MX" sz="2000" b="0" i="0" u="none" strike="noStrike" kern="1200" cap="none" spc="-80" normalizeH="0" baseline="0" noProof="0" dirty="0">
                <a:ln>
                  <a:noFill/>
                </a:ln>
                <a:solidFill>
                  <a:srgbClr val="FFFFFF">
                    <a:lumMod val="85000"/>
                    <a:lumOff val="15000"/>
                  </a:srgbClr>
                </a:solidFill>
                <a:effectLst/>
                <a:uLnTx/>
                <a:uFillTx/>
                <a:latin typeface="Gill Sans MT" panose="020B0502020104020203"/>
                <a:ea typeface="+mn-ea"/>
                <a:cs typeface="+mn-cs"/>
              </a:rPr>
              <a:t> </a:t>
            </a:r>
            <a:r>
              <a:rPr kumimoji="0" lang="es-MX" sz="2000" b="0" i="0" u="none" strike="noStrike" kern="1200" cap="none" spc="-10" normalizeH="0" baseline="0" noProof="0" dirty="0">
                <a:ln>
                  <a:noFill/>
                </a:ln>
                <a:solidFill>
                  <a:srgbClr val="FFFFFF">
                    <a:lumMod val="85000"/>
                    <a:lumOff val="15000"/>
                  </a:srgbClr>
                </a:solidFill>
                <a:effectLst/>
                <a:uLnTx/>
                <a:uFillTx/>
                <a:latin typeface="Gill Sans MT" panose="020B0502020104020203"/>
                <a:ea typeface="+mn-ea"/>
                <a:cs typeface="+mn-cs"/>
              </a:rPr>
              <a:t>agradan.</a:t>
            </a:r>
          </a:p>
        </p:txBody>
      </p:sp>
      <p:pic>
        <p:nvPicPr>
          <p:cNvPr id="4" name="object 3"/>
          <p:cNvPicPr/>
          <p:nvPr/>
        </p:nvPicPr>
        <p:blipFill>
          <a:blip r:embed="rId2" cstate="print"/>
          <a:stretch>
            <a:fillRect/>
          </a:stretch>
        </p:blipFill>
        <p:spPr>
          <a:xfrm>
            <a:off x="4524756" y="4047744"/>
            <a:ext cx="3066287" cy="2572511"/>
          </a:xfrm>
          <a:prstGeom prst="rect">
            <a:avLst/>
          </a:prstGeom>
        </p:spPr>
      </p:pic>
    </p:spTree>
    <p:extLst>
      <p:ext uri="{BB962C8B-B14F-4D97-AF65-F5344CB8AC3E}">
        <p14:creationId xmlns:p14="http://schemas.microsoft.com/office/powerpoint/2010/main" val="12536484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05A1B-DF6C-C321-49C2-72C8E348E0C8}"/>
              </a:ext>
            </a:extLst>
          </p:cNvPr>
          <p:cNvSpPr>
            <a:spLocks noGrp="1"/>
          </p:cNvSpPr>
          <p:nvPr>
            <p:ph type="title"/>
          </p:nvPr>
        </p:nvSpPr>
        <p:spPr>
          <a:xfrm>
            <a:off x="2362200" y="2590800"/>
            <a:ext cx="7729728" cy="1188720"/>
          </a:xfrm>
        </p:spPr>
        <p:txBody>
          <a:bodyPr>
            <a:normAutofit/>
          </a:bodyPr>
          <a:lstStyle/>
          <a:p>
            <a:r>
              <a:rPr lang="es-MX" sz="3600" dirty="0"/>
              <a:t>Gracias Por su atención</a:t>
            </a:r>
          </a:p>
        </p:txBody>
      </p:sp>
    </p:spTree>
    <p:extLst>
      <p:ext uri="{BB962C8B-B14F-4D97-AF65-F5344CB8AC3E}">
        <p14:creationId xmlns:p14="http://schemas.microsoft.com/office/powerpoint/2010/main" val="2620003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81504" y="236601"/>
            <a:ext cx="6762496" cy="1183005"/>
          </a:xfrm>
          <a:prstGeom prst="rect">
            <a:avLst/>
          </a:prstGeom>
        </p:spPr>
        <p:txBody>
          <a:bodyPr vert="horz" wrap="square" lIns="0" tIns="26670" rIns="0" bIns="0" rtlCol="0">
            <a:spAutoFit/>
          </a:bodyPr>
          <a:lstStyle/>
          <a:p>
            <a:pPr marL="12700" marR="5080">
              <a:lnSpc>
                <a:spcPts val="4550"/>
              </a:lnSpc>
              <a:spcBef>
                <a:spcPts val="210"/>
              </a:spcBef>
            </a:pPr>
            <a:r>
              <a:rPr sz="3800" dirty="0">
                <a:uFill>
                  <a:solidFill>
                    <a:srgbClr val="000000"/>
                  </a:solidFill>
                </a:uFill>
              </a:rPr>
              <a:t>Generalidades</a:t>
            </a:r>
            <a:r>
              <a:rPr sz="3800" spc="-120" dirty="0">
                <a:uFill>
                  <a:solidFill>
                    <a:srgbClr val="000000"/>
                  </a:solidFill>
                </a:uFill>
              </a:rPr>
              <a:t> </a:t>
            </a:r>
            <a:r>
              <a:rPr sz="3800" spc="-60" dirty="0">
                <a:uFill>
                  <a:solidFill>
                    <a:srgbClr val="000000"/>
                  </a:solidFill>
                </a:uFill>
              </a:rPr>
              <a:t>sobre</a:t>
            </a:r>
            <a:r>
              <a:rPr sz="3800" spc="-105" dirty="0">
                <a:uFill>
                  <a:solidFill>
                    <a:srgbClr val="000000"/>
                  </a:solidFill>
                </a:uFill>
              </a:rPr>
              <a:t> </a:t>
            </a:r>
            <a:r>
              <a:rPr sz="3800" spc="-25" dirty="0">
                <a:uFill>
                  <a:solidFill>
                    <a:srgbClr val="000000"/>
                  </a:solidFill>
                </a:uFill>
              </a:rPr>
              <a:t>la</a:t>
            </a:r>
            <a:r>
              <a:rPr sz="3800" spc="-25" dirty="0"/>
              <a:t> </a:t>
            </a:r>
            <a:r>
              <a:rPr sz="3800" spc="-10" dirty="0">
                <a:uFill>
                  <a:solidFill>
                    <a:srgbClr val="000000"/>
                  </a:solidFill>
                </a:uFill>
              </a:rPr>
              <a:t>ética</a:t>
            </a:r>
            <a:r>
              <a:rPr sz="3800" b="0" spc="-10" dirty="0">
                <a:solidFill>
                  <a:srgbClr val="EDEBE0"/>
                </a:solidFill>
                <a:uFill>
                  <a:solidFill>
                    <a:srgbClr val="EDEBE0"/>
                  </a:solidFill>
                </a:uFill>
                <a:latin typeface="Verdana"/>
                <a:cs typeface="Verdana"/>
              </a:rPr>
              <a:t>.</a:t>
            </a:r>
            <a:endParaRPr sz="3800" dirty="0">
              <a:latin typeface="Verdana"/>
              <a:cs typeface="Verdana"/>
            </a:endParaRPr>
          </a:p>
        </p:txBody>
      </p:sp>
      <p:pic>
        <p:nvPicPr>
          <p:cNvPr id="4" name="object 4"/>
          <p:cNvPicPr/>
          <p:nvPr/>
        </p:nvPicPr>
        <p:blipFill>
          <a:blip r:embed="rId2" cstate="print"/>
          <a:stretch>
            <a:fillRect/>
          </a:stretch>
        </p:blipFill>
        <p:spPr>
          <a:xfrm>
            <a:off x="8065953" y="1752600"/>
            <a:ext cx="3834405" cy="3147862"/>
          </a:xfrm>
          <a:prstGeom prst="rect">
            <a:avLst/>
          </a:prstGeom>
        </p:spPr>
      </p:pic>
      <p:grpSp>
        <p:nvGrpSpPr>
          <p:cNvPr id="17" name="Group 16">
            <a:extLst>
              <a:ext uri="{FF2B5EF4-FFF2-40B4-BE49-F238E27FC236}">
                <a16:creationId xmlns:a16="http://schemas.microsoft.com/office/drawing/2014/main" id="{9A753AF6-3030-ADE5-92E8-31AB0C40B8C0}"/>
              </a:ext>
            </a:extLst>
          </p:cNvPr>
          <p:cNvGrpSpPr/>
          <p:nvPr/>
        </p:nvGrpSpPr>
        <p:grpSpPr>
          <a:xfrm>
            <a:off x="2035020" y="5233456"/>
            <a:ext cx="8314472" cy="1457533"/>
            <a:chOff x="2405958" y="5580638"/>
            <a:chExt cx="7915487" cy="1095811"/>
          </a:xfrm>
        </p:grpSpPr>
        <p:sp>
          <p:nvSpPr>
            <p:cNvPr id="7" name="object 7"/>
            <p:cNvSpPr/>
            <p:nvPr/>
          </p:nvSpPr>
          <p:spPr>
            <a:xfrm>
              <a:off x="2462050" y="5609718"/>
              <a:ext cx="7859395" cy="1066731"/>
            </a:xfrm>
            <a:custGeom>
              <a:avLst/>
              <a:gdLst/>
              <a:ahLst/>
              <a:cxnLst/>
              <a:rect l="l" t="t" r="r" b="b"/>
              <a:pathLst>
                <a:path w="7740650" h="832484">
                  <a:moveTo>
                    <a:pt x="7601711" y="0"/>
                  </a:moveTo>
                  <a:lnTo>
                    <a:pt x="138683" y="0"/>
                  </a:lnTo>
                  <a:lnTo>
                    <a:pt x="94853" y="7070"/>
                  </a:lnTo>
                  <a:lnTo>
                    <a:pt x="56784" y="26757"/>
                  </a:lnTo>
                  <a:lnTo>
                    <a:pt x="26761" y="56778"/>
                  </a:lnTo>
                  <a:lnTo>
                    <a:pt x="7071" y="94848"/>
                  </a:lnTo>
                  <a:lnTo>
                    <a:pt x="0" y="138683"/>
                  </a:lnTo>
                  <a:lnTo>
                    <a:pt x="0" y="693419"/>
                  </a:lnTo>
                  <a:lnTo>
                    <a:pt x="7071" y="737255"/>
                  </a:lnTo>
                  <a:lnTo>
                    <a:pt x="26761" y="775325"/>
                  </a:lnTo>
                  <a:lnTo>
                    <a:pt x="56784" y="805346"/>
                  </a:lnTo>
                  <a:lnTo>
                    <a:pt x="94853" y="825033"/>
                  </a:lnTo>
                  <a:lnTo>
                    <a:pt x="138683" y="832103"/>
                  </a:lnTo>
                  <a:lnTo>
                    <a:pt x="7601711" y="832103"/>
                  </a:lnTo>
                  <a:lnTo>
                    <a:pt x="7645542" y="825033"/>
                  </a:lnTo>
                  <a:lnTo>
                    <a:pt x="7683611" y="805346"/>
                  </a:lnTo>
                  <a:lnTo>
                    <a:pt x="7713634" y="775325"/>
                  </a:lnTo>
                  <a:lnTo>
                    <a:pt x="7733324" y="737255"/>
                  </a:lnTo>
                  <a:lnTo>
                    <a:pt x="7740396" y="693419"/>
                  </a:lnTo>
                  <a:lnTo>
                    <a:pt x="7740396" y="138683"/>
                  </a:lnTo>
                  <a:lnTo>
                    <a:pt x="7733324" y="94848"/>
                  </a:lnTo>
                  <a:lnTo>
                    <a:pt x="7713634" y="56778"/>
                  </a:lnTo>
                  <a:lnTo>
                    <a:pt x="7683611" y="26757"/>
                  </a:lnTo>
                  <a:lnTo>
                    <a:pt x="7645542" y="7070"/>
                  </a:lnTo>
                  <a:lnTo>
                    <a:pt x="7601711" y="0"/>
                  </a:lnTo>
                  <a:close/>
                </a:path>
              </a:pathLst>
            </a:custGeom>
            <a:solidFill>
              <a:srgbClr val="4F81BC"/>
            </a:solidFill>
          </p:spPr>
          <p:txBody>
            <a:bodyPr wrap="square" lIns="0" tIns="0" rIns="0" bIns="0" rtlCol="0"/>
            <a:lstStyle/>
            <a:p>
              <a:endParaRPr/>
            </a:p>
          </p:txBody>
        </p:sp>
        <p:sp>
          <p:nvSpPr>
            <p:cNvPr id="8" name="object 8"/>
            <p:cNvSpPr/>
            <p:nvPr/>
          </p:nvSpPr>
          <p:spPr>
            <a:xfrm>
              <a:off x="2405958" y="5580638"/>
              <a:ext cx="7915487" cy="1095811"/>
            </a:xfrm>
            <a:custGeom>
              <a:avLst/>
              <a:gdLst/>
              <a:ahLst/>
              <a:cxnLst/>
              <a:rect l="l" t="t" r="r" b="b"/>
              <a:pathLst>
                <a:path w="7795895" h="886459">
                  <a:moveTo>
                    <a:pt x="7629196" y="0"/>
                  </a:moveTo>
                  <a:lnTo>
                    <a:pt x="164644" y="0"/>
                  </a:lnTo>
                  <a:lnTo>
                    <a:pt x="147880" y="1269"/>
                  </a:lnTo>
                  <a:lnTo>
                    <a:pt x="100128" y="13969"/>
                  </a:lnTo>
                  <a:lnTo>
                    <a:pt x="59488" y="39369"/>
                  </a:lnTo>
                  <a:lnTo>
                    <a:pt x="27738" y="74929"/>
                  </a:lnTo>
                  <a:lnTo>
                    <a:pt x="7037" y="118109"/>
                  </a:lnTo>
                  <a:lnTo>
                    <a:pt x="0" y="165100"/>
                  </a:lnTo>
                  <a:lnTo>
                    <a:pt x="52" y="722629"/>
                  </a:lnTo>
                  <a:lnTo>
                    <a:pt x="7799" y="772159"/>
                  </a:lnTo>
                  <a:lnTo>
                    <a:pt x="29135" y="815339"/>
                  </a:lnTo>
                  <a:lnTo>
                    <a:pt x="61520" y="849629"/>
                  </a:lnTo>
                  <a:lnTo>
                    <a:pt x="102668" y="875029"/>
                  </a:lnTo>
                  <a:lnTo>
                    <a:pt x="150547" y="886459"/>
                  </a:lnTo>
                  <a:lnTo>
                    <a:pt x="7647484" y="886459"/>
                  </a:lnTo>
                  <a:lnTo>
                    <a:pt x="7695236" y="873759"/>
                  </a:lnTo>
                  <a:lnTo>
                    <a:pt x="7727987" y="854709"/>
                  </a:lnTo>
                  <a:lnTo>
                    <a:pt x="166168" y="854709"/>
                  </a:lnTo>
                  <a:lnTo>
                    <a:pt x="152325" y="853439"/>
                  </a:lnTo>
                  <a:lnTo>
                    <a:pt x="114098" y="843279"/>
                  </a:lnTo>
                  <a:lnTo>
                    <a:pt x="81205" y="822959"/>
                  </a:lnTo>
                  <a:lnTo>
                    <a:pt x="71807" y="815339"/>
                  </a:lnTo>
                  <a:lnTo>
                    <a:pt x="48947" y="783589"/>
                  </a:lnTo>
                  <a:lnTo>
                    <a:pt x="33707" y="734059"/>
                  </a:lnTo>
                  <a:lnTo>
                    <a:pt x="33015" y="165100"/>
                  </a:lnTo>
                  <a:lnTo>
                    <a:pt x="33500" y="156209"/>
                  </a:lnTo>
                  <a:lnTo>
                    <a:pt x="33569" y="154939"/>
                  </a:lnTo>
                  <a:lnTo>
                    <a:pt x="33638" y="153669"/>
                  </a:lnTo>
                  <a:lnTo>
                    <a:pt x="43486" y="114300"/>
                  </a:lnTo>
                  <a:lnTo>
                    <a:pt x="63552" y="81279"/>
                  </a:lnTo>
                  <a:lnTo>
                    <a:pt x="102922" y="49529"/>
                  </a:lnTo>
                  <a:lnTo>
                    <a:pt x="139625" y="35559"/>
                  </a:lnTo>
                  <a:lnTo>
                    <a:pt x="166422" y="33019"/>
                  </a:lnTo>
                  <a:lnTo>
                    <a:pt x="7728347" y="33019"/>
                  </a:lnTo>
                  <a:lnTo>
                    <a:pt x="7721017" y="27939"/>
                  </a:lnTo>
                  <a:lnTo>
                    <a:pt x="7707301" y="19050"/>
                  </a:lnTo>
                  <a:lnTo>
                    <a:pt x="7692696" y="12700"/>
                  </a:lnTo>
                  <a:lnTo>
                    <a:pt x="7661327" y="2539"/>
                  </a:lnTo>
                  <a:lnTo>
                    <a:pt x="7629196" y="0"/>
                  </a:lnTo>
                  <a:close/>
                </a:path>
                <a:path w="7795895" h="886459">
                  <a:moveTo>
                    <a:pt x="7728347" y="33019"/>
                  </a:moveTo>
                  <a:lnTo>
                    <a:pt x="7629196" y="33019"/>
                  </a:lnTo>
                  <a:lnTo>
                    <a:pt x="7656374" y="35559"/>
                  </a:lnTo>
                  <a:lnTo>
                    <a:pt x="7669074" y="39369"/>
                  </a:lnTo>
                  <a:lnTo>
                    <a:pt x="7703872" y="55879"/>
                  </a:lnTo>
                  <a:lnTo>
                    <a:pt x="7739813" y="91439"/>
                  </a:lnTo>
                  <a:lnTo>
                    <a:pt x="7756577" y="127000"/>
                  </a:lnTo>
                  <a:lnTo>
                    <a:pt x="7762350" y="165100"/>
                  </a:lnTo>
                  <a:lnTo>
                    <a:pt x="7762350" y="722629"/>
                  </a:lnTo>
                  <a:lnTo>
                    <a:pt x="7761865" y="731519"/>
                  </a:lnTo>
                  <a:lnTo>
                    <a:pt x="7761796" y="732789"/>
                  </a:lnTo>
                  <a:lnTo>
                    <a:pt x="7761727" y="734059"/>
                  </a:lnTo>
                  <a:lnTo>
                    <a:pt x="7751878" y="773429"/>
                  </a:lnTo>
                  <a:lnTo>
                    <a:pt x="7731812" y="806449"/>
                  </a:lnTo>
                  <a:lnTo>
                    <a:pt x="7692442" y="838199"/>
                  </a:lnTo>
                  <a:lnTo>
                    <a:pt x="7642531" y="853439"/>
                  </a:lnTo>
                  <a:lnTo>
                    <a:pt x="7628942" y="854709"/>
                  </a:lnTo>
                  <a:lnTo>
                    <a:pt x="7727987" y="854709"/>
                  </a:lnTo>
                  <a:lnTo>
                    <a:pt x="7758355" y="825499"/>
                  </a:lnTo>
                  <a:lnTo>
                    <a:pt x="7782866" y="784859"/>
                  </a:lnTo>
                  <a:lnTo>
                    <a:pt x="7794550" y="736599"/>
                  </a:lnTo>
                  <a:lnTo>
                    <a:pt x="7795365" y="722629"/>
                  </a:lnTo>
                  <a:lnTo>
                    <a:pt x="7795312" y="165100"/>
                  </a:lnTo>
                  <a:lnTo>
                    <a:pt x="7787565" y="115569"/>
                  </a:lnTo>
                  <a:lnTo>
                    <a:pt x="7766229" y="72389"/>
                  </a:lnTo>
                  <a:lnTo>
                    <a:pt x="7733844" y="36829"/>
                  </a:lnTo>
                  <a:lnTo>
                    <a:pt x="7728347" y="33019"/>
                  </a:lnTo>
                  <a:close/>
                </a:path>
                <a:path w="7795895" h="886459">
                  <a:moveTo>
                    <a:pt x="7642531" y="44450"/>
                  </a:moveTo>
                  <a:lnTo>
                    <a:pt x="154484" y="44450"/>
                  </a:lnTo>
                  <a:lnTo>
                    <a:pt x="130608" y="49529"/>
                  </a:lnTo>
                  <a:lnTo>
                    <a:pt x="89079" y="71119"/>
                  </a:lnTo>
                  <a:lnTo>
                    <a:pt x="59107" y="106679"/>
                  </a:lnTo>
                  <a:lnTo>
                    <a:pt x="44756" y="152400"/>
                  </a:lnTo>
                  <a:lnTo>
                    <a:pt x="44064" y="165100"/>
                  </a:lnTo>
                  <a:lnTo>
                    <a:pt x="44096" y="722629"/>
                  </a:lnTo>
                  <a:lnTo>
                    <a:pt x="44452" y="731519"/>
                  </a:lnTo>
                  <a:lnTo>
                    <a:pt x="44502" y="732789"/>
                  </a:lnTo>
                  <a:lnTo>
                    <a:pt x="58345" y="778509"/>
                  </a:lnTo>
                  <a:lnTo>
                    <a:pt x="87809" y="815339"/>
                  </a:lnTo>
                  <a:lnTo>
                    <a:pt x="128957" y="836929"/>
                  </a:lnTo>
                  <a:lnTo>
                    <a:pt x="166168" y="843279"/>
                  </a:lnTo>
                  <a:lnTo>
                    <a:pt x="7628307" y="843279"/>
                  </a:lnTo>
                  <a:lnTo>
                    <a:pt x="7653199" y="840739"/>
                  </a:lnTo>
                  <a:lnTo>
                    <a:pt x="7664756" y="838199"/>
                  </a:lnTo>
                  <a:lnTo>
                    <a:pt x="7675932" y="834389"/>
                  </a:lnTo>
                  <a:lnTo>
                    <a:pt x="7681393" y="831849"/>
                  </a:lnTo>
                  <a:lnTo>
                    <a:pt x="153468" y="831849"/>
                  </a:lnTo>
                  <a:lnTo>
                    <a:pt x="131624" y="826769"/>
                  </a:lnTo>
                  <a:lnTo>
                    <a:pt x="94413" y="806449"/>
                  </a:lnTo>
                  <a:lnTo>
                    <a:pt x="67743" y="772159"/>
                  </a:lnTo>
                  <a:lnTo>
                    <a:pt x="55424" y="731519"/>
                  </a:lnTo>
                  <a:lnTo>
                    <a:pt x="55069" y="722629"/>
                  </a:lnTo>
                  <a:lnTo>
                    <a:pt x="55107" y="165100"/>
                  </a:lnTo>
                  <a:lnTo>
                    <a:pt x="55551" y="156209"/>
                  </a:lnTo>
                  <a:lnTo>
                    <a:pt x="55678" y="153669"/>
                  </a:lnTo>
                  <a:lnTo>
                    <a:pt x="69013" y="111759"/>
                  </a:lnTo>
                  <a:lnTo>
                    <a:pt x="96445" y="80009"/>
                  </a:lnTo>
                  <a:lnTo>
                    <a:pt x="134418" y="59689"/>
                  </a:lnTo>
                  <a:lnTo>
                    <a:pt x="167692" y="54609"/>
                  </a:lnTo>
                  <a:lnTo>
                    <a:pt x="7679692" y="54609"/>
                  </a:lnTo>
                  <a:lnTo>
                    <a:pt x="7677583" y="53339"/>
                  </a:lnTo>
                  <a:lnTo>
                    <a:pt x="7666407" y="49529"/>
                  </a:lnTo>
                  <a:lnTo>
                    <a:pt x="7642531" y="44450"/>
                  </a:lnTo>
                  <a:close/>
                </a:path>
                <a:path w="7795895" h="886459">
                  <a:moveTo>
                    <a:pt x="7679692" y="54609"/>
                  </a:moveTo>
                  <a:lnTo>
                    <a:pt x="7629196" y="54609"/>
                  </a:lnTo>
                  <a:lnTo>
                    <a:pt x="7641896" y="55879"/>
                  </a:lnTo>
                  <a:lnTo>
                    <a:pt x="7653072" y="57150"/>
                  </a:lnTo>
                  <a:lnTo>
                    <a:pt x="7692442" y="74929"/>
                  </a:lnTo>
                  <a:lnTo>
                    <a:pt x="7722287" y="105409"/>
                  </a:lnTo>
                  <a:lnTo>
                    <a:pt x="7738289" y="144779"/>
                  </a:lnTo>
                  <a:lnTo>
                    <a:pt x="7740336" y="165100"/>
                  </a:lnTo>
                  <a:lnTo>
                    <a:pt x="7740258" y="722629"/>
                  </a:lnTo>
                  <a:lnTo>
                    <a:pt x="7731177" y="765809"/>
                  </a:lnTo>
                  <a:lnTo>
                    <a:pt x="7707047" y="800099"/>
                  </a:lnTo>
                  <a:lnTo>
                    <a:pt x="7671106" y="824229"/>
                  </a:lnTo>
                  <a:lnTo>
                    <a:pt x="7639229" y="831849"/>
                  </a:lnTo>
                  <a:lnTo>
                    <a:pt x="7681393" y="831849"/>
                  </a:lnTo>
                  <a:lnTo>
                    <a:pt x="7715175" y="807719"/>
                  </a:lnTo>
                  <a:lnTo>
                    <a:pt x="7741464" y="769619"/>
                  </a:lnTo>
                  <a:lnTo>
                    <a:pt x="7751294" y="722629"/>
                  </a:lnTo>
                  <a:lnTo>
                    <a:pt x="7751269" y="165100"/>
                  </a:lnTo>
                  <a:lnTo>
                    <a:pt x="7742226" y="119379"/>
                  </a:lnTo>
                  <a:lnTo>
                    <a:pt x="7716191" y="80009"/>
                  </a:lnTo>
                  <a:lnTo>
                    <a:pt x="7688124" y="59689"/>
                  </a:lnTo>
                  <a:lnTo>
                    <a:pt x="7679692" y="54609"/>
                  </a:lnTo>
                  <a:close/>
                </a:path>
              </a:pathLst>
            </a:custGeom>
            <a:solidFill>
              <a:srgbClr val="FFFFFF"/>
            </a:solidFill>
          </p:spPr>
          <p:txBody>
            <a:bodyPr wrap="square" lIns="0" tIns="0" rIns="0" bIns="0" rtlCol="0"/>
            <a:lstStyle/>
            <a:p>
              <a:endParaRPr/>
            </a:p>
          </p:txBody>
        </p:sp>
      </p:grpSp>
      <p:sp>
        <p:nvSpPr>
          <p:cNvPr id="9" name="object 9"/>
          <p:cNvSpPr txBox="1"/>
          <p:nvPr/>
        </p:nvSpPr>
        <p:spPr>
          <a:xfrm>
            <a:off x="291642" y="1593311"/>
            <a:ext cx="7540346" cy="3059171"/>
          </a:xfrm>
          <a:prstGeom prst="rect">
            <a:avLst/>
          </a:prstGeom>
        </p:spPr>
        <p:txBody>
          <a:bodyPr vert="horz" wrap="square" lIns="0" tIns="12065" rIns="0" bIns="0" rtlCol="0">
            <a:spAutoFit/>
          </a:bodyPr>
          <a:lstStyle/>
          <a:p>
            <a:pPr marL="12700" marR="5080" algn="just">
              <a:lnSpc>
                <a:spcPct val="100000"/>
              </a:lnSpc>
              <a:spcBef>
                <a:spcPts val="95"/>
              </a:spcBef>
            </a:pPr>
            <a:r>
              <a:rPr dirty="0">
                <a:latin typeface="Arial MT"/>
                <a:cs typeface="Arial MT"/>
              </a:rPr>
              <a:t>A</a:t>
            </a:r>
            <a:r>
              <a:rPr spc="-114" dirty="0">
                <a:latin typeface="Arial MT"/>
                <a:cs typeface="Arial MT"/>
              </a:rPr>
              <a:t> </a:t>
            </a:r>
            <a:r>
              <a:rPr dirty="0">
                <a:latin typeface="Arial MT"/>
                <a:cs typeface="Arial MT"/>
              </a:rPr>
              <a:t>menudo</a:t>
            </a:r>
            <a:r>
              <a:rPr spc="-10" dirty="0">
                <a:latin typeface="Arial MT"/>
                <a:cs typeface="Arial MT"/>
              </a:rPr>
              <a:t> </a:t>
            </a:r>
            <a:r>
              <a:rPr dirty="0">
                <a:latin typeface="Arial MT"/>
                <a:cs typeface="Arial MT"/>
              </a:rPr>
              <a:t>se</a:t>
            </a:r>
            <a:r>
              <a:rPr spc="-25" dirty="0">
                <a:latin typeface="Arial MT"/>
                <a:cs typeface="Arial MT"/>
              </a:rPr>
              <a:t> </a:t>
            </a:r>
            <a:r>
              <a:rPr dirty="0">
                <a:latin typeface="Arial MT"/>
                <a:cs typeface="Arial MT"/>
              </a:rPr>
              <a:t>utiliza</a:t>
            </a:r>
            <a:r>
              <a:rPr spc="-50" dirty="0">
                <a:latin typeface="Arial MT"/>
                <a:cs typeface="Arial MT"/>
              </a:rPr>
              <a:t> </a:t>
            </a:r>
            <a:r>
              <a:rPr dirty="0">
                <a:latin typeface="Arial MT"/>
                <a:cs typeface="Arial MT"/>
              </a:rPr>
              <a:t>la</a:t>
            </a:r>
            <a:r>
              <a:rPr spc="-25" dirty="0">
                <a:latin typeface="Arial MT"/>
                <a:cs typeface="Arial MT"/>
              </a:rPr>
              <a:t> </a:t>
            </a:r>
            <a:r>
              <a:rPr dirty="0">
                <a:latin typeface="Arial MT"/>
                <a:cs typeface="Arial MT"/>
              </a:rPr>
              <a:t>palabra</a:t>
            </a:r>
            <a:r>
              <a:rPr spc="-25" dirty="0">
                <a:latin typeface="Arial MT"/>
                <a:cs typeface="Arial MT"/>
              </a:rPr>
              <a:t> </a:t>
            </a:r>
            <a:r>
              <a:rPr dirty="0">
                <a:latin typeface="Arial MT"/>
                <a:cs typeface="Arial MT"/>
              </a:rPr>
              <a:t>"ética",</a:t>
            </a:r>
            <a:r>
              <a:rPr spc="-30" dirty="0">
                <a:latin typeface="Arial MT"/>
                <a:cs typeface="Arial MT"/>
              </a:rPr>
              <a:t> </a:t>
            </a:r>
            <a:r>
              <a:rPr dirty="0">
                <a:latin typeface="Arial MT"/>
                <a:cs typeface="Arial MT"/>
              </a:rPr>
              <a:t>como</a:t>
            </a:r>
            <a:r>
              <a:rPr spc="-10" dirty="0">
                <a:latin typeface="Arial MT"/>
                <a:cs typeface="Arial MT"/>
              </a:rPr>
              <a:t> </a:t>
            </a:r>
            <a:r>
              <a:rPr dirty="0">
                <a:latin typeface="Arial MT"/>
                <a:cs typeface="Arial MT"/>
              </a:rPr>
              <a:t>sinónimo</a:t>
            </a:r>
            <a:r>
              <a:rPr spc="-45" dirty="0">
                <a:latin typeface="Arial MT"/>
                <a:cs typeface="Arial MT"/>
              </a:rPr>
              <a:t> </a:t>
            </a:r>
            <a:r>
              <a:rPr dirty="0">
                <a:latin typeface="Arial MT"/>
                <a:cs typeface="Arial MT"/>
              </a:rPr>
              <a:t>de</a:t>
            </a:r>
            <a:r>
              <a:rPr spc="-15" dirty="0">
                <a:latin typeface="Arial MT"/>
                <a:cs typeface="Arial MT"/>
              </a:rPr>
              <a:t> </a:t>
            </a:r>
            <a:r>
              <a:rPr dirty="0">
                <a:latin typeface="Arial MT"/>
                <a:cs typeface="Arial MT"/>
              </a:rPr>
              <a:t>lo</a:t>
            </a:r>
            <a:r>
              <a:rPr spc="-25" dirty="0">
                <a:latin typeface="Arial MT"/>
                <a:cs typeface="Arial MT"/>
              </a:rPr>
              <a:t> </a:t>
            </a:r>
            <a:r>
              <a:rPr dirty="0">
                <a:latin typeface="Arial MT"/>
                <a:cs typeface="Arial MT"/>
              </a:rPr>
              <a:t>que</a:t>
            </a:r>
            <a:r>
              <a:rPr spc="-25" dirty="0">
                <a:latin typeface="Arial MT"/>
                <a:cs typeface="Arial MT"/>
              </a:rPr>
              <a:t> </a:t>
            </a:r>
            <a:r>
              <a:rPr spc="-10" dirty="0">
                <a:latin typeface="Arial MT"/>
                <a:cs typeface="Arial MT"/>
              </a:rPr>
              <a:t>anteriormente </a:t>
            </a:r>
            <a:r>
              <a:rPr dirty="0">
                <a:latin typeface="Arial MT"/>
                <a:cs typeface="Arial MT"/>
              </a:rPr>
              <a:t>llamábamos</a:t>
            </a:r>
            <a:r>
              <a:rPr spc="-65" dirty="0">
                <a:latin typeface="Arial MT"/>
                <a:cs typeface="Arial MT"/>
              </a:rPr>
              <a:t> </a:t>
            </a:r>
            <a:r>
              <a:rPr dirty="0">
                <a:latin typeface="Arial MT"/>
                <a:cs typeface="Arial MT"/>
              </a:rPr>
              <a:t>"moral",</a:t>
            </a:r>
            <a:r>
              <a:rPr spc="-55" dirty="0">
                <a:latin typeface="Arial MT"/>
                <a:cs typeface="Arial MT"/>
              </a:rPr>
              <a:t> </a:t>
            </a:r>
            <a:r>
              <a:rPr dirty="0">
                <a:latin typeface="Arial MT"/>
                <a:cs typeface="Arial MT"/>
              </a:rPr>
              <a:t>es</a:t>
            </a:r>
            <a:r>
              <a:rPr spc="-55" dirty="0">
                <a:latin typeface="Arial MT"/>
                <a:cs typeface="Arial MT"/>
              </a:rPr>
              <a:t> </a:t>
            </a:r>
            <a:r>
              <a:rPr spc="-10" dirty="0">
                <a:latin typeface="Arial MT"/>
                <a:cs typeface="Arial MT"/>
              </a:rPr>
              <a:t>decir,</a:t>
            </a:r>
            <a:r>
              <a:rPr spc="-45" dirty="0">
                <a:latin typeface="Arial MT"/>
                <a:cs typeface="Arial MT"/>
              </a:rPr>
              <a:t> </a:t>
            </a:r>
            <a:r>
              <a:rPr dirty="0">
                <a:latin typeface="Arial MT"/>
                <a:cs typeface="Arial MT"/>
              </a:rPr>
              <a:t>este</a:t>
            </a:r>
            <a:r>
              <a:rPr spc="-65" dirty="0">
                <a:latin typeface="Arial MT"/>
                <a:cs typeface="Arial MT"/>
              </a:rPr>
              <a:t> </a:t>
            </a:r>
            <a:r>
              <a:rPr dirty="0">
                <a:latin typeface="Arial MT"/>
                <a:cs typeface="Arial MT"/>
              </a:rPr>
              <a:t>conjunto</a:t>
            </a:r>
            <a:r>
              <a:rPr spc="-60" dirty="0">
                <a:latin typeface="Arial MT"/>
                <a:cs typeface="Arial MT"/>
              </a:rPr>
              <a:t> </a:t>
            </a:r>
            <a:r>
              <a:rPr dirty="0">
                <a:latin typeface="Arial MT"/>
                <a:cs typeface="Arial MT"/>
              </a:rPr>
              <a:t>de</a:t>
            </a:r>
            <a:r>
              <a:rPr spc="-60" dirty="0">
                <a:latin typeface="Arial MT"/>
                <a:cs typeface="Arial MT"/>
              </a:rPr>
              <a:t> </a:t>
            </a:r>
            <a:r>
              <a:rPr dirty="0">
                <a:latin typeface="Arial MT"/>
                <a:cs typeface="Arial MT"/>
              </a:rPr>
              <a:t>principios,</a:t>
            </a:r>
            <a:r>
              <a:rPr spc="-70" dirty="0">
                <a:latin typeface="Arial MT"/>
                <a:cs typeface="Arial MT"/>
              </a:rPr>
              <a:t> </a:t>
            </a:r>
            <a:r>
              <a:rPr dirty="0">
                <a:latin typeface="Arial MT"/>
                <a:cs typeface="Arial MT"/>
              </a:rPr>
              <a:t>normas,</a:t>
            </a:r>
            <a:r>
              <a:rPr spc="-45" dirty="0">
                <a:latin typeface="Arial MT"/>
                <a:cs typeface="Arial MT"/>
              </a:rPr>
              <a:t> </a:t>
            </a:r>
            <a:r>
              <a:rPr dirty="0">
                <a:latin typeface="Arial MT"/>
                <a:cs typeface="Arial MT"/>
              </a:rPr>
              <a:t>preceptos</a:t>
            </a:r>
            <a:r>
              <a:rPr spc="-45" dirty="0">
                <a:latin typeface="Arial MT"/>
                <a:cs typeface="Arial MT"/>
              </a:rPr>
              <a:t> </a:t>
            </a:r>
            <a:r>
              <a:rPr spc="-50" dirty="0">
                <a:latin typeface="Arial MT"/>
                <a:cs typeface="Arial MT"/>
              </a:rPr>
              <a:t>y </a:t>
            </a:r>
            <a:r>
              <a:rPr dirty="0">
                <a:latin typeface="Arial MT"/>
                <a:cs typeface="Arial MT"/>
              </a:rPr>
              <a:t>valores</a:t>
            </a:r>
            <a:r>
              <a:rPr spc="-30" dirty="0">
                <a:latin typeface="Arial MT"/>
                <a:cs typeface="Arial MT"/>
              </a:rPr>
              <a:t> </a:t>
            </a:r>
            <a:r>
              <a:rPr dirty="0">
                <a:latin typeface="Arial MT"/>
                <a:cs typeface="Arial MT"/>
              </a:rPr>
              <a:t>que</a:t>
            </a:r>
            <a:r>
              <a:rPr spc="-25" dirty="0">
                <a:latin typeface="Arial MT"/>
                <a:cs typeface="Arial MT"/>
              </a:rPr>
              <a:t> </a:t>
            </a:r>
            <a:r>
              <a:rPr dirty="0">
                <a:latin typeface="Arial MT"/>
                <a:cs typeface="Arial MT"/>
              </a:rPr>
              <a:t>rigen</a:t>
            </a:r>
            <a:r>
              <a:rPr spc="-20" dirty="0">
                <a:latin typeface="Arial MT"/>
                <a:cs typeface="Arial MT"/>
              </a:rPr>
              <a:t> </a:t>
            </a:r>
            <a:r>
              <a:rPr dirty="0">
                <a:latin typeface="Arial MT"/>
                <a:cs typeface="Arial MT"/>
              </a:rPr>
              <a:t>la</a:t>
            </a:r>
            <a:r>
              <a:rPr spc="-25" dirty="0">
                <a:latin typeface="Arial MT"/>
                <a:cs typeface="Arial MT"/>
              </a:rPr>
              <a:t> </a:t>
            </a:r>
            <a:r>
              <a:rPr dirty="0">
                <a:latin typeface="Arial MT"/>
                <a:cs typeface="Arial MT"/>
              </a:rPr>
              <a:t>vida</a:t>
            </a:r>
            <a:r>
              <a:rPr spc="-35" dirty="0">
                <a:latin typeface="Arial MT"/>
                <a:cs typeface="Arial MT"/>
              </a:rPr>
              <a:t> </a:t>
            </a:r>
            <a:r>
              <a:rPr dirty="0">
                <a:latin typeface="Arial MT"/>
                <a:cs typeface="Arial MT"/>
              </a:rPr>
              <a:t>de</a:t>
            </a:r>
            <a:r>
              <a:rPr spc="-15" dirty="0">
                <a:latin typeface="Arial MT"/>
                <a:cs typeface="Arial MT"/>
              </a:rPr>
              <a:t> </a:t>
            </a:r>
            <a:r>
              <a:rPr dirty="0">
                <a:latin typeface="Arial MT"/>
                <a:cs typeface="Arial MT"/>
              </a:rPr>
              <a:t>los</a:t>
            </a:r>
            <a:r>
              <a:rPr spc="-30" dirty="0">
                <a:latin typeface="Arial MT"/>
                <a:cs typeface="Arial MT"/>
              </a:rPr>
              <a:t> </a:t>
            </a:r>
            <a:r>
              <a:rPr dirty="0">
                <a:latin typeface="Arial MT"/>
                <a:cs typeface="Arial MT"/>
              </a:rPr>
              <a:t>pueblos</a:t>
            </a:r>
            <a:r>
              <a:rPr spc="-30" dirty="0">
                <a:latin typeface="Arial MT"/>
                <a:cs typeface="Arial MT"/>
              </a:rPr>
              <a:t> </a:t>
            </a:r>
            <a:r>
              <a:rPr dirty="0">
                <a:latin typeface="Arial MT"/>
                <a:cs typeface="Arial MT"/>
              </a:rPr>
              <a:t>y</a:t>
            </a:r>
            <a:r>
              <a:rPr spc="-20" dirty="0">
                <a:latin typeface="Arial MT"/>
                <a:cs typeface="Arial MT"/>
              </a:rPr>
              <a:t> </a:t>
            </a:r>
            <a:r>
              <a:rPr dirty="0">
                <a:latin typeface="Arial MT"/>
                <a:cs typeface="Arial MT"/>
              </a:rPr>
              <a:t>de</a:t>
            </a:r>
            <a:r>
              <a:rPr spc="-15" dirty="0">
                <a:latin typeface="Arial MT"/>
                <a:cs typeface="Arial MT"/>
              </a:rPr>
              <a:t> </a:t>
            </a:r>
            <a:r>
              <a:rPr dirty="0">
                <a:latin typeface="Arial MT"/>
                <a:cs typeface="Arial MT"/>
              </a:rPr>
              <a:t>los</a:t>
            </a:r>
            <a:r>
              <a:rPr spc="-30" dirty="0">
                <a:latin typeface="Arial MT"/>
                <a:cs typeface="Arial MT"/>
              </a:rPr>
              <a:t> </a:t>
            </a:r>
            <a:r>
              <a:rPr dirty="0">
                <a:latin typeface="Arial MT"/>
                <a:cs typeface="Arial MT"/>
              </a:rPr>
              <a:t>individuos.</a:t>
            </a:r>
            <a:r>
              <a:rPr spc="-45" dirty="0">
                <a:latin typeface="Arial MT"/>
                <a:cs typeface="Arial MT"/>
              </a:rPr>
              <a:t> </a:t>
            </a:r>
            <a:r>
              <a:rPr dirty="0">
                <a:latin typeface="Arial MT"/>
                <a:cs typeface="Arial MT"/>
              </a:rPr>
              <a:t>La</a:t>
            </a:r>
            <a:r>
              <a:rPr spc="-25" dirty="0">
                <a:latin typeface="Arial MT"/>
                <a:cs typeface="Arial MT"/>
              </a:rPr>
              <a:t> </a:t>
            </a:r>
            <a:r>
              <a:rPr dirty="0">
                <a:latin typeface="Arial MT"/>
                <a:cs typeface="Arial MT"/>
              </a:rPr>
              <a:t>palabra</a:t>
            </a:r>
            <a:r>
              <a:rPr spc="-25" dirty="0">
                <a:latin typeface="Arial MT"/>
                <a:cs typeface="Arial MT"/>
              </a:rPr>
              <a:t> </a:t>
            </a:r>
            <a:r>
              <a:rPr spc="-10" dirty="0">
                <a:latin typeface="Arial MT"/>
                <a:cs typeface="Arial MT"/>
              </a:rPr>
              <a:t>"ética" </a:t>
            </a:r>
            <a:r>
              <a:rPr dirty="0">
                <a:latin typeface="Arial MT"/>
                <a:cs typeface="Arial MT"/>
              </a:rPr>
              <a:t>procede</a:t>
            </a:r>
            <a:r>
              <a:rPr spc="-35" dirty="0">
                <a:latin typeface="Arial MT"/>
                <a:cs typeface="Arial MT"/>
              </a:rPr>
              <a:t> </a:t>
            </a:r>
            <a:r>
              <a:rPr dirty="0">
                <a:latin typeface="Arial MT"/>
                <a:cs typeface="Arial MT"/>
              </a:rPr>
              <a:t>del</a:t>
            </a:r>
            <a:r>
              <a:rPr spc="-50" dirty="0">
                <a:latin typeface="Arial MT"/>
                <a:cs typeface="Arial MT"/>
              </a:rPr>
              <a:t> </a:t>
            </a:r>
            <a:r>
              <a:rPr dirty="0">
                <a:latin typeface="Arial MT"/>
                <a:cs typeface="Arial MT"/>
              </a:rPr>
              <a:t>griego</a:t>
            </a:r>
            <a:r>
              <a:rPr spc="-30" dirty="0">
                <a:latin typeface="Arial MT"/>
                <a:cs typeface="Arial MT"/>
              </a:rPr>
              <a:t> </a:t>
            </a:r>
            <a:r>
              <a:rPr dirty="0">
                <a:latin typeface="Arial MT"/>
                <a:cs typeface="Arial MT"/>
              </a:rPr>
              <a:t>"ethos"</a:t>
            </a:r>
            <a:r>
              <a:rPr spc="-45" dirty="0">
                <a:latin typeface="Arial MT"/>
                <a:cs typeface="Arial MT"/>
              </a:rPr>
              <a:t> </a:t>
            </a:r>
            <a:r>
              <a:rPr dirty="0">
                <a:latin typeface="Arial MT"/>
                <a:cs typeface="Arial MT"/>
              </a:rPr>
              <a:t>que</a:t>
            </a:r>
            <a:r>
              <a:rPr spc="-45" dirty="0">
                <a:latin typeface="Arial MT"/>
                <a:cs typeface="Arial MT"/>
              </a:rPr>
              <a:t> </a:t>
            </a:r>
            <a:r>
              <a:rPr dirty="0">
                <a:latin typeface="Arial MT"/>
                <a:cs typeface="Arial MT"/>
              </a:rPr>
              <a:t>significa</a:t>
            </a:r>
            <a:r>
              <a:rPr spc="-60" dirty="0">
                <a:latin typeface="Arial MT"/>
                <a:cs typeface="Arial MT"/>
              </a:rPr>
              <a:t> </a:t>
            </a:r>
            <a:r>
              <a:rPr dirty="0">
                <a:latin typeface="Arial MT"/>
                <a:cs typeface="Arial MT"/>
              </a:rPr>
              <a:t>morada,</a:t>
            </a:r>
            <a:r>
              <a:rPr spc="-25" dirty="0">
                <a:latin typeface="Arial MT"/>
                <a:cs typeface="Arial MT"/>
              </a:rPr>
              <a:t> </a:t>
            </a:r>
            <a:r>
              <a:rPr dirty="0">
                <a:latin typeface="Arial MT"/>
                <a:cs typeface="Arial MT"/>
              </a:rPr>
              <a:t>lugar</a:t>
            </a:r>
            <a:r>
              <a:rPr spc="-45" dirty="0">
                <a:latin typeface="Arial MT"/>
                <a:cs typeface="Arial MT"/>
              </a:rPr>
              <a:t> </a:t>
            </a:r>
            <a:r>
              <a:rPr dirty="0">
                <a:latin typeface="Arial MT"/>
                <a:cs typeface="Arial MT"/>
              </a:rPr>
              <a:t>donde</a:t>
            </a:r>
            <a:r>
              <a:rPr spc="-30" dirty="0">
                <a:latin typeface="Arial MT"/>
                <a:cs typeface="Arial MT"/>
              </a:rPr>
              <a:t> </a:t>
            </a:r>
            <a:r>
              <a:rPr dirty="0">
                <a:latin typeface="Arial MT"/>
                <a:cs typeface="Arial MT"/>
              </a:rPr>
              <a:t>vivimos;</a:t>
            </a:r>
            <a:r>
              <a:rPr spc="-60" dirty="0">
                <a:latin typeface="Arial MT"/>
                <a:cs typeface="Arial MT"/>
              </a:rPr>
              <a:t> </a:t>
            </a:r>
            <a:r>
              <a:rPr spc="-20" dirty="0">
                <a:latin typeface="Arial MT"/>
                <a:cs typeface="Arial MT"/>
              </a:rPr>
              <a:t>pero </a:t>
            </a:r>
            <a:r>
              <a:rPr spc="-10" dirty="0">
                <a:latin typeface="Arial MT"/>
                <a:cs typeface="Arial MT"/>
              </a:rPr>
              <a:t>posteriormente </a:t>
            </a:r>
            <a:r>
              <a:rPr dirty="0">
                <a:latin typeface="Arial MT"/>
                <a:cs typeface="Arial MT"/>
              </a:rPr>
              <a:t>paso</a:t>
            </a:r>
            <a:r>
              <a:rPr spc="-35" dirty="0">
                <a:latin typeface="Arial MT"/>
                <a:cs typeface="Arial MT"/>
              </a:rPr>
              <a:t> </a:t>
            </a:r>
            <a:r>
              <a:rPr dirty="0">
                <a:latin typeface="Arial MT"/>
                <a:cs typeface="Arial MT"/>
              </a:rPr>
              <a:t>a</a:t>
            </a:r>
            <a:r>
              <a:rPr spc="-20" dirty="0">
                <a:latin typeface="Arial MT"/>
                <a:cs typeface="Arial MT"/>
              </a:rPr>
              <a:t> </a:t>
            </a:r>
            <a:r>
              <a:rPr dirty="0">
                <a:latin typeface="Arial MT"/>
                <a:cs typeface="Arial MT"/>
              </a:rPr>
              <a:t>significar</a:t>
            </a:r>
            <a:r>
              <a:rPr spc="-55" dirty="0">
                <a:latin typeface="Arial MT"/>
                <a:cs typeface="Arial MT"/>
              </a:rPr>
              <a:t> </a:t>
            </a:r>
            <a:r>
              <a:rPr dirty="0">
                <a:latin typeface="Arial MT"/>
                <a:cs typeface="Arial MT"/>
              </a:rPr>
              <a:t>el</a:t>
            </a:r>
            <a:r>
              <a:rPr spc="-35" dirty="0">
                <a:latin typeface="Arial MT"/>
                <a:cs typeface="Arial MT"/>
              </a:rPr>
              <a:t> </a:t>
            </a:r>
            <a:r>
              <a:rPr spc="-10" dirty="0">
                <a:latin typeface="Arial MT"/>
                <a:cs typeface="Arial MT"/>
              </a:rPr>
              <a:t>carácter, </a:t>
            </a:r>
            <a:r>
              <a:rPr dirty="0">
                <a:latin typeface="Arial MT"/>
                <a:cs typeface="Arial MT"/>
              </a:rPr>
              <a:t>el</a:t>
            </a:r>
            <a:r>
              <a:rPr spc="-40" dirty="0">
                <a:latin typeface="Arial MT"/>
                <a:cs typeface="Arial MT"/>
              </a:rPr>
              <a:t> </a:t>
            </a:r>
            <a:r>
              <a:rPr dirty="0">
                <a:latin typeface="Arial MT"/>
                <a:cs typeface="Arial MT"/>
              </a:rPr>
              <a:t>modo</a:t>
            </a:r>
            <a:r>
              <a:rPr spc="-15" dirty="0">
                <a:latin typeface="Arial MT"/>
                <a:cs typeface="Arial MT"/>
              </a:rPr>
              <a:t> </a:t>
            </a:r>
            <a:r>
              <a:rPr dirty="0">
                <a:latin typeface="Arial MT"/>
                <a:cs typeface="Arial MT"/>
              </a:rPr>
              <a:t>de</a:t>
            </a:r>
            <a:r>
              <a:rPr spc="-25" dirty="0">
                <a:latin typeface="Arial MT"/>
                <a:cs typeface="Arial MT"/>
              </a:rPr>
              <a:t> </a:t>
            </a:r>
            <a:r>
              <a:rPr spc="-10" dirty="0">
                <a:latin typeface="Arial MT"/>
                <a:cs typeface="Arial MT"/>
              </a:rPr>
              <a:t>ser,</a:t>
            </a:r>
            <a:r>
              <a:rPr spc="-25" dirty="0">
                <a:latin typeface="Arial MT"/>
                <a:cs typeface="Arial MT"/>
              </a:rPr>
              <a:t> </a:t>
            </a:r>
            <a:r>
              <a:rPr dirty="0">
                <a:latin typeface="Arial MT"/>
                <a:cs typeface="Arial MT"/>
              </a:rPr>
              <a:t>que</a:t>
            </a:r>
            <a:r>
              <a:rPr spc="-35" dirty="0">
                <a:latin typeface="Arial MT"/>
                <a:cs typeface="Arial MT"/>
              </a:rPr>
              <a:t> </a:t>
            </a:r>
            <a:r>
              <a:rPr dirty="0">
                <a:latin typeface="Arial MT"/>
                <a:cs typeface="Arial MT"/>
              </a:rPr>
              <a:t>una</a:t>
            </a:r>
            <a:r>
              <a:rPr spc="-35" dirty="0">
                <a:latin typeface="Arial MT"/>
                <a:cs typeface="Arial MT"/>
              </a:rPr>
              <a:t> </a:t>
            </a:r>
            <a:r>
              <a:rPr dirty="0">
                <a:latin typeface="Arial MT"/>
                <a:cs typeface="Arial MT"/>
              </a:rPr>
              <a:t>persona</a:t>
            </a:r>
            <a:r>
              <a:rPr spc="-25" dirty="0">
                <a:latin typeface="Arial MT"/>
                <a:cs typeface="Arial MT"/>
              </a:rPr>
              <a:t> </a:t>
            </a:r>
            <a:r>
              <a:rPr spc="-50" dirty="0">
                <a:latin typeface="Arial MT"/>
                <a:cs typeface="Arial MT"/>
              </a:rPr>
              <a:t>o </a:t>
            </a:r>
            <a:r>
              <a:rPr dirty="0">
                <a:latin typeface="Arial MT"/>
                <a:cs typeface="Arial MT"/>
              </a:rPr>
              <a:t>grupo</a:t>
            </a:r>
            <a:r>
              <a:rPr spc="-20" dirty="0">
                <a:latin typeface="Arial MT"/>
                <a:cs typeface="Arial MT"/>
              </a:rPr>
              <a:t> </a:t>
            </a:r>
            <a:r>
              <a:rPr dirty="0">
                <a:latin typeface="Arial MT"/>
                <a:cs typeface="Arial MT"/>
              </a:rPr>
              <a:t>a</a:t>
            </a:r>
            <a:r>
              <a:rPr spc="-10" dirty="0">
                <a:latin typeface="Arial MT"/>
                <a:cs typeface="Arial MT"/>
              </a:rPr>
              <a:t> </a:t>
            </a:r>
            <a:r>
              <a:rPr dirty="0">
                <a:latin typeface="Arial MT"/>
                <a:cs typeface="Arial MT"/>
              </a:rPr>
              <a:t>adquirido</a:t>
            </a:r>
            <a:r>
              <a:rPr spc="-35" dirty="0">
                <a:latin typeface="Arial MT"/>
                <a:cs typeface="Arial MT"/>
              </a:rPr>
              <a:t> </a:t>
            </a:r>
            <a:r>
              <a:rPr dirty="0">
                <a:latin typeface="Arial MT"/>
                <a:cs typeface="Arial MT"/>
              </a:rPr>
              <a:t>a</a:t>
            </a:r>
            <a:r>
              <a:rPr spc="-25" dirty="0">
                <a:latin typeface="Arial MT"/>
                <a:cs typeface="Arial MT"/>
              </a:rPr>
              <a:t> </a:t>
            </a:r>
            <a:r>
              <a:rPr dirty="0">
                <a:latin typeface="Arial MT"/>
                <a:cs typeface="Arial MT"/>
              </a:rPr>
              <a:t>lo</a:t>
            </a:r>
            <a:r>
              <a:rPr spc="-30" dirty="0">
                <a:latin typeface="Arial MT"/>
                <a:cs typeface="Arial MT"/>
              </a:rPr>
              <a:t> </a:t>
            </a:r>
            <a:r>
              <a:rPr dirty="0">
                <a:latin typeface="Arial MT"/>
                <a:cs typeface="Arial MT"/>
              </a:rPr>
              <a:t>largo</a:t>
            </a:r>
            <a:r>
              <a:rPr spc="-25" dirty="0">
                <a:latin typeface="Arial MT"/>
                <a:cs typeface="Arial MT"/>
              </a:rPr>
              <a:t> </a:t>
            </a:r>
            <a:r>
              <a:rPr dirty="0">
                <a:latin typeface="Arial MT"/>
                <a:cs typeface="Arial MT"/>
              </a:rPr>
              <a:t>de</a:t>
            </a:r>
            <a:r>
              <a:rPr spc="-10" dirty="0">
                <a:latin typeface="Arial MT"/>
                <a:cs typeface="Arial MT"/>
              </a:rPr>
              <a:t> </a:t>
            </a:r>
            <a:r>
              <a:rPr dirty="0">
                <a:latin typeface="Arial MT"/>
                <a:cs typeface="Arial MT"/>
              </a:rPr>
              <a:t>su</a:t>
            </a:r>
            <a:r>
              <a:rPr spc="-30" dirty="0">
                <a:latin typeface="Arial MT"/>
                <a:cs typeface="Arial MT"/>
              </a:rPr>
              <a:t> </a:t>
            </a:r>
            <a:r>
              <a:rPr dirty="0">
                <a:latin typeface="Arial MT"/>
                <a:cs typeface="Arial MT"/>
              </a:rPr>
              <a:t>vida.</a:t>
            </a:r>
            <a:r>
              <a:rPr spc="-25" dirty="0">
                <a:latin typeface="Arial MT"/>
                <a:cs typeface="Arial MT"/>
              </a:rPr>
              <a:t> </a:t>
            </a:r>
            <a:r>
              <a:rPr dirty="0">
                <a:latin typeface="Arial MT"/>
                <a:cs typeface="Arial MT"/>
              </a:rPr>
              <a:t>Es</a:t>
            </a:r>
            <a:r>
              <a:rPr spc="-35" dirty="0">
                <a:latin typeface="Arial MT"/>
                <a:cs typeface="Arial MT"/>
              </a:rPr>
              <a:t> </a:t>
            </a:r>
            <a:r>
              <a:rPr dirty="0">
                <a:latin typeface="Arial MT"/>
                <a:cs typeface="Arial MT"/>
              </a:rPr>
              <a:t>una</a:t>
            </a:r>
            <a:r>
              <a:rPr spc="-10" dirty="0">
                <a:latin typeface="Arial MT"/>
                <a:cs typeface="Arial MT"/>
              </a:rPr>
              <a:t> </a:t>
            </a:r>
            <a:r>
              <a:rPr dirty="0">
                <a:latin typeface="Arial MT"/>
                <a:cs typeface="Arial MT"/>
              </a:rPr>
              <a:t>disciplina</a:t>
            </a:r>
            <a:r>
              <a:rPr spc="-60" dirty="0">
                <a:latin typeface="Arial MT"/>
                <a:cs typeface="Arial MT"/>
              </a:rPr>
              <a:t> </a:t>
            </a:r>
            <a:r>
              <a:rPr dirty="0">
                <a:latin typeface="Arial MT"/>
                <a:cs typeface="Arial MT"/>
              </a:rPr>
              <a:t>filosófica</a:t>
            </a:r>
            <a:r>
              <a:rPr spc="-45" dirty="0">
                <a:latin typeface="Arial MT"/>
                <a:cs typeface="Arial MT"/>
              </a:rPr>
              <a:t> </a:t>
            </a:r>
            <a:r>
              <a:rPr dirty="0">
                <a:latin typeface="Arial MT"/>
                <a:cs typeface="Arial MT"/>
              </a:rPr>
              <a:t>que</a:t>
            </a:r>
            <a:r>
              <a:rPr spc="-15" dirty="0">
                <a:latin typeface="Arial MT"/>
                <a:cs typeface="Arial MT"/>
              </a:rPr>
              <a:t> </a:t>
            </a:r>
            <a:r>
              <a:rPr dirty="0">
                <a:latin typeface="Arial MT"/>
                <a:cs typeface="Arial MT"/>
              </a:rPr>
              <a:t>se</a:t>
            </a:r>
            <a:r>
              <a:rPr spc="-25" dirty="0">
                <a:latin typeface="Arial MT"/>
                <a:cs typeface="Arial MT"/>
              </a:rPr>
              <a:t> </a:t>
            </a:r>
            <a:r>
              <a:rPr spc="-10" dirty="0">
                <a:latin typeface="Arial MT"/>
                <a:cs typeface="Arial MT"/>
              </a:rPr>
              <a:t>dedica </a:t>
            </a:r>
            <a:r>
              <a:rPr dirty="0">
                <a:latin typeface="Arial MT"/>
                <a:cs typeface="Arial MT"/>
              </a:rPr>
              <a:t>a</a:t>
            </a:r>
            <a:r>
              <a:rPr spc="-40" dirty="0">
                <a:latin typeface="Arial MT"/>
                <a:cs typeface="Arial MT"/>
              </a:rPr>
              <a:t> </a:t>
            </a:r>
            <a:r>
              <a:rPr dirty="0">
                <a:latin typeface="Arial MT"/>
                <a:cs typeface="Arial MT"/>
              </a:rPr>
              <a:t>la</a:t>
            </a:r>
            <a:r>
              <a:rPr spc="-35" dirty="0">
                <a:latin typeface="Arial MT"/>
                <a:cs typeface="Arial MT"/>
              </a:rPr>
              <a:t> </a:t>
            </a:r>
            <a:r>
              <a:rPr dirty="0">
                <a:latin typeface="Arial MT"/>
                <a:cs typeface="Arial MT"/>
              </a:rPr>
              <a:t>reflexión</a:t>
            </a:r>
            <a:r>
              <a:rPr spc="-25" dirty="0">
                <a:latin typeface="Arial MT"/>
                <a:cs typeface="Arial MT"/>
              </a:rPr>
              <a:t> </a:t>
            </a:r>
            <a:r>
              <a:rPr dirty="0">
                <a:latin typeface="Arial MT"/>
                <a:cs typeface="Arial MT"/>
              </a:rPr>
              <a:t>moral;</a:t>
            </a:r>
            <a:r>
              <a:rPr spc="-25" dirty="0">
                <a:latin typeface="Arial MT"/>
                <a:cs typeface="Arial MT"/>
              </a:rPr>
              <a:t> </a:t>
            </a:r>
            <a:r>
              <a:rPr dirty="0">
                <a:latin typeface="Arial MT"/>
                <a:cs typeface="Arial MT"/>
              </a:rPr>
              <a:t>la</a:t>
            </a:r>
            <a:r>
              <a:rPr spc="-35" dirty="0">
                <a:latin typeface="Arial MT"/>
                <a:cs typeface="Arial MT"/>
              </a:rPr>
              <a:t> </a:t>
            </a:r>
            <a:r>
              <a:rPr dirty="0">
                <a:latin typeface="Arial MT"/>
                <a:cs typeface="Arial MT"/>
              </a:rPr>
              <a:t>filosofía</a:t>
            </a:r>
            <a:r>
              <a:rPr spc="-40" dirty="0">
                <a:latin typeface="Arial MT"/>
                <a:cs typeface="Arial MT"/>
              </a:rPr>
              <a:t> </a:t>
            </a:r>
            <a:r>
              <a:rPr dirty="0">
                <a:latin typeface="Arial MT"/>
                <a:cs typeface="Arial MT"/>
              </a:rPr>
              <a:t>surge</a:t>
            </a:r>
            <a:r>
              <a:rPr spc="-35" dirty="0">
                <a:latin typeface="Arial MT"/>
                <a:cs typeface="Arial MT"/>
              </a:rPr>
              <a:t> </a:t>
            </a:r>
            <a:r>
              <a:rPr dirty="0">
                <a:latin typeface="Arial MT"/>
                <a:cs typeface="Arial MT"/>
              </a:rPr>
              <a:t>gracias</a:t>
            </a:r>
            <a:r>
              <a:rPr spc="-35" dirty="0">
                <a:latin typeface="Arial MT"/>
                <a:cs typeface="Arial MT"/>
              </a:rPr>
              <a:t> </a:t>
            </a:r>
            <a:r>
              <a:rPr dirty="0">
                <a:latin typeface="Arial MT"/>
                <a:cs typeface="Arial MT"/>
              </a:rPr>
              <a:t>a</a:t>
            </a:r>
            <a:r>
              <a:rPr spc="-20" dirty="0">
                <a:latin typeface="Arial MT"/>
                <a:cs typeface="Arial MT"/>
              </a:rPr>
              <a:t> </a:t>
            </a:r>
            <a:r>
              <a:rPr dirty="0">
                <a:latin typeface="Arial MT"/>
                <a:cs typeface="Arial MT"/>
              </a:rPr>
              <a:t>la</a:t>
            </a:r>
            <a:r>
              <a:rPr spc="-50" dirty="0">
                <a:latin typeface="Arial MT"/>
                <a:cs typeface="Arial MT"/>
              </a:rPr>
              <a:t> </a:t>
            </a:r>
            <a:r>
              <a:rPr dirty="0">
                <a:latin typeface="Arial MT"/>
                <a:cs typeface="Arial MT"/>
              </a:rPr>
              <a:t>curiosidad</a:t>
            </a:r>
            <a:r>
              <a:rPr spc="-45" dirty="0">
                <a:latin typeface="Arial MT"/>
                <a:cs typeface="Arial MT"/>
              </a:rPr>
              <a:t> </a:t>
            </a:r>
            <a:r>
              <a:rPr dirty="0">
                <a:latin typeface="Arial MT"/>
                <a:cs typeface="Arial MT"/>
              </a:rPr>
              <a:t>del</a:t>
            </a:r>
            <a:r>
              <a:rPr spc="-40" dirty="0">
                <a:latin typeface="Arial MT"/>
                <a:cs typeface="Arial MT"/>
              </a:rPr>
              <a:t> </a:t>
            </a:r>
            <a:r>
              <a:rPr dirty="0">
                <a:latin typeface="Arial MT"/>
                <a:cs typeface="Arial MT"/>
              </a:rPr>
              <a:t>hombre</a:t>
            </a:r>
            <a:r>
              <a:rPr spc="-20" dirty="0">
                <a:latin typeface="Arial MT"/>
                <a:cs typeface="Arial MT"/>
              </a:rPr>
              <a:t> </a:t>
            </a:r>
            <a:r>
              <a:rPr spc="-25" dirty="0">
                <a:latin typeface="Arial MT"/>
                <a:cs typeface="Arial MT"/>
              </a:rPr>
              <a:t>por </a:t>
            </a:r>
            <a:r>
              <a:rPr dirty="0">
                <a:latin typeface="Arial MT"/>
                <a:cs typeface="Arial MT"/>
              </a:rPr>
              <a:t>averiguar</a:t>
            </a:r>
            <a:r>
              <a:rPr spc="-45" dirty="0">
                <a:latin typeface="Arial MT"/>
                <a:cs typeface="Arial MT"/>
              </a:rPr>
              <a:t> </a:t>
            </a:r>
            <a:r>
              <a:rPr dirty="0">
                <a:latin typeface="Arial MT"/>
                <a:cs typeface="Arial MT"/>
              </a:rPr>
              <a:t>respuestas</a:t>
            </a:r>
            <a:r>
              <a:rPr spc="-50" dirty="0">
                <a:latin typeface="Arial MT"/>
                <a:cs typeface="Arial MT"/>
              </a:rPr>
              <a:t> </a:t>
            </a:r>
            <a:r>
              <a:rPr dirty="0">
                <a:latin typeface="Arial MT"/>
                <a:cs typeface="Arial MT"/>
              </a:rPr>
              <a:t>a</a:t>
            </a:r>
            <a:r>
              <a:rPr spc="-40" dirty="0">
                <a:latin typeface="Arial MT"/>
                <a:cs typeface="Arial MT"/>
              </a:rPr>
              <a:t> </a:t>
            </a:r>
            <a:r>
              <a:rPr dirty="0">
                <a:latin typeface="Arial MT"/>
                <a:cs typeface="Arial MT"/>
              </a:rPr>
              <a:t>cuestiones</a:t>
            </a:r>
            <a:r>
              <a:rPr spc="-60" dirty="0">
                <a:latin typeface="Arial MT"/>
                <a:cs typeface="Arial MT"/>
              </a:rPr>
              <a:t> </a:t>
            </a:r>
            <a:r>
              <a:rPr dirty="0">
                <a:latin typeface="Arial MT"/>
                <a:cs typeface="Arial MT"/>
              </a:rPr>
              <a:t>inquietantes</a:t>
            </a:r>
            <a:r>
              <a:rPr spc="-50" dirty="0">
                <a:latin typeface="Arial MT"/>
                <a:cs typeface="Arial MT"/>
              </a:rPr>
              <a:t> </a:t>
            </a:r>
            <a:r>
              <a:rPr dirty="0">
                <a:latin typeface="Arial MT"/>
                <a:cs typeface="Arial MT"/>
              </a:rPr>
              <a:t>acerca</a:t>
            </a:r>
            <a:r>
              <a:rPr spc="-55" dirty="0">
                <a:latin typeface="Arial MT"/>
                <a:cs typeface="Arial MT"/>
              </a:rPr>
              <a:t> </a:t>
            </a:r>
            <a:r>
              <a:rPr dirty="0">
                <a:latin typeface="Arial MT"/>
                <a:cs typeface="Arial MT"/>
              </a:rPr>
              <a:t>de</a:t>
            </a:r>
            <a:r>
              <a:rPr spc="-40" dirty="0">
                <a:latin typeface="Arial MT"/>
                <a:cs typeface="Arial MT"/>
              </a:rPr>
              <a:t> </a:t>
            </a:r>
            <a:r>
              <a:rPr dirty="0">
                <a:latin typeface="Arial MT"/>
                <a:cs typeface="Arial MT"/>
              </a:rPr>
              <a:t>la</a:t>
            </a:r>
            <a:r>
              <a:rPr spc="-65" dirty="0">
                <a:latin typeface="Arial MT"/>
                <a:cs typeface="Arial MT"/>
              </a:rPr>
              <a:t> </a:t>
            </a:r>
            <a:r>
              <a:rPr dirty="0">
                <a:latin typeface="Arial MT"/>
                <a:cs typeface="Arial MT"/>
              </a:rPr>
              <a:t>verdad,</a:t>
            </a:r>
            <a:r>
              <a:rPr spc="-30" dirty="0">
                <a:latin typeface="Arial MT"/>
                <a:cs typeface="Arial MT"/>
              </a:rPr>
              <a:t> </a:t>
            </a:r>
            <a:r>
              <a:rPr dirty="0">
                <a:latin typeface="Arial MT"/>
                <a:cs typeface="Arial MT"/>
              </a:rPr>
              <a:t>el</a:t>
            </a:r>
            <a:r>
              <a:rPr spc="-60" dirty="0">
                <a:latin typeface="Arial MT"/>
                <a:cs typeface="Arial MT"/>
              </a:rPr>
              <a:t> </a:t>
            </a:r>
            <a:r>
              <a:rPr dirty="0">
                <a:latin typeface="Arial MT"/>
                <a:cs typeface="Arial MT"/>
              </a:rPr>
              <a:t>ser,</a:t>
            </a:r>
            <a:r>
              <a:rPr spc="-40" dirty="0">
                <a:latin typeface="Arial MT"/>
                <a:cs typeface="Arial MT"/>
              </a:rPr>
              <a:t> </a:t>
            </a:r>
            <a:r>
              <a:rPr spc="-25" dirty="0">
                <a:latin typeface="Arial MT"/>
                <a:cs typeface="Arial MT"/>
              </a:rPr>
              <a:t>la </a:t>
            </a:r>
            <a:r>
              <a:rPr dirty="0">
                <a:latin typeface="Arial MT"/>
                <a:cs typeface="Arial MT"/>
              </a:rPr>
              <a:t>existencia</a:t>
            </a:r>
            <a:r>
              <a:rPr spc="-50" dirty="0">
                <a:latin typeface="Arial MT"/>
                <a:cs typeface="Arial MT"/>
              </a:rPr>
              <a:t> </a:t>
            </a:r>
            <a:r>
              <a:rPr dirty="0">
                <a:latin typeface="Arial MT"/>
                <a:cs typeface="Arial MT"/>
              </a:rPr>
              <a:t>auténtica,</a:t>
            </a:r>
            <a:r>
              <a:rPr spc="-25" dirty="0">
                <a:latin typeface="Arial MT"/>
                <a:cs typeface="Arial MT"/>
              </a:rPr>
              <a:t> </a:t>
            </a:r>
            <a:r>
              <a:rPr dirty="0">
                <a:latin typeface="Arial MT"/>
                <a:cs typeface="Arial MT"/>
              </a:rPr>
              <a:t>la</a:t>
            </a:r>
            <a:r>
              <a:rPr spc="-45" dirty="0">
                <a:latin typeface="Arial MT"/>
                <a:cs typeface="Arial MT"/>
              </a:rPr>
              <a:t> </a:t>
            </a:r>
            <a:r>
              <a:rPr dirty="0">
                <a:latin typeface="Arial MT"/>
                <a:cs typeface="Arial MT"/>
              </a:rPr>
              <a:t>trascendencia</a:t>
            </a:r>
            <a:r>
              <a:rPr spc="-40" dirty="0">
                <a:latin typeface="Arial MT"/>
                <a:cs typeface="Arial MT"/>
              </a:rPr>
              <a:t> </a:t>
            </a:r>
            <a:r>
              <a:rPr dirty="0">
                <a:latin typeface="Arial MT"/>
                <a:cs typeface="Arial MT"/>
              </a:rPr>
              <a:t>del</a:t>
            </a:r>
            <a:r>
              <a:rPr spc="-25" dirty="0">
                <a:latin typeface="Arial MT"/>
                <a:cs typeface="Arial MT"/>
              </a:rPr>
              <a:t> </a:t>
            </a:r>
            <a:r>
              <a:rPr dirty="0">
                <a:latin typeface="Arial MT"/>
                <a:cs typeface="Arial MT"/>
              </a:rPr>
              <a:t>espíritu,</a:t>
            </a:r>
            <a:r>
              <a:rPr spc="-25" dirty="0">
                <a:latin typeface="Arial MT"/>
                <a:cs typeface="Arial MT"/>
              </a:rPr>
              <a:t> </a:t>
            </a:r>
            <a:r>
              <a:rPr dirty="0">
                <a:latin typeface="Arial MT"/>
                <a:cs typeface="Arial MT"/>
              </a:rPr>
              <a:t>del</a:t>
            </a:r>
            <a:r>
              <a:rPr spc="-35" dirty="0">
                <a:latin typeface="Arial MT"/>
                <a:cs typeface="Arial MT"/>
              </a:rPr>
              <a:t> </a:t>
            </a:r>
            <a:r>
              <a:rPr dirty="0">
                <a:latin typeface="Arial MT"/>
                <a:cs typeface="Arial MT"/>
              </a:rPr>
              <a:t>bien</a:t>
            </a:r>
            <a:r>
              <a:rPr spc="-45" dirty="0">
                <a:latin typeface="Arial MT"/>
                <a:cs typeface="Arial MT"/>
              </a:rPr>
              <a:t> </a:t>
            </a:r>
            <a:r>
              <a:rPr dirty="0">
                <a:latin typeface="Arial MT"/>
                <a:cs typeface="Arial MT"/>
              </a:rPr>
              <a:t>y</a:t>
            </a:r>
            <a:r>
              <a:rPr spc="-35" dirty="0">
                <a:latin typeface="Arial MT"/>
                <a:cs typeface="Arial MT"/>
              </a:rPr>
              <a:t> </a:t>
            </a:r>
            <a:r>
              <a:rPr dirty="0">
                <a:latin typeface="Arial MT"/>
                <a:cs typeface="Arial MT"/>
              </a:rPr>
              <a:t>el</a:t>
            </a:r>
            <a:r>
              <a:rPr spc="-30" dirty="0">
                <a:latin typeface="Arial MT"/>
                <a:cs typeface="Arial MT"/>
              </a:rPr>
              <a:t> </a:t>
            </a:r>
            <a:r>
              <a:rPr dirty="0">
                <a:latin typeface="Arial MT"/>
                <a:cs typeface="Arial MT"/>
              </a:rPr>
              <a:t>mal,</a:t>
            </a:r>
            <a:r>
              <a:rPr spc="-25" dirty="0">
                <a:latin typeface="Arial MT"/>
                <a:cs typeface="Arial MT"/>
              </a:rPr>
              <a:t> </a:t>
            </a:r>
            <a:r>
              <a:rPr dirty="0">
                <a:latin typeface="Arial MT"/>
                <a:cs typeface="Arial MT"/>
              </a:rPr>
              <a:t>entre</a:t>
            </a:r>
            <a:r>
              <a:rPr spc="-30" dirty="0">
                <a:latin typeface="Arial MT"/>
                <a:cs typeface="Arial MT"/>
              </a:rPr>
              <a:t> </a:t>
            </a:r>
            <a:r>
              <a:rPr spc="-10" dirty="0">
                <a:latin typeface="Arial MT"/>
                <a:cs typeface="Arial MT"/>
              </a:rPr>
              <a:t>otros, </a:t>
            </a:r>
            <a:r>
              <a:rPr dirty="0">
                <a:latin typeface="Arial MT"/>
                <a:cs typeface="Arial MT"/>
              </a:rPr>
              <a:t>dicha</a:t>
            </a:r>
            <a:r>
              <a:rPr spc="-45" dirty="0">
                <a:latin typeface="Arial MT"/>
                <a:cs typeface="Arial MT"/>
              </a:rPr>
              <a:t> </a:t>
            </a:r>
            <a:r>
              <a:rPr dirty="0">
                <a:latin typeface="Arial MT"/>
                <a:cs typeface="Arial MT"/>
              </a:rPr>
              <a:t>curiosidad</a:t>
            </a:r>
            <a:r>
              <a:rPr spc="-40" dirty="0">
                <a:latin typeface="Arial MT"/>
                <a:cs typeface="Arial MT"/>
              </a:rPr>
              <a:t> </a:t>
            </a:r>
            <a:r>
              <a:rPr dirty="0">
                <a:latin typeface="Arial MT"/>
                <a:cs typeface="Arial MT"/>
              </a:rPr>
              <a:t>resaltó</a:t>
            </a:r>
            <a:r>
              <a:rPr spc="-30" dirty="0">
                <a:latin typeface="Arial MT"/>
                <a:cs typeface="Arial MT"/>
              </a:rPr>
              <a:t> </a:t>
            </a:r>
            <a:r>
              <a:rPr dirty="0">
                <a:latin typeface="Arial MT"/>
                <a:cs typeface="Arial MT"/>
              </a:rPr>
              <a:t>a</a:t>
            </a:r>
            <a:r>
              <a:rPr spc="-20" dirty="0">
                <a:latin typeface="Arial MT"/>
                <a:cs typeface="Arial MT"/>
              </a:rPr>
              <a:t> </a:t>
            </a:r>
            <a:r>
              <a:rPr dirty="0">
                <a:latin typeface="Arial MT"/>
                <a:cs typeface="Arial MT"/>
              </a:rPr>
              <a:t>partir</a:t>
            </a:r>
            <a:r>
              <a:rPr spc="-5" dirty="0">
                <a:latin typeface="Arial MT"/>
                <a:cs typeface="Arial MT"/>
              </a:rPr>
              <a:t> </a:t>
            </a:r>
            <a:r>
              <a:rPr dirty="0">
                <a:latin typeface="Arial MT"/>
                <a:cs typeface="Arial MT"/>
              </a:rPr>
              <a:t>del</a:t>
            </a:r>
            <a:r>
              <a:rPr spc="-40" dirty="0">
                <a:latin typeface="Arial MT"/>
                <a:cs typeface="Arial MT"/>
              </a:rPr>
              <a:t> </a:t>
            </a:r>
            <a:r>
              <a:rPr dirty="0">
                <a:latin typeface="Arial MT"/>
                <a:cs typeface="Arial MT"/>
              </a:rPr>
              <a:t>siglo</a:t>
            </a:r>
            <a:r>
              <a:rPr spc="-40" dirty="0">
                <a:latin typeface="Arial MT"/>
                <a:cs typeface="Arial MT"/>
              </a:rPr>
              <a:t> </a:t>
            </a:r>
            <a:r>
              <a:rPr spc="-25" dirty="0">
                <a:latin typeface="Arial MT"/>
                <a:cs typeface="Arial MT"/>
              </a:rPr>
              <a:t>VII</a:t>
            </a:r>
            <a:endParaRPr dirty="0">
              <a:latin typeface="Arial MT"/>
              <a:cs typeface="Arial MT"/>
            </a:endParaRPr>
          </a:p>
        </p:txBody>
      </p:sp>
      <p:sp>
        <p:nvSpPr>
          <p:cNvPr id="10" name="object 10"/>
          <p:cNvSpPr txBox="1"/>
          <p:nvPr/>
        </p:nvSpPr>
        <p:spPr>
          <a:xfrm>
            <a:off x="2133600" y="5334000"/>
            <a:ext cx="8023381" cy="1161857"/>
          </a:xfrm>
          <a:prstGeom prst="rect">
            <a:avLst/>
          </a:prstGeom>
        </p:spPr>
        <p:txBody>
          <a:bodyPr vert="horz" wrap="square" lIns="0" tIns="12700" rIns="0" bIns="0" rtlCol="0">
            <a:spAutoFit/>
          </a:bodyPr>
          <a:lstStyle/>
          <a:p>
            <a:pPr marL="12700" algn="just">
              <a:lnSpc>
                <a:spcPct val="100000"/>
              </a:lnSpc>
              <a:spcBef>
                <a:spcPts val="100"/>
              </a:spcBef>
            </a:pPr>
            <a:r>
              <a:rPr lang="es-MX" b="1" spc="-40" dirty="0">
                <a:solidFill>
                  <a:srgbClr val="FFFFFF"/>
                </a:solidFill>
                <a:latin typeface="Tahoma"/>
                <a:cs typeface="Tahoma"/>
              </a:rPr>
              <a:t>Ejemplo</a:t>
            </a:r>
            <a:r>
              <a:rPr b="1" spc="-30" dirty="0">
                <a:solidFill>
                  <a:srgbClr val="FFFFFF"/>
                </a:solidFill>
                <a:latin typeface="Tahoma"/>
                <a:cs typeface="Tahoma"/>
              </a:rPr>
              <a:t> </a:t>
            </a:r>
            <a:r>
              <a:rPr b="1" spc="50" dirty="0">
                <a:solidFill>
                  <a:srgbClr val="FFFFFF"/>
                </a:solidFill>
                <a:latin typeface="Tahoma"/>
                <a:cs typeface="Tahoma"/>
              </a:rPr>
              <a:t>de</a:t>
            </a:r>
            <a:r>
              <a:rPr b="1" spc="-30" dirty="0">
                <a:solidFill>
                  <a:srgbClr val="FFFFFF"/>
                </a:solidFill>
                <a:latin typeface="Tahoma"/>
                <a:cs typeface="Tahoma"/>
              </a:rPr>
              <a:t> </a:t>
            </a:r>
            <a:r>
              <a:rPr b="1" spc="-40" dirty="0">
                <a:solidFill>
                  <a:srgbClr val="FFFFFF"/>
                </a:solidFill>
                <a:latin typeface="Tahoma"/>
                <a:cs typeface="Tahoma"/>
              </a:rPr>
              <a:t>valor</a:t>
            </a:r>
            <a:r>
              <a:rPr b="1" spc="-45" dirty="0">
                <a:solidFill>
                  <a:srgbClr val="FFFFFF"/>
                </a:solidFill>
                <a:latin typeface="Tahoma"/>
                <a:cs typeface="Tahoma"/>
              </a:rPr>
              <a:t> </a:t>
            </a:r>
            <a:r>
              <a:rPr b="1" spc="-10" dirty="0" err="1">
                <a:solidFill>
                  <a:srgbClr val="FFFFFF"/>
                </a:solidFill>
                <a:latin typeface="Tahoma"/>
                <a:cs typeface="Tahoma"/>
              </a:rPr>
              <a:t>ético</a:t>
            </a:r>
            <a:endParaRPr dirty="0">
              <a:latin typeface="Tahoma"/>
              <a:cs typeface="Tahoma"/>
            </a:endParaRPr>
          </a:p>
          <a:p>
            <a:pPr marL="12700" marR="5080" algn="just">
              <a:lnSpc>
                <a:spcPts val="1660"/>
              </a:lnSpc>
            </a:pPr>
            <a:r>
              <a:rPr spc="-30" dirty="0">
                <a:solidFill>
                  <a:srgbClr val="FFFFFF"/>
                </a:solidFill>
                <a:latin typeface="Verdana"/>
                <a:cs typeface="Verdana"/>
              </a:rPr>
              <a:t>Hay</a:t>
            </a:r>
            <a:r>
              <a:rPr spc="-114" dirty="0">
                <a:solidFill>
                  <a:srgbClr val="FFFFFF"/>
                </a:solidFill>
                <a:latin typeface="Verdana"/>
                <a:cs typeface="Verdana"/>
              </a:rPr>
              <a:t> </a:t>
            </a:r>
            <a:r>
              <a:rPr spc="-65" dirty="0">
                <a:solidFill>
                  <a:srgbClr val="FFFFFF"/>
                </a:solidFill>
                <a:latin typeface="Verdana"/>
                <a:cs typeface="Verdana"/>
              </a:rPr>
              <a:t>varios</a:t>
            </a:r>
            <a:r>
              <a:rPr spc="-140" dirty="0">
                <a:solidFill>
                  <a:srgbClr val="FFFFFF"/>
                </a:solidFill>
                <a:latin typeface="Verdana"/>
                <a:cs typeface="Verdana"/>
              </a:rPr>
              <a:t> </a:t>
            </a:r>
            <a:r>
              <a:rPr spc="-45" dirty="0">
                <a:solidFill>
                  <a:srgbClr val="FFFFFF"/>
                </a:solidFill>
                <a:latin typeface="Verdana"/>
                <a:cs typeface="Verdana"/>
              </a:rPr>
              <a:t>valores</a:t>
            </a:r>
            <a:r>
              <a:rPr spc="-155" dirty="0">
                <a:solidFill>
                  <a:srgbClr val="FFFFFF"/>
                </a:solidFill>
                <a:latin typeface="Verdana"/>
                <a:cs typeface="Verdana"/>
              </a:rPr>
              <a:t> </a:t>
            </a:r>
            <a:r>
              <a:rPr spc="-20" dirty="0">
                <a:solidFill>
                  <a:srgbClr val="FFFFFF"/>
                </a:solidFill>
                <a:latin typeface="Verdana"/>
                <a:cs typeface="Verdana"/>
              </a:rPr>
              <a:t>éticos</a:t>
            </a:r>
            <a:r>
              <a:rPr spc="-125" dirty="0">
                <a:solidFill>
                  <a:srgbClr val="FFFFFF"/>
                </a:solidFill>
                <a:latin typeface="Verdana"/>
                <a:cs typeface="Verdana"/>
              </a:rPr>
              <a:t> </a:t>
            </a:r>
            <a:r>
              <a:rPr spc="-20" dirty="0">
                <a:solidFill>
                  <a:srgbClr val="FFFFFF"/>
                </a:solidFill>
                <a:latin typeface="Verdana"/>
                <a:cs typeface="Verdana"/>
              </a:rPr>
              <a:t>fundamentales</a:t>
            </a:r>
            <a:r>
              <a:rPr spc="-120" dirty="0">
                <a:solidFill>
                  <a:srgbClr val="FFFFFF"/>
                </a:solidFill>
                <a:latin typeface="Verdana"/>
                <a:cs typeface="Verdana"/>
              </a:rPr>
              <a:t> </a:t>
            </a:r>
            <a:r>
              <a:rPr spc="60" dirty="0">
                <a:solidFill>
                  <a:srgbClr val="FFFFFF"/>
                </a:solidFill>
                <a:latin typeface="Verdana"/>
                <a:cs typeface="Verdana"/>
              </a:rPr>
              <a:t>como</a:t>
            </a:r>
            <a:r>
              <a:rPr spc="-110" dirty="0">
                <a:solidFill>
                  <a:srgbClr val="FFFFFF"/>
                </a:solidFill>
                <a:latin typeface="Verdana"/>
                <a:cs typeface="Verdana"/>
              </a:rPr>
              <a:t> </a:t>
            </a:r>
            <a:r>
              <a:rPr spc="5" dirty="0">
                <a:solidFill>
                  <a:srgbClr val="FFFFFF"/>
                </a:solidFill>
                <a:latin typeface="Verdana"/>
                <a:cs typeface="Verdana"/>
              </a:rPr>
              <a:t>la</a:t>
            </a:r>
            <a:r>
              <a:rPr spc="-125" dirty="0">
                <a:solidFill>
                  <a:srgbClr val="FFFFFF"/>
                </a:solidFill>
                <a:latin typeface="Verdana"/>
                <a:cs typeface="Verdana"/>
              </a:rPr>
              <a:t> </a:t>
            </a:r>
            <a:r>
              <a:rPr spc="-25" dirty="0">
                <a:solidFill>
                  <a:srgbClr val="FFFFFF"/>
                </a:solidFill>
                <a:latin typeface="Verdana"/>
                <a:cs typeface="Verdana"/>
              </a:rPr>
              <a:t>honradez,</a:t>
            </a:r>
            <a:r>
              <a:rPr spc="-120" dirty="0">
                <a:solidFill>
                  <a:srgbClr val="FFFFFF"/>
                </a:solidFill>
                <a:latin typeface="Verdana"/>
                <a:cs typeface="Verdana"/>
              </a:rPr>
              <a:t> </a:t>
            </a:r>
            <a:r>
              <a:rPr spc="5" dirty="0">
                <a:solidFill>
                  <a:srgbClr val="FFFFFF"/>
                </a:solidFill>
                <a:latin typeface="Verdana"/>
                <a:cs typeface="Verdana"/>
              </a:rPr>
              <a:t>la</a:t>
            </a:r>
            <a:r>
              <a:rPr spc="-125" dirty="0">
                <a:solidFill>
                  <a:srgbClr val="FFFFFF"/>
                </a:solidFill>
                <a:latin typeface="Verdana"/>
                <a:cs typeface="Verdana"/>
              </a:rPr>
              <a:t> </a:t>
            </a:r>
            <a:r>
              <a:rPr spc="-70" dirty="0">
                <a:solidFill>
                  <a:srgbClr val="FFFFFF"/>
                </a:solidFill>
                <a:latin typeface="Verdana"/>
                <a:cs typeface="Verdana"/>
              </a:rPr>
              <a:t>justicia,</a:t>
            </a:r>
            <a:r>
              <a:rPr spc="-145" dirty="0">
                <a:solidFill>
                  <a:srgbClr val="FFFFFF"/>
                </a:solidFill>
                <a:latin typeface="Verdana"/>
                <a:cs typeface="Verdana"/>
              </a:rPr>
              <a:t> </a:t>
            </a:r>
            <a:r>
              <a:rPr spc="5" dirty="0">
                <a:solidFill>
                  <a:srgbClr val="FFFFFF"/>
                </a:solidFill>
                <a:latin typeface="Verdana"/>
                <a:cs typeface="Verdana"/>
              </a:rPr>
              <a:t>la</a:t>
            </a:r>
            <a:r>
              <a:rPr spc="-125" dirty="0">
                <a:solidFill>
                  <a:srgbClr val="FFFFFF"/>
                </a:solidFill>
                <a:latin typeface="Verdana"/>
                <a:cs typeface="Verdana"/>
              </a:rPr>
              <a:t> </a:t>
            </a:r>
            <a:r>
              <a:rPr spc="-30" dirty="0">
                <a:solidFill>
                  <a:srgbClr val="FFFFFF"/>
                </a:solidFill>
                <a:latin typeface="Verdana"/>
                <a:cs typeface="Verdana"/>
              </a:rPr>
              <a:t>libertad,</a:t>
            </a:r>
            <a:r>
              <a:rPr spc="-20" dirty="0">
                <a:solidFill>
                  <a:srgbClr val="FFFFFF"/>
                </a:solidFill>
                <a:latin typeface="Verdana"/>
                <a:cs typeface="Verdana"/>
              </a:rPr>
              <a:t> el</a:t>
            </a:r>
            <a:r>
              <a:rPr spc="-114" dirty="0">
                <a:solidFill>
                  <a:srgbClr val="FFFFFF"/>
                </a:solidFill>
                <a:latin typeface="Verdana"/>
                <a:cs typeface="Verdana"/>
              </a:rPr>
              <a:t> </a:t>
            </a:r>
            <a:r>
              <a:rPr spc="-45" dirty="0">
                <a:solidFill>
                  <a:srgbClr val="FFFFFF"/>
                </a:solidFill>
                <a:latin typeface="Verdana"/>
                <a:cs typeface="Verdana"/>
              </a:rPr>
              <a:t>respeto,</a:t>
            </a:r>
            <a:r>
              <a:rPr spc="-130" dirty="0">
                <a:solidFill>
                  <a:srgbClr val="FFFFFF"/>
                </a:solidFill>
                <a:latin typeface="Verdana"/>
                <a:cs typeface="Verdana"/>
              </a:rPr>
              <a:t> </a:t>
            </a:r>
            <a:r>
              <a:rPr spc="5" dirty="0">
                <a:solidFill>
                  <a:srgbClr val="FFFFFF"/>
                </a:solidFill>
                <a:latin typeface="Verdana"/>
                <a:cs typeface="Verdana"/>
              </a:rPr>
              <a:t>la</a:t>
            </a:r>
            <a:r>
              <a:rPr spc="-125" dirty="0">
                <a:solidFill>
                  <a:srgbClr val="FFFFFF"/>
                </a:solidFill>
                <a:latin typeface="Verdana"/>
                <a:cs typeface="Verdana"/>
              </a:rPr>
              <a:t> </a:t>
            </a:r>
            <a:r>
              <a:rPr spc="30" dirty="0">
                <a:solidFill>
                  <a:srgbClr val="FFFFFF"/>
                </a:solidFill>
                <a:latin typeface="Verdana"/>
                <a:cs typeface="Verdana"/>
              </a:rPr>
              <a:t>buena</a:t>
            </a:r>
            <a:r>
              <a:rPr spc="-105" dirty="0">
                <a:solidFill>
                  <a:srgbClr val="FFFFFF"/>
                </a:solidFill>
                <a:latin typeface="Verdana"/>
                <a:cs typeface="Verdana"/>
              </a:rPr>
              <a:t> </a:t>
            </a:r>
            <a:r>
              <a:rPr spc="20" dirty="0">
                <a:solidFill>
                  <a:srgbClr val="FFFFFF"/>
                </a:solidFill>
                <a:latin typeface="Verdana"/>
                <a:cs typeface="Verdana"/>
              </a:rPr>
              <a:t>ciudadanía,</a:t>
            </a:r>
            <a:r>
              <a:rPr spc="-135" dirty="0">
                <a:solidFill>
                  <a:srgbClr val="FFFFFF"/>
                </a:solidFill>
                <a:latin typeface="Verdana"/>
                <a:cs typeface="Verdana"/>
              </a:rPr>
              <a:t> </a:t>
            </a:r>
            <a:r>
              <a:rPr spc="-20" dirty="0">
                <a:solidFill>
                  <a:srgbClr val="FFFFFF"/>
                </a:solidFill>
                <a:latin typeface="Verdana"/>
                <a:cs typeface="Verdana"/>
              </a:rPr>
              <a:t>el</a:t>
            </a:r>
            <a:r>
              <a:rPr spc="-110" dirty="0">
                <a:solidFill>
                  <a:srgbClr val="FFFFFF"/>
                </a:solidFill>
                <a:latin typeface="Verdana"/>
                <a:cs typeface="Verdana"/>
              </a:rPr>
              <a:t> </a:t>
            </a:r>
            <a:r>
              <a:rPr spc="25" dirty="0">
                <a:solidFill>
                  <a:srgbClr val="FFFFFF"/>
                </a:solidFill>
                <a:latin typeface="Verdana"/>
                <a:cs typeface="Verdana"/>
              </a:rPr>
              <a:t>cuidado,</a:t>
            </a:r>
            <a:r>
              <a:rPr spc="-140" dirty="0">
                <a:solidFill>
                  <a:srgbClr val="FFFFFF"/>
                </a:solidFill>
                <a:latin typeface="Verdana"/>
                <a:cs typeface="Verdana"/>
              </a:rPr>
              <a:t> </a:t>
            </a:r>
            <a:r>
              <a:rPr spc="-25" dirty="0">
                <a:solidFill>
                  <a:srgbClr val="FFFFFF"/>
                </a:solidFill>
                <a:latin typeface="Verdana"/>
                <a:cs typeface="Verdana"/>
              </a:rPr>
              <a:t>etc.,</a:t>
            </a:r>
            <a:r>
              <a:rPr spc="-105" dirty="0">
                <a:solidFill>
                  <a:srgbClr val="FFFFFF"/>
                </a:solidFill>
                <a:latin typeface="Verdana"/>
                <a:cs typeface="Verdana"/>
              </a:rPr>
              <a:t> </a:t>
            </a:r>
            <a:r>
              <a:rPr spc="-90" dirty="0">
                <a:solidFill>
                  <a:srgbClr val="FFFFFF"/>
                </a:solidFill>
                <a:latin typeface="Verdana"/>
                <a:cs typeface="Verdana"/>
              </a:rPr>
              <a:t>y</a:t>
            </a:r>
            <a:r>
              <a:rPr spc="-120" dirty="0">
                <a:solidFill>
                  <a:srgbClr val="FFFFFF"/>
                </a:solidFill>
                <a:latin typeface="Verdana"/>
                <a:cs typeface="Verdana"/>
              </a:rPr>
              <a:t> </a:t>
            </a:r>
            <a:r>
              <a:rPr spc="5" dirty="0">
                <a:solidFill>
                  <a:srgbClr val="FFFFFF"/>
                </a:solidFill>
                <a:latin typeface="Verdana"/>
                <a:cs typeface="Verdana"/>
              </a:rPr>
              <a:t>la</a:t>
            </a:r>
            <a:r>
              <a:rPr spc="-125" dirty="0">
                <a:solidFill>
                  <a:srgbClr val="FFFFFF"/>
                </a:solidFill>
                <a:latin typeface="Verdana"/>
                <a:cs typeface="Verdana"/>
              </a:rPr>
              <a:t> </a:t>
            </a:r>
            <a:r>
              <a:rPr spc="10" dirty="0">
                <a:solidFill>
                  <a:srgbClr val="FFFFFF"/>
                </a:solidFill>
                <a:latin typeface="Verdana"/>
                <a:cs typeface="Verdana"/>
              </a:rPr>
              <a:t>toma</a:t>
            </a:r>
            <a:r>
              <a:rPr spc="-120" dirty="0">
                <a:solidFill>
                  <a:srgbClr val="FFFFFF"/>
                </a:solidFill>
                <a:latin typeface="Verdana"/>
                <a:cs typeface="Verdana"/>
              </a:rPr>
              <a:t> </a:t>
            </a:r>
            <a:r>
              <a:rPr spc="80" dirty="0">
                <a:solidFill>
                  <a:srgbClr val="FFFFFF"/>
                </a:solidFill>
                <a:latin typeface="Verdana"/>
                <a:cs typeface="Verdana"/>
              </a:rPr>
              <a:t>de</a:t>
            </a:r>
            <a:r>
              <a:rPr spc="-125" dirty="0">
                <a:solidFill>
                  <a:srgbClr val="FFFFFF"/>
                </a:solidFill>
                <a:latin typeface="Verdana"/>
                <a:cs typeface="Verdana"/>
              </a:rPr>
              <a:t> </a:t>
            </a:r>
            <a:r>
              <a:rPr spc="-20" dirty="0">
                <a:solidFill>
                  <a:srgbClr val="FFFFFF"/>
                </a:solidFill>
                <a:latin typeface="Verdana"/>
                <a:cs typeface="Verdana"/>
              </a:rPr>
              <a:t>decisiones</a:t>
            </a:r>
            <a:r>
              <a:rPr spc="-140" dirty="0">
                <a:solidFill>
                  <a:srgbClr val="FFFFFF"/>
                </a:solidFill>
                <a:latin typeface="Verdana"/>
                <a:cs typeface="Verdana"/>
              </a:rPr>
              <a:t> </a:t>
            </a:r>
            <a:r>
              <a:rPr spc="-5" dirty="0">
                <a:solidFill>
                  <a:srgbClr val="FFFFFF"/>
                </a:solidFill>
                <a:latin typeface="Verdana"/>
                <a:cs typeface="Verdana"/>
              </a:rPr>
              <a:t>éticas</a:t>
            </a:r>
            <a:r>
              <a:rPr spc="15" dirty="0">
                <a:solidFill>
                  <a:srgbClr val="FFFFFF"/>
                </a:solidFill>
                <a:latin typeface="Verdana"/>
                <a:cs typeface="Verdana"/>
              </a:rPr>
              <a:t> </a:t>
            </a:r>
            <a:r>
              <a:rPr spc="-60" dirty="0">
                <a:solidFill>
                  <a:srgbClr val="FFFFFF"/>
                </a:solidFill>
                <a:latin typeface="Verdana"/>
                <a:cs typeface="Verdana"/>
              </a:rPr>
              <a:t>se</a:t>
            </a:r>
            <a:r>
              <a:rPr spc="-125" dirty="0">
                <a:solidFill>
                  <a:srgbClr val="FFFFFF"/>
                </a:solidFill>
                <a:latin typeface="Verdana"/>
                <a:cs typeface="Verdana"/>
              </a:rPr>
              <a:t> </a:t>
            </a:r>
            <a:r>
              <a:rPr spc="10" dirty="0">
                <a:solidFill>
                  <a:srgbClr val="FFFFFF"/>
                </a:solidFill>
                <a:latin typeface="Verdana"/>
                <a:cs typeface="Verdana"/>
              </a:rPr>
              <a:t>basan</a:t>
            </a:r>
            <a:r>
              <a:rPr spc="-105" dirty="0">
                <a:solidFill>
                  <a:srgbClr val="FFFFFF"/>
                </a:solidFill>
                <a:latin typeface="Verdana"/>
                <a:cs typeface="Verdana"/>
              </a:rPr>
              <a:t> </a:t>
            </a:r>
            <a:r>
              <a:rPr spc="20" dirty="0">
                <a:solidFill>
                  <a:srgbClr val="FFFFFF"/>
                </a:solidFill>
                <a:latin typeface="Verdana"/>
                <a:cs typeface="Verdana"/>
              </a:rPr>
              <a:t>en</a:t>
            </a:r>
            <a:r>
              <a:rPr spc="-114" dirty="0">
                <a:solidFill>
                  <a:srgbClr val="FFFFFF"/>
                </a:solidFill>
                <a:latin typeface="Verdana"/>
                <a:cs typeface="Verdana"/>
              </a:rPr>
              <a:t> </a:t>
            </a:r>
            <a:r>
              <a:rPr spc="-20" dirty="0">
                <a:solidFill>
                  <a:srgbClr val="FFFFFF"/>
                </a:solidFill>
                <a:latin typeface="Verdana"/>
                <a:cs typeface="Verdana"/>
              </a:rPr>
              <a:t>todos</a:t>
            </a:r>
            <a:r>
              <a:rPr spc="-125" dirty="0">
                <a:solidFill>
                  <a:srgbClr val="FFFFFF"/>
                </a:solidFill>
                <a:latin typeface="Verdana"/>
                <a:cs typeface="Verdana"/>
              </a:rPr>
              <a:t> </a:t>
            </a:r>
            <a:r>
              <a:rPr spc="-70" dirty="0">
                <a:solidFill>
                  <a:srgbClr val="FFFFFF"/>
                </a:solidFill>
                <a:latin typeface="Verdana"/>
                <a:cs typeface="Verdana"/>
              </a:rPr>
              <a:t>estos</a:t>
            </a:r>
            <a:r>
              <a:rPr spc="-130" dirty="0">
                <a:solidFill>
                  <a:srgbClr val="FFFFFF"/>
                </a:solidFill>
                <a:latin typeface="Verdana"/>
                <a:cs typeface="Verdana"/>
              </a:rPr>
              <a:t> </a:t>
            </a:r>
            <a:r>
              <a:rPr spc="-45" dirty="0">
                <a:solidFill>
                  <a:srgbClr val="FFFFFF"/>
                </a:solidFill>
                <a:latin typeface="Verdana"/>
                <a:cs typeface="Verdana"/>
              </a:rPr>
              <a:t>valores</a:t>
            </a:r>
            <a:r>
              <a:rPr spc="-140" dirty="0">
                <a:solidFill>
                  <a:srgbClr val="FFFFFF"/>
                </a:solidFill>
                <a:latin typeface="Verdana"/>
                <a:cs typeface="Verdana"/>
              </a:rPr>
              <a:t> </a:t>
            </a:r>
            <a:r>
              <a:rPr spc="-15" dirty="0">
                <a:solidFill>
                  <a:srgbClr val="FFFFFF"/>
                </a:solidFill>
                <a:latin typeface="Verdana"/>
                <a:cs typeface="Verdana"/>
              </a:rPr>
              <a:t>fundamentales</a:t>
            </a:r>
            <a:r>
              <a:rPr spc="-120" dirty="0">
                <a:solidFill>
                  <a:srgbClr val="FFFFFF"/>
                </a:solidFill>
                <a:latin typeface="Verdana"/>
                <a:cs typeface="Verdana"/>
              </a:rPr>
              <a:t> </a:t>
            </a:r>
            <a:r>
              <a:rPr spc="80" dirty="0">
                <a:solidFill>
                  <a:srgbClr val="FFFFFF"/>
                </a:solidFill>
                <a:latin typeface="Verdana"/>
                <a:cs typeface="Verdana"/>
              </a:rPr>
              <a:t>de</a:t>
            </a:r>
            <a:r>
              <a:rPr spc="-125" dirty="0">
                <a:solidFill>
                  <a:srgbClr val="FFFFFF"/>
                </a:solidFill>
                <a:latin typeface="Verdana"/>
                <a:cs typeface="Verdana"/>
              </a:rPr>
              <a:t> </a:t>
            </a:r>
            <a:r>
              <a:rPr spc="5" dirty="0">
                <a:solidFill>
                  <a:srgbClr val="FFFFFF"/>
                </a:solidFill>
                <a:latin typeface="Verdana"/>
                <a:cs typeface="Verdana"/>
              </a:rPr>
              <a:t>carácter.</a:t>
            </a:r>
            <a:endParaRPr dirty="0">
              <a:latin typeface="Verdana"/>
              <a:cs typeface="Verdan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6575" y="520189"/>
            <a:ext cx="10764825" cy="1182375"/>
          </a:xfrm>
          <a:prstGeom prst="rect">
            <a:avLst/>
          </a:prstGeom>
        </p:spPr>
        <p:txBody>
          <a:bodyPr vert="horz" wrap="square" lIns="0" tIns="12700" rIns="0" bIns="0" rtlCol="0">
            <a:spAutoFit/>
          </a:bodyPr>
          <a:lstStyle/>
          <a:p>
            <a:pPr marL="12700" marR="5080">
              <a:lnSpc>
                <a:spcPct val="100000"/>
              </a:lnSpc>
              <a:spcBef>
                <a:spcPts val="100"/>
              </a:spcBef>
            </a:pPr>
            <a:r>
              <a:rPr sz="3800" spc="-40" dirty="0"/>
              <a:t>Desarrollo </a:t>
            </a:r>
            <a:r>
              <a:rPr sz="3800" spc="-135" dirty="0"/>
              <a:t>histórico</a:t>
            </a:r>
            <a:br>
              <a:rPr lang="es-MX" sz="3800" spc="-135" dirty="0"/>
            </a:br>
            <a:r>
              <a:rPr sz="3800" spc="-135" dirty="0"/>
              <a:t>(s</a:t>
            </a:r>
            <a:r>
              <a:rPr lang="es-MX" sz="3800" spc="-135" dirty="0" err="1"/>
              <a:t>Ó</a:t>
            </a:r>
            <a:r>
              <a:rPr sz="3800" spc="-135" dirty="0"/>
              <a:t>crates,</a:t>
            </a:r>
            <a:r>
              <a:rPr lang="es-MX" sz="3800" spc="-135" dirty="0"/>
              <a:t> </a:t>
            </a:r>
            <a:r>
              <a:rPr sz="3800" spc="-135" dirty="0"/>
              <a:t>plat</a:t>
            </a:r>
            <a:r>
              <a:rPr lang="es-MX" sz="3800" spc="-135" dirty="0" err="1"/>
              <a:t>Ó</a:t>
            </a:r>
            <a:r>
              <a:rPr sz="3800" spc="-135" dirty="0"/>
              <a:t>n,</a:t>
            </a:r>
            <a:r>
              <a:rPr lang="es-MX" sz="3800" spc="-135" dirty="0"/>
              <a:t>  </a:t>
            </a:r>
            <a:r>
              <a:rPr sz="3800" spc="-135" dirty="0"/>
              <a:t>Aristoteles</a:t>
            </a:r>
            <a:r>
              <a:rPr sz="3800" spc="-10" dirty="0"/>
              <a:t> </a:t>
            </a:r>
            <a:r>
              <a:rPr lang="es-MX" sz="3800" spc="-10" dirty="0"/>
              <a:t> </a:t>
            </a:r>
            <a:r>
              <a:rPr sz="3800" spc="-50" dirty="0"/>
              <a:t>y </a:t>
            </a:r>
            <a:r>
              <a:rPr sz="3800" spc="-10" dirty="0"/>
              <a:t>Epicuro)</a:t>
            </a:r>
            <a:endParaRPr sz="3800" dirty="0"/>
          </a:p>
        </p:txBody>
      </p:sp>
      <p:pic>
        <p:nvPicPr>
          <p:cNvPr id="3" name="object 3"/>
          <p:cNvPicPr/>
          <p:nvPr/>
        </p:nvPicPr>
        <p:blipFill>
          <a:blip r:embed="rId2" cstate="print"/>
          <a:srcRect t="10733" r="35556" b="10626"/>
          <a:stretch/>
        </p:blipFill>
        <p:spPr>
          <a:xfrm>
            <a:off x="9296400" y="2344993"/>
            <a:ext cx="2209800" cy="2819400"/>
          </a:xfrm>
          <a:prstGeom prst="rect">
            <a:avLst/>
          </a:prstGeom>
        </p:spPr>
      </p:pic>
      <p:sp>
        <p:nvSpPr>
          <p:cNvPr id="4" name="object 4"/>
          <p:cNvSpPr txBox="1"/>
          <p:nvPr/>
        </p:nvSpPr>
        <p:spPr>
          <a:xfrm>
            <a:off x="436575" y="2372032"/>
            <a:ext cx="8656219" cy="2872133"/>
          </a:xfrm>
          <a:prstGeom prst="rect">
            <a:avLst/>
          </a:prstGeom>
        </p:spPr>
        <p:txBody>
          <a:bodyPr vert="horz" wrap="square" lIns="0" tIns="12700" rIns="0" bIns="0" rtlCol="0">
            <a:spAutoFit/>
          </a:bodyPr>
          <a:lstStyle/>
          <a:p>
            <a:pPr marL="12700" marR="5080" algn="just">
              <a:lnSpc>
                <a:spcPct val="107200"/>
              </a:lnSpc>
              <a:spcBef>
                <a:spcPts val="100"/>
              </a:spcBef>
            </a:pPr>
            <a:r>
              <a:rPr sz="1800" b="1" spc="-10" dirty="0" err="1">
                <a:solidFill>
                  <a:srgbClr val="FFFFFF"/>
                </a:solidFill>
                <a:latin typeface="Calibri"/>
                <a:cs typeface="Calibri"/>
              </a:rPr>
              <a:t>Sócrates</a:t>
            </a:r>
            <a:r>
              <a:rPr sz="1800" b="1" spc="-50" dirty="0">
                <a:solidFill>
                  <a:srgbClr val="FFFFFF"/>
                </a:solidFill>
                <a:latin typeface="Calibri"/>
                <a:cs typeface="Calibri"/>
              </a:rPr>
              <a:t> </a:t>
            </a:r>
            <a:r>
              <a:rPr lang="es-MX" sz="1800" dirty="0">
                <a:solidFill>
                  <a:srgbClr val="FFFFFF"/>
                </a:solidFill>
                <a:latin typeface="Calibri"/>
                <a:cs typeface="Calibri"/>
              </a:rPr>
              <a:t>nació</a:t>
            </a:r>
            <a:r>
              <a:rPr lang="es-MX" sz="1800" spc="-15" dirty="0">
                <a:solidFill>
                  <a:srgbClr val="FFFFFF"/>
                </a:solidFill>
                <a:latin typeface="Calibri"/>
                <a:cs typeface="Calibri"/>
              </a:rPr>
              <a:t> </a:t>
            </a:r>
            <a:r>
              <a:rPr lang="es-MX" sz="1800" dirty="0">
                <a:solidFill>
                  <a:srgbClr val="FFFFFF"/>
                </a:solidFill>
                <a:latin typeface="Calibri"/>
                <a:cs typeface="Calibri"/>
              </a:rPr>
              <a:t>y</a:t>
            </a:r>
            <a:r>
              <a:rPr lang="es-MX" sz="1800" spc="-15" dirty="0">
                <a:solidFill>
                  <a:srgbClr val="FFFFFF"/>
                </a:solidFill>
                <a:latin typeface="Calibri"/>
                <a:cs typeface="Calibri"/>
              </a:rPr>
              <a:t> </a:t>
            </a:r>
            <a:r>
              <a:rPr lang="es-MX" sz="1800" dirty="0">
                <a:solidFill>
                  <a:srgbClr val="FFFFFF"/>
                </a:solidFill>
                <a:latin typeface="Calibri"/>
                <a:cs typeface="Calibri"/>
              </a:rPr>
              <a:t>vivió</a:t>
            </a:r>
            <a:r>
              <a:rPr lang="es-MX" sz="1800" spc="-30" dirty="0">
                <a:solidFill>
                  <a:srgbClr val="FFFFFF"/>
                </a:solidFill>
                <a:latin typeface="Calibri"/>
                <a:cs typeface="Calibri"/>
              </a:rPr>
              <a:t> </a:t>
            </a:r>
            <a:r>
              <a:rPr lang="es-MX" sz="1800" dirty="0">
                <a:solidFill>
                  <a:srgbClr val="FFFFFF"/>
                </a:solidFill>
                <a:latin typeface="Calibri"/>
                <a:cs typeface="Calibri"/>
              </a:rPr>
              <a:t>en</a:t>
            </a:r>
            <a:r>
              <a:rPr lang="es-MX" sz="1800" spc="-10" dirty="0">
                <a:solidFill>
                  <a:srgbClr val="FFFFFF"/>
                </a:solidFill>
                <a:latin typeface="Calibri"/>
                <a:cs typeface="Calibri"/>
              </a:rPr>
              <a:t> </a:t>
            </a:r>
            <a:r>
              <a:rPr sz="1800" spc="-10" dirty="0">
                <a:solidFill>
                  <a:srgbClr val="FFFFFF"/>
                </a:solidFill>
                <a:latin typeface="Calibri"/>
                <a:cs typeface="Calibri"/>
              </a:rPr>
              <a:t>Atenas,</a:t>
            </a:r>
            <a:r>
              <a:rPr lang="es-MX" sz="1800" spc="-30" dirty="0">
                <a:solidFill>
                  <a:srgbClr val="FFFFFF"/>
                </a:solidFill>
                <a:latin typeface="Calibri"/>
                <a:cs typeface="Calibri"/>
              </a:rPr>
              <a:t> </a:t>
            </a:r>
            <a:r>
              <a:rPr lang="es-MX" sz="1800" dirty="0">
                <a:solidFill>
                  <a:srgbClr val="FFFFFF"/>
                </a:solidFill>
                <a:latin typeface="Calibri"/>
                <a:cs typeface="Calibri"/>
              </a:rPr>
              <a:t>en</a:t>
            </a:r>
            <a:r>
              <a:rPr lang="es-MX" sz="1800" spc="-10" dirty="0">
                <a:solidFill>
                  <a:srgbClr val="FFFFFF"/>
                </a:solidFill>
                <a:latin typeface="Calibri"/>
                <a:cs typeface="Calibri"/>
              </a:rPr>
              <a:t> </a:t>
            </a:r>
            <a:r>
              <a:rPr lang="es-MX" sz="1800" dirty="0">
                <a:solidFill>
                  <a:srgbClr val="FFFFFF"/>
                </a:solidFill>
                <a:latin typeface="Calibri"/>
                <a:cs typeface="Calibri"/>
              </a:rPr>
              <a:t>el</a:t>
            </a:r>
            <a:r>
              <a:rPr lang="es-MX" sz="1800" spc="-25" dirty="0">
                <a:solidFill>
                  <a:srgbClr val="FFFFFF"/>
                </a:solidFill>
                <a:latin typeface="Calibri"/>
                <a:cs typeface="Calibri"/>
              </a:rPr>
              <a:t> </a:t>
            </a:r>
            <a:r>
              <a:rPr lang="es-MX" sz="1800" dirty="0">
                <a:solidFill>
                  <a:srgbClr val="FFFFFF"/>
                </a:solidFill>
                <a:latin typeface="Calibri"/>
                <a:cs typeface="Calibri"/>
              </a:rPr>
              <a:t>s</a:t>
            </a:r>
            <a:r>
              <a:rPr sz="1800" dirty="0" err="1">
                <a:solidFill>
                  <a:srgbClr val="FFFFFF"/>
                </a:solidFill>
                <a:latin typeface="Calibri"/>
                <a:cs typeface="Calibri"/>
              </a:rPr>
              <a:t>iglo</a:t>
            </a:r>
            <a:r>
              <a:rPr sz="1800" spc="-25" dirty="0">
                <a:solidFill>
                  <a:srgbClr val="FFFFFF"/>
                </a:solidFill>
                <a:latin typeface="Calibri"/>
                <a:cs typeface="Calibri"/>
              </a:rPr>
              <a:t> </a:t>
            </a:r>
            <a:r>
              <a:rPr sz="1800" dirty="0">
                <a:solidFill>
                  <a:srgbClr val="FFFFFF"/>
                </a:solidFill>
                <a:latin typeface="Calibri"/>
                <a:cs typeface="Calibri"/>
              </a:rPr>
              <a:t>V</a:t>
            </a:r>
            <a:r>
              <a:rPr sz="1800" spc="-15" dirty="0">
                <a:solidFill>
                  <a:srgbClr val="FFFFFF"/>
                </a:solidFill>
                <a:latin typeface="Calibri"/>
                <a:cs typeface="Calibri"/>
              </a:rPr>
              <a:t> </a:t>
            </a:r>
            <a:r>
              <a:rPr sz="1800" dirty="0">
                <a:solidFill>
                  <a:srgbClr val="FFFFFF"/>
                </a:solidFill>
                <a:latin typeface="Calibri"/>
                <a:cs typeface="Calibri"/>
              </a:rPr>
              <a:t>a.</a:t>
            </a:r>
            <a:r>
              <a:rPr sz="1800" spc="-35" dirty="0">
                <a:solidFill>
                  <a:srgbClr val="FFFFFF"/>
                </a:solidFill>
                <a:latin typeface="Calibri"/>
                <a:cs typeface="Calibri"/>
              </a:rPr>
              <a:t> </a:t>
            </a:r>
            <a:r>
              <a:rPr sz="1800" dirty="0">
                <a:solidFill>
                  <a:srgbClr val="FFFFFF"/>
                </a:solidFill>
                <a:latin typeface="Calibri"/>
                <a:cs typeface="Calibri"/>
              </a:rPr>
              <a:t>C.</a:t>
            </a:r>
            <a:r>
              <a:rPr sz="1800" spc="-30" dirty="0">
                <a:solidFill>
                  <a:srgbClr val="FFFFFF"/>
                </a:solidFill>
                <a:latin typeface="Calibri"/>
                <a:cs typeface="Calibri"/>
              </a:rPr>
              <a:t> </a:t>
            </a:r>
            <a:r>
              <a:rPr sz="1800" spc="-10" dirty="0">
                <a:solidFill>
                  <a:srgbClr val="FFFFFF"/>
                </a:solidFill>
                <a:latin typeface="Calibri"/>
                <a:cs typeface="Calibri"/>
              </a:rPr>
              <a:t>(470-</a:t>
            </a:r>
            <a:r>
              <a:rPr sz="1800" dirty="0">
                <a:solidFill>
                  <a:srgbClr val="FFFFFF"/>
                </a:solidFill>
                <a:latin typeface="Calibri"/>
                <a:cs typeface="Calibri"/>
              </a:rPr>
              <a:t>399), época</a:t>
            </a:r>
            <a:r>
              <a:rPr sz="1800" spc="-15" dirty="0">
                <a:solidFill>
                  <a:srgbClr val="FFFFFF"/>
                </a:solidFill>
                <a:latin typeface="Calibri"/>
                <a:cs typeface="Calibri"/>
              </a:rPr>
              <a:t> </a:t>
            </a:r>
            <a:r>
              <a:rPr sz="1800" dirty="0">
                <a:solidFill>
                  <a:srgbClr val="FFFFFF"/>
                </a:solidFill>
                <a:latin typeface="Calibri"/>
                <a:cs typeface="Calibri"/>
              </a:rPr>
              <a:t>de</a:t>
            </a:r>
            <a:r>
              <a:rPr sz="1800" spc="-10" dirty="0">
                <a:solidFill>
                  <a:srgbClr val="FFFFFF"/>
                </a:solidFill>
                <a:latin typeface="Calibri"/>
                <a:cs typeface="Calibri"/>
              </a:rPr>
              <a:t> </a:t>
            </a:r>
            <a:r>
              <a:rPr sz="1800" dirty="0">
                <a:solidFill>
                  <a:srgbClr val="FFFFFF"/>
                </a:solidFill>
                <a:latin typeface="Calibri"/>
                <a:cs typeface="Calibri"/>
              </a:rPr>
              <a:t>mayor</a:t>
            </a:r>
            <a:r>
              <a:rPr sz="1800" spc="-25" dirty="0">
                <a:solidFill>
                  <a:srgbClr val="FFFFFF"/>
                </a:solidFill>
                <a:latin typeface="Calibri"/>
                <a:cs typeface="Calibri"/>
              </a:rPr>
              <a:t> </a:t>
            </a:r>
            <a:r>
              <a:rPr sz="1800" spc="-10" dirty="0">
                <a:solidFill>
                  <a:srgbClr val="FFFFFF"/>
                </a:solidFill>
                <a:latin typeface="Calibri"/>
                <a:cs typeface="Calibri"/>
              </a:rPr>
              <a:t>esplendor</a:t>
            </a:r>
            <a:r>
              <a:rPr sz="1800" spc="500" dirty="0">
                <a:solidFill>
                  <a:srgbClr val="FFFFFF"/>
                </a:solidFill>
                <a:latin typeface="Calibri"/>
                <a:cs typeface="Calibri"/>
              </a:rPr>
              <a:t> </a:t>
            </a:r>
            <a:r>
              <a:rPr sz="1800" dirty="0">
                <a:solidFill>
                  <a:srgbClr val="FFFFFF"/>
                </a:solidFill>
                <a:latin typeface="Calibri"/>
                <a:cs typeface="Calibri"/>
              </a:rPr>
              <a:t>de</a:t>
            </a:r>
            <a:r>
              <a:rPr sz="1800" spc="-35" dirty="0">
                <a:solidFill>
                  <a:srgbClr val="FFFFFF"/>
                </a:solidFill>
                <a:latin typeface="Calibri"/>
                <a:cs typeface="Calibri"/>
              </a:rPr>
              <a:t> </a:t>
            </a:r>
            <a:r>
              <a:rPr sz="1800" dirty="0">
                <a:solidFill>
                  <a:srgbClr val="FFFFFF"/>
                </a:solidFill>
                <a:latin typeface="Calibri"/>
                <a:cs typeface="Calibri"/>
              </a:rPr>
              <a:t>la</a:t>
            </a:r>
            <a:r>
              <a:rPr sz="1800" spc="-55" dirty="0">
                <a:solidFill>
                  <a:srgbClr val="FFFFFF"/>
                </a:solidFill>
                <a:latin typeface="Calibri"/>
                <a:cs typeface="Calibri"/>
              </a:rPr>
              <a:t> </a:t>
            </a:r>
            <a:r>
              <a:rPr sz="1800" dirty="0">
                <a:solidFill>
                  <a:srgbClr val="FFFFFF"/>
                </a:solidFill>
                <a:latin typeface="Calibri"/>
                <a:cs typeface="Calibri"/>
              </a:rPr>
              <a:t>polis,</a:t>
            </a:r>
            <a:r>
              <a:rPr sz="1800" spc="-45" dirty="0">
                <a:solidFill>
                  <a:srgbClr val="FFFFFF"/>
                </a:solidFill>
                <a:latin typeface="Calibri"/>
                <a:cs typeface="Calibri"/>
              </a:rPr>
              <a:t> </a:t>
            </a:r>
            <a:r>
              <a:rPr lang="es-ES" sz="1800" dirty="0">
                <a:solidFill>
                  <a:srgbClr val="FFFFFF"/>
                </a:solidFill>
                <a:latin typeface="Calibri"/>
                <a:cs typeface="Calibri"/>
              </a:rPr>
              <a:t>en</a:t>
            </a:r>
            <a:r>
              <a:rPr lang="es-ES" sz="1800" spc="-35" dirty="0">
                <a:solidFill>
                  <a:srgbClr val="FFFFFF"/>
                </a:solidFill>
                <a:latin typeface="Calibri"/>
                <a:cs typeface="Calibri"/>
              </a:rPr>
              <a:t> </a:t>
            </a:r>
            <a:r>
              <a:rPr lang="es-ES" sz="1800" dirty="0">
                <a:solidFill>
                  <a:srgbClr val="FFFFFF"/>
                </a:solidFill>
                <a:latin typeface="Calibri"/>
                <a:cs typeface="Calibri"/>
              </a:rPr>
              <a:t>aquel</a:t>
            </a:r>
            <a:r>
              <a:rPr lang="es-ES" sz="1800" spc="-45" dirty="0">
                <a:solidFill>
                  <a:srgbClr val="FFFFFF"/>
                </a:solidFill>
                <a:latin typeface="Calibri"/>
                <a:cs typeface="Calibri"/>
              </a:rPr>
              <a:t> </a:t>
            </a:r>
            <a:r>
              <a:rPr lang="es-ES" sz="1800" dirty="0">
                <a:solidFill>
                  <a:srgbClr val="FFFFFF"/>
                </a:solidFill>
                <a:latin typeface="Calibri"/>
                <a:cs typeface="Calibri"/>
              </a:rPr>
              <a:t>momento</a:t>
            </a:r>
            <a:r>
              <a:rPr lang="es-ES" sz="1800" spc="-50" dirty="0">
                <a:solidFill>
                  <a:srgbClr val="FFFFFF"/>
                </a:solidFill>
                <a:latin typeface="Calibri"/>
                <a:cs typeface="Calibri"/>
              </a:rPr>
              <a:t> </a:t>
            </a:r>
            <a:r>
              <a:rPr lang="es-ES" sz="1800" dirty="0">
                <a:solidFill>
                  <a:srgbClr val="FFFFFF"/>
                </a:solidFill>
                <a:latin typeface="Calibri"/>
                <a:cs typeface="Calibri"/>
              </a:rPr>
              <a:t>centro</a:t>
            </a:r>
            <a:r>
              <a:rPr lang="es-ES" sz="1800" spc="-55" dirty="0">
                <a:solidFill>
                  <a:srgbClr val="FFFFFF"/>
                </a:solidFill>
                <a:latin typeface="Calibri"/>
                <a:cs typeface="Calibri"/>
              </a:rPr>
              <a:t> </a:t>
            </a:r>
            <a:r>
              <a:rPr lang="es-ES" sz="1800" dirty="0">
                <a:solidFill>
                  <a:srgbClr val="FFFFFF"/>
                </a:solidFill>
                <a:latin typeface="Calibri"/>
                <a:cs typeface="Calibri"/>
              </a:rPr>
              <a:t>cultural</a:t>
            </a:r>
            <a:r>
              <a:rPr lang="es-ES" sz="1800" spc="-30" dirty="0">
                <a:solidFill>
                  <a:srgbClr val="FFFFFF"/>
                </a:solidFill>
                <a:latin typeface="Calibri"/>
                <a:cs typeface="Calibri"/>
              </a:rPr>
              <a:t> </a:t>
            </a:r>
            <a:r>
              <a:rPr lang="es-ES" sz="1800" dirty="0">
                <a:solidFill>
                  <a:srgbClr val="FFFFFF"/>
                </a:solidFill>
                <a:latin typeface="Calibri"/>
                <a:cs typeface="Calibri"/>
              </a:rPr>
              <a:t>e</a:t>
            </a:r>
            <a:r>
              <a:rPr lang="es-ES" sz="1800" spc="-45" dirty="0">
                <a:solidFill>
                  <a:srgbClr val="FFFFFF"/>
                </a:solidFill>
                <a:latin typeface="Calibri"/>
                <a:cs typeface="Calibri"/>
              </a:rPr>
              <a:t> </a:t>
            </a:r>
            <a:r>
              <a:rPr lang="es-ES" sz="1800" dirty="0">
                <a:solidFill>
                  <a:srgbClr val="FFFFFF"/>
                </a:solidFill>
                <a:latin typeface="Calibri"/>
                <a:cs typeface="Calibri"/>
              </a:rPr>
              <a:t>intelectual</a:t>
            </a:r>
            <a:r>
              <a:rPr lang="es-ES" sz="1800" spc="-20" dirty="0">
                <a:solidFill>
                  <a:srgbClr val="FFFFFF"/>
                </a:solidFill>
                <a:latin typeface="Calibri"/>
                <a:cs typeface="Calibri"/>
              </a:rPr>
              <a:t> </a:t>
            </a:r>
            <a:r>
              <a:rPr lang="es-ES" sz="1800" dirty="0">
                <a:solidFill>
                  <a:srgbClr val="FFFFFF"/>
                </a:solidFill>
                <a:latin typeface="Calibri"/>
                <a:cs typeface="Calibri"/>
              </a:rPr>
              <a:t>donde</a:t>
            </a:r>
            <a:r>
              <a:rPr lang="es-ES" sz="1800" spc="-35" dirty="0">
                <a:solidFill>
                  <a:srgbClr val="FFFFFF"/>
                </a:solidFill>
                <a:latin typeface="Calibri"/>
                <a:cs typeface="Calibri"/>
              </a:rPr>
              <a:t> </a:t>
            </a:r>
            <a:r>
              <a:rPr lang="es-ES" sz="1800" dirty="0">
                <a:solidFill>
                  <a:srgbClr val="FFFFFF"/>
                </a:solidFill>
                <a:latin typeface="Calibri"/>
                <a:cs typeface="Calibri"/>
              </a:rPr>
              <a:t>se</a:t>
            </a:r>
            <a:r>
              <a:rPr lang="es-ES" sz="1800" spc="-50" dirty="0">
                <a:solidFill>
                  <a:srgbClr val="FFFFFF"/>
                </a:solidFill>
                <a:latin typeface="Calibri"/>
                <a:cs typeface="Calibri"/>
              </a:rPr>
              <a:t> </a:t>
            </a:r>
            <a:r>
              <a:rPr lang="es-ES" sz="1800" spc="-10" dirty="0">
                <a:solidFill>
                  <a:srgbClr val="FFFFFF"/>
                </a:solidFill>
                <a:latin typeface="Calibri"/>
                <a:cs typeface="Calibri"/>
              </a:rPr>
              <a:t>definieron</a:t>
            </a:r>
            <a:r>
              <a:rPr lang="es-ES" sz="1800" spc="-40" dirty="0">
                <a:solidFill>
                  <a:srgbClr val="FFFFFF"/>
                </a:solidFill>
                <a:latin typeface="Calibri"/>
                <a:cs typeface="Calibri"/>
              </a:rPr>
              <a:t> </a:t>
            </a:r>
            <a:r>
              <a:rPr lang="es-ES" sz="1800" dirty="0">
                <a:solidFill>
                  <a:srgbClr val="FFFFFF"/>
                </a:solidFill>
                <a:latin typeface="Calibri"/>
                <a:cs typeface="Calibri"/>
              </a:rPr>
              <a:t>algunas</a:t>
            </a:r>
            <a:r>
              <a:rPr lang="es-ES" sz="1800" spc="-50" dirty="0">
                <a:solidFill>
                  <a:srgbClr val="FFFFFF"/>
                </a:solidFill>
                <a:latin typeface="Calibri"/>
                <a:cs typeface="Calibri"/>
              </a:rPr>
              <a:t> </a:t>
            </a:r>
            <a:r>
              <a:rPr lang="es-ES" sz="1800" spc="-25" dirty="0">
                <a:solidFill>
                  <a:srgbClr val="FFFFFF"/>
                </a:solidFill>
                <a:latin typeface="Calibri"/>
                <a:cs typeface="Calibri"/>
              </a:rPr>
              <a:t>de </a:t>
            </a:r>
            <a:r>
              <a:rPr lang="es-ES" sz="1800" dirty="0">
                <a:solidFill>
                  <a:srgbClr val="FFFFFF"/>
                </a:solidFill>
                <a:latin typeface="Calibri"/>
                <a:cs typeface="Calibri"/>
              </a:rPr>
              <a:t>las</a:t>
            </a:r>
            <a:r>
              <a:rPr lang="es-ES" sz="1800" spc="-35" dirty="0">
                <a:solidFill>
                  <a:srgbClr val="FFFFFF"/>
                </a:solidFill>
                <a:latin typeface="Calibri"/>
                <a:cs typeface="Calibri"/>
              </a:rPr>
              <a:t> </a:t>
            </a:r>
            <a:r>
              <a:rPr lang="es-ES" sz="1800" dirty="0">
                <a:solidFill>
                  <a:srgbClr val="FFFFFF"/>
                </a:solidFill>
                <a:latin typeface="Calibri"/>
                <a:cs typeface="Calibri"/>
              </a:rPr>
              <a:t>ideas</a:t>
            </a:r>
            <a:r>
              <a:rPr lang="es-ES" sz="1800" spc="-35" dirty="0">
                <a:solidFill>
                  <a:srgbClr val="FFFFFF"/>
                </a:solidFill>
                <a:latin typeface="Calibri"/>
                <a:cs typeface="Calibri"/>
              </a:rPr>
              <a:t> </a:t>
            </a:r>
            <a:r>
              <a:rPr lang="es-ES" sz="1800" dirty="0">
                <a:solidFill>
                  <a:srgbClr val="FFFFFF"/>
                </a:solidFill>
                <a:latin typeface="Calibri"/>
                <a:cs typeface="Calibri"/>
              </a:rPr>
              <a:t>que</a:t>
            </a:r>
            <a:r>
              <a:rPr lang="es-ES" sz="1800" spc="-15" dirty="0">
                <a:solidFill>
                  <a:srgbClr val="FFFFFF"/>
                </a:solidFill>
                <a:latin typeface="Calibri"/>
                <a:cs typeface="Calibri"/>
              </a:rPr>
              <a:t> </a:t>
            </a:r>
            <a:r>
              <a:rPr lang="es-ES" sz="1800" dirty="0">
                <a:solidFill>
                  <a:srgbClr val="FFFFFF"/>
                </a:solidFill>
                <a:latin typeface="Calibri"/>
                <a:cs typeface="Calibri"/>
              </a:rPr>
              <a:t>son</a:t>
            </a:r>
            <a:r>
              <a:rPr lang="es-ES" sz="1800" spc="-40" dirty="0">
                <a:solidFill>
                  <a:srgbClr val="FFFFFF"/>
                </a:solidFill>
                <a:latin typeface="Calibri"/>
                <a:cs typeface="Calibri"/>
              </a:rPr>
              <a:t> </a:t>
            </a:r>
            <a:r>
              <a:rPr lang="es-ES" sz="1800" dirty="0">
                <a:solidFill>
                  <a:srgbClr val="FFFFFF"/>
                </a:solidFill>
                <a:latin typeface="Calibri"/>
                <a:cs typeface="Calibri"/>
              </a:rPr>
              <a:t>hoy</a:t>
            </a:r>
            <a:r>
              <a:rPr lang="es-ES" sz="1800" spc="-30" dirty="0">
                <a:solidFill>
                  <a:srgbClr val="FFFFFF"/>
                </a:solidFill>
                <a:latin typeface="Calibri"/>
                <a:cs typeface="Calibri"/>
              </a:rPr>
              <a:t> </a:t>
            </a:r>
            <a:r>
              <a:rPr lang="es-ES" sz="1800" dirty="0">
                <a:solidFill>
                  <a:srgbClr val="FFFFFF"/>
                </a:solidFill>
                <a:latin typeface="Calibri"/>
                <a:cs typeface="Calibri"/>
              </a:rPr>
              <a:t>las</a:t>
            </a:r>
            <a:r>
              <a:rPr lang="es-ES" sz="1800" spc="-35" dirty="0">
                <a:solidFill>
                  <a:srgbClr val="FFFFFF"/>
                </a:solidFill>
                <a:latin typeface="Calibri"/>
                <a:cs typeface="Calibri"/>
              </a:rPr>
              <a:t> </a:t>
            </a:r>
            <a:r>
              <a:rPr lang="es-ES" sz="1800" dirty="0">
                <a:solidFill>
                  <a:srgbClr val="FFFFFF"/>
                </a:solidFill>
                <a:latin typeface="Calibri"/>
                <a:cs typeface="Calibri"/>
              </a:rPr>
              <a:t>piedras</a:t>
            </a:r>
            <a:r>
              <a:rPr lang="es-ES" sz="1800" spc="-25" dirty="0">
                <a:solidFill>
                  <a:srgbClr val="FFFFFF"/>
                </a:solidFill>
                <a:latin typeface="Calibri"/>
                <a:cs typeface="Calibri"/>
              </a:rPr>
              <a:t> </a:t>
            </a:r>
            <a:r>
              <a:rPr lang="es-ES" sz="1800" dirty="0">
                <a:solidFill>
                  <a:srgbClr val="FFFFFF"/>
                </a:solidFill>
                <a:latin typeface="Calibri"/>
                <a:cs typeface="Calibri"/>
              </a:rPr>
              <a:t>angulares</a:t>
            </a:r>
            <a:r>
              <a:rPr lang="es-ES" sz="1800" spc="-30" dirty="0">
                <a:solidFill>
                  <a:srgbClr val="FFFFFF"/>
                </a:solidFill>
                <a:latin typeface="Calibri"/>
                <a:cs typeface="Calibri"/>
              </a:rPr>
              <a:t> </a:t>
            </a:r>
            <a:r>
              <a:rPr lang="es-ES" sz="1800" dirty="0">
                <a:solidFill>
                  <a:srgbClr val="FFFFFF"/>
                </a:solidFill>
                <a:latin typeface="Calibri"/>
                <a:cs typeface="Calibri"/>
              </a:rPr>
              <a:t>de</a:t>
            </a:r>
            <a:r>
              <a:rPr lang="es-ES" sz="1800" spc="-35" dirty="0">
                <a:solidFill>
                  <a:srgbClr val="FFFFFF"/>
                </a:solidFill>
                <a:latin typeface="Calibri"/>
                <a:cs typeface="Calibri"/>
              </a:rPr>
              <a:t> </a:t>
            </a:r>
            <a:r>
              <a:rPr lang="es-ES" sz="1800" dirty="0">
                <a:solidFill>
                  <a:srgbClr val="FFFFFF"/>
                </a:solidFill>
                <a:latin typeface="Calibri"/>
                <a:cs typeface="Calibri"/>
              </a:rPr>
              <a:t>la</a:t>
            </a:r>
            <a:r>
              <a:rPr lang="es-ES" sz="1800" spc="-25" dirty="0">
                <a:solidFill>
                  <a:srgbClr val="FFFFFF"/>
                </a:solidFill>
                <a:latin typeface="Calibri"/>
                <a:cs typeface="Calibri"/>
              </a:rPr>
              <a:t> </a:t>
            </a:r>
            <a:r>
              <a:rPr lang="es-ES" sz="1800" dirty="0">
                <a:solidFill>
                  <a:srgbClr val="FFFFFF"/>
                </a:solidFill>
                <a:latin typeface="Calibri"/>
                <a:cs typeface="Calibri"/>
              </a:rPr>
              <a:t>cultura</a:t>
            </a:r>
            <a:r>
              <a:rPr lang="es-ES" sz="1800" spc="-10" dirty="0">
                <a:solidFill>
                  <a:srgbClr val="FFFFFF"/>
                </a:solidFill>
                <a:latin typeface="Calibri"/>
                <a:cs typeface="Calibri"/>
              </a:rPr>
              <a:t> occidental. </a:t>
            </a:r>
            <a:r>
              <a:rPr lang="es-ES" sz="1800" dirty="0">
                <a:solidFill>
                  <a:srgbClr val="FFFFFF"/>
                </a:solidFill>
                <a:latin typeface="Calibri"/>
                <a:cs typeface="Calibri"/>
              </a:rPr>
              <a:t>Las</a:t>
            </a:r>
            <a:r>
              <a:rPr lang="es-ES" sz="1800" spc="-40" dirty="0">
                <a:solidFill>
                  <a:srgbClr val="FFFFFF"/>
                </a:solidFill>
                <a:latin typeface="Calibri"/>
                <a:cs typeface="Calibri"/>
              </a:rPr>
              <a:t> </a:t>
            </a:r>
            <a:r>
              <a:rPr lang="es-ES" sz="1800" dirty="0">
                <a:solidFill>
                  <a:srgbClr val="FFFFFF"/>
                </a:solidFill>
                <a:latin typeface="Calibri"/>
                <a:cs typeface="Calibri"/>
              </a:rPr>
              <a:t>principales</a:t>
            </a:r>
            <a:r>
              <a:rPr lang="es-ES" sz="1800" spc="-15" dirty="0">
                <a:solidFill>
                  <a:srgbClr val="FFFFFF"/>
                </a:solidFill>
                <a:latin typeface="Calibri"/>
                <a:cs typeface="Calibri"/>
              </a:rPr>
              <a:t> </a:t>
            </a:r>
            <a:r>
              <a:rPr lang="es-ES" sz="1800" spc="-10" dirty="0">
                <a:solidFill>
                  <a:srgbClr val="FFFFFF"/>
                </a:solidFill>
                <a:latin typeface="Calibri"/>
                <a:cs typeface="Calibri"/>
              </a:rPr>
              <a:t>contribuciones</a:t>
            </a:r>
            <a:r>
              <a:rPr lang="es-ES" sz="1800" spc="-15" dirty="0">
                <a:solidFill>
                  <a:srgbClr val="FFFFFF"/>
                </a:solidFill>
                <a:latin typeface="Calibri"/>
                <a:cs typeface="Calibri"/>
              </a:rPr>
              <a:t> </a:t>
            </a:r>
            <a:r>
              <a:rPr lang="es-ES" sz="1800" dirty="0">
                <a:solidFill>
                  <a:srgbClr val="FFFFFF"/>
                </a:solidFill>
                <a:latin typeface="Calibri"/>
                <a:cs typeface="Calibri"/>
              </a:rPr>
              <a:t>de</a:t>
            </a:r>
            <a:r>
              <a:rPr lang="es-ES" sz="1800" spc="-25" dirty="0">
                <a:solidFill>
                  <a:srgbClr val="FFFFFF"/>
                </a:solidFill>
                <a:latin typeface="Calibri"/>
                <a:cs typeface="Calibri"/>
              </a:rPr>
              <a:t> </a:t>
            </a:r>
            <a:r>
              <a:rPr lang="es-ES" sz="1800" spc="-10" dirty="0">
                <a:solidFill>
                  <a:srgbClr val="FFFFFF"/>
                </a:solidFill>
                <a:latin typeface="Calibri"/>
                <a:cs typeface="Calibri"/>
              </a:rPr>
              <a:t>Sócrates</a:t>
            </a:r>
            <a:r>
              <a:rPr lang="es-ES" sz="1800" spc="-30" dirty="0">
                <a:solidFill>
                  <a:srgbClr val="FFFFFF"/>
                </a:solidFill>
                <a:latin typeface="Calibri"/>
                <a:cs typeface="Calibri"/>
              </a:rPr>
              <a:t> </a:t>
            </a:r>
            <a:r>
              <a:rPr lang="es-ES" sz="1800" dirty="0">
                <a:solidFill>
                  <a:srgbClr val="FFFFFF"/>
                </a:solidFill>
                <a:latin typeface="Calibri"/>
                <a:cs typeface="Calibri"/>
              </a:rPr>
              <a:t>a</a:t>
            </a:r>
            <a:r>
              <a:rPr lang="es-ES" sz="1800" spc="-45" dirty="0">
                <a:solidFill>
                  <a:srgbClr val="FFFFFF"/>
                </a:solidFill>
                <a:latin typeface="Calibri"/>
                <a:cs typeface="Calibri"/>
              </a:rPr>
              <a:t> </a:t>
            </a:r>
            <a:r>
              <a:rPr lang="es-ES" sz="1800" dirty="0">
                <a:solidFill>
                  <a:srgbClr val="FFFFFF"/>
                </a:solidFill>
                <a:latin typeface="Calibri"/>
                <a:cs typeface="Calibri"/>
              </a:rPr>
              <a:t>la</a:t>
            </a:r>
            <a:r>
              <a:rPr lang="es-ES" sz="1800" spc="-40" dirty="0">
                <a:solidFill>
                  <a:srgbClr val="FFFFFF"/>
                </a:solidFill>
                <a:latin typeface="Calibri"/>
                <a:cs typeface="Calibri"/>
              </a:rPr>
              <a:t> </a:t>
            </a:r>
            <a:r>
              <a:rPr lang="es-ES" sz="1800" dirty="0">
                <a:solidFill>
                  <a:srgbClr val="FFFFFF"/>
                </a:solidFill>
                <a:latin typeface="Calibri"/>
                <a:cs typeface="Calibri"/>
              </a:rPr>
              <a:t>filosofía</a:t>
            </a:r>
            <a:r>
              <a:rPr lang="es-ES" sz="1800" spc="-30" dirty="0">
                <a:solidFill>
                  <a:srgbClr val="FFFFFF"/>
                </a:solidFill>
                <a:latin typeface="Calibri"/>
                <a:cs typeface="Calibri"/>
              </a:rPr>
              <a:t> </a:t>
            </a:r>
            <a:r>
              <a:rPr lang="es-ES" sz="1800" dirty="0">
                <a:solidFill>
                  <a:srgbClr val="FFFFFF"/>
                </a:solidFill>
                <a:latin typeface="Calibri"/>
                <a:cs typeface="Calibri"/>
              </a:rPr>
              <a:t>fueron</a:t>
            </a:r>
            <a:r>
              <a:rPr lang="es-ES" sz="1800" spc="-30" dirty="0">
                <a:solidFill>
                  <a:srgbClr val="FFFFFF"/>
                </a:solidFill>
                <a:latin typeface="Calibri"/>
                <a:cs typeface="Calibri"/>
              </a:rPr>
              <a:t> </a:t>
            </a:r>
            <a:r>
              <a:rPr lang="es-ES" sz="1800" dirty="0">
                <a:solidFill>
                  <a:srgbClr val="FFFFFF"/>
                </a:solidFill>
                <a:latin typeface="Calibri"/>
                <a:cs typeface="Calibri"/>
              </a:rPr>
              <a:t>el</a:t>
            </a:r>
            <a:r>
              <a:rPr lang="es-ES" sz="1800" spc="-35" dirty="0">
                <a:solidFill>
                  <a:srgbClr val="FFFFFF"/>
                </a:solidFill>
                <a:latin typeface="Calibri"/>
                <a:cs typeface="Calibri"/>
              </a:rPr>
              <a:t> </a:t>
            </a:r>
            <a:r>
              <a:rPr lang="es-ES" sz="1800" dirty="0">
                <a:solidFill>
                  <a:srgbClr val="FFFFFF"/>
                </a:solidFill>
                <a:latin typeface="Calibri"/>
                <a:cs typeface="Calibri"/>
              </a:rPr>
              <a:t>método</a:t>
            </a:r>
            <a:r>
              <a:rPr lang="es-ES" sz="1800" spc="-30" dirty="0">
                <a:solidFill>
                  <a:srgbClr val="FFFFFF"/>
                </a:solidFill>
                <a:latin typeface="Calibri"/>
                <a:cs typeface="Calibri"/>
              </a:rPr>
              <a:t> </a:t>
            </a:r>
            <a:r>
              <a:rPr lang="es-ES" sz="1800" dirty="0">
                <a:solidFill>
                  <a:srgbClr val="FFFFFF"/>
                </a:solidFill>
                <a:latin typeface="Calibri"/>
                <a:cs typeface="Calibri"/>
              </a:rPr>
              <a:t>del</a:t>
            </a:r>
            <a:r>
              <a:rPr lang="es-ES" sz="1800" spc="-30" dirty="0">
                <a:solidFill>
                  <a:srgbClr val="FFFFFF"/>
                </a:solidFill>
                <a:latin typeface="Calibri"/>
                <a:cs typeface="Calibri"/>
              </a:rPr>
              <a:t> </a:t>
            </a:r>
            <a:r>
              <a:rPr lang="es-ES" sz="1800" dirty="0">
                <a:solidFill>
                  <a:srgbClr val="FFFFFF"/>
                </a:solidFill>
                <a:latin typeface="Calibri"/>
                <a:cs typeface="Calibri"/>
              </a:rPr>
              <a:t>diálogo</a:t>
            </a:r>
            <a:r>
              <a:rPr lang="es-ES" sz="1800" spc="-30" dirty="0">
                <a:solidFill>
                  <a:srgbClr val="FFFFFF"/>
                </a:solidFill>
                <a:latin typeface="Calibri"/>
                <a:cs typeface="Calibri"/>
              </a:rPr>
              <a:t> </a:t>
            </a:r>
            <a:r>
              <a:rPr lang="es-ES" sz="1800" dirty="0">
                <a:solidFill>
                  <a:srgbClr val="FFFFFF"/>
                </a:solidFill>
                <a:latin typeface="Calibri"/>
                <a:cs typeface="Calibri"/>
              </a:rPr>
              <a:t>y</a:t>
            </a:r>
            <a:r>
              <a:rPr lang="es-ES" sz="1800" spc="-40" dirty="0">
                <a:solidFill>
                  <a:srgbClr val="FFFFFF"/>
                </a:solidFill>
                <a:latin typeface="Calibri"/>
                <a:cs typeface="Calibri"/>
              </a:rPr>
              <a:t> </a:t>
            </a:r>
            <a:r>
              <a:rPr lang="es-ES" sz="1800" spc="-25" dirty="0">
                <a:solidFill>
                  <a:srgbClr val="FFFFFF"/>
                </a:solidFill>
                <a:latin typeface="Calibri"/>
                <a:cs typeface="Calibri"/>
              </a:rPr>
              <a:t>la </a:t>
            </a:r>
            <a:r>
              <a:rPr lang="es-ES" sz="1800" spc="-10" dirty="0">
                <a:solidFill>
                  <a:srgbClr val="FFFFFF"/>
                </a:solidFill>
                <a:latin typeface="Calibri"/>
                <a:cs typeface="Calibri"/>
              </a:rPr>
              <a:t>ética.</a:t>
            </a:r>
            <a:endParaRPr lang="es-ES" sz="1800" dirty="0">
              <a:latin typeface="Calibri"/>
              <a:cs typeface="Calibri"/>
            </a:endParaRPr>
          </a:p>
          <a:p>
            <a:pPr marL="12700" marR="163195">
              <a:lnSpc>
                <a:spcPct val="106900"/>
              </a:lnSpc>
              <a:spcBef>
                <a:spcPts val="810"/>
              </a:spcBef>
            </a:pPr>
            <a:r>
              <a:rPr sz="1800" b="1" dirty="0" err="1">
                <a:solidFill>
                  <a:srgbClr val="FFFFFF"/>
                </a:solidFill>
                <a:latin typeface="Calibri"/>
                <a:cs typeface="Calibri"/>
              </a:rPr>
              <a:t>Platón</a:t>
            </a:r>
            <a:r>
              <a:rPr lang="es-MX" sz="1800" b="1" spc="-55" dirty="0">
                <a:solidFill>
                  <a:srgbClr val="FFFFFF"/>
                </a:solidFill>
                <a:latin typeface="Calibri"/>
                <a:cs typeface="Calibri"/>
              </a:rPr>
              <a:t> </a:t>
            </a:r>
            <a:r>
              <a:rPr lang="es-MX" sz="1800" dirty="0">
                <a:solidFill>
                  <a:srgbClr val="FFFFFF"/>
                </a:solidFill>
                <a:latin typeface="Calibri"/>
                <a:cs typeface="Calibri"/>
              </a:rPr>
              <a:t>fue</a:t>
            </a:r>
            <a:r>
              <a:rPr lang="es-MX" sz="1800" spc="-35" dirty="0">
                <a:solidFill>
                  <a:srgbClr val="FFFFFF"/>
                </a:solidFill>
                <a:latin typeface="Calibri"/>
                <a:cs typeface="Calibri"/>
              </a:rPr>
              <a:t> </a:t>
            </a:r>
            <a:r>
              <a:rPr lang="es-MX" sz="1800" dirty="0">
                <a:solidFill>
                  <a:srgbClr val="FFFFFF"/>
                </a:solidFill>
                <a:latin typeface="Calibri"/>
                <a:cs typeface="Calibri"/>
              </a:rPr>
              <a:t>un</a:t>
            </a:r>
            <a:r>
              <a:rPr sz="1800" spc="-30" dirty="0">
                <a:solidFill>
                  <a:srgbClr val="FFFFFF"/>
                </a:solidFill>
                <a:latin typeface="Calibri"/>
                <a:cs typeface="Calibri"/>
              </a:rPr>
              <a:t> </a:t>
            </a:r>
            <a:r>
              <a:rPr sz="1800" dirty="0" err="1">
                <a:solidFill>
                  <a:srgbClr val="FFFFFF"/>
                </a:solidFill>
                <a:latin typeface="Calibri"/>
                <a:cs typeface="Calibri"/>
              </a:rPr>
              <a:t>filósofo</a:t>
            </a:r>
            <a:r>
              <a:rPr sz="1800" spc="-40" dirty="0">
                <a:solidFill>
                  <a:srgbClr val="FFFFFF"/>
                </a:solidFill>
                <a:latin typeface="Calibri"/>
                <a:cs typeface="Calibri"/>
              </a:rPr>
              <a:t> </a:t>
            </a:r>
            <a:r>
              <a:rPr sz="1800" dirty="0" err="1">
                <a:solidFill>
                  <a:srgbClr val="FFFFFF"/>
                </a:solidFill>
                <a:latin typeface="Calibri"/>
                <a:cs typeface="Calibri"/>
              </a:rPr>
              <a:t>ateniense</a:t>
            </a:r>
            <a:r>
              <a:rPr lang="es-MX" sz="1800" spc="-25" dirty="0">
                <a:solidFill>
                  <a:srgbClr val="FFFFFF"/>
                </a:solidFill>
                <a:latin typeface="Calibri"/>
                <a:cs typeface="Calibri"/>
              </a:rPr>
              <a:t> </a:t>
            </a:r>
            <a:r>
              <a:rPr lang="es-MX" sz="1800" dirty="0">
                <a:solidFill>
                  <a:srgbClr val="FFFFFF"/>
                </a:solidFill>
                <a:latin typeface="Calibri"/>
                <a:cs typeface="Calibri"/>
              </a:rPr>
              <a:t>que</a:t>
            </a:r>
            <a:r>
              <a:rPr lang="es-MX" sz="1800" spc="-40" dirty="0">
                <a:solidFill>
                  <a:srgbClr val="FFFFFF"/>
                </a:solidFill>
                <a:latin typeface="Calibri"/>
                <a:cs typeface="Calibri"/>
              </a:rPr>
              <a:t> </a:t>
            </a:r>
            <a:r>
              <a:rPr lang="es-MX" sz="1800" dirty="0">
                <a:solidFill>
                  <a:srgbClr val="FFFFFF"/>
                </a:solidFill>
                <a:latin typeface="Calibri"/>
                <a:cs typeface="Calibri"/>
              </a:rPr>
              <a:t>vivió</a:t>
            </a:r>
            <a:r>
              <a:rPr lang="es-MX" sz="1800" spc="-30" dirty="0">
                <a:solidFill>
                  <a:srgbClr val="FFFFFF"/>
                </a:solidFill>
                <a:latin typeface="Calibri"/>
                <a:cs typeface="Calibri"/>
              </a:rPr>
              <a:t> </a:t>
            </a:r>
            <a:r>
              <a:rPr lang="es-MX" sz="1800" dirty="0">
                <a:solidFill>
                  <a:srgbClr val="FFFFFF"/>
                </a:solidFill>
                <a:latin typeface="Calibri"/>
                <a:cs typeface="Calibri"/>
              </a:rPr>
              <a:t>a</a:t>
            </a:r>
            <a:r>
              <a:rPr sz="1800" spc="-45" dirty="0">
                <a:solidFill>
                  <a:srgbClr val="FFFFFF"/>
                </a:solidFill>
                <a:latin typeface="Calibri"/>
                <a:cs typeface="Calibri"/>
              </a:rPr>
              <a:t> </a:t>
            </a:r>
            <a:r>
              <a:rPr sz="1800" dirty="0">
                <a:solidFill>
                  <a:srgbClr val="FFFFFF"/>
                </a:solidFill>
                <a:latin typeface="Calibri"/>
                <a:cs typeface="Calibri"/>
              </a:rPr>
              <a:t>finales</a:t>
            </a:r>
            <a:r>
              <a:rPr sz="1800" spc="-20" dirty="0">
                <a:solidFill>
                  <a:srgbClr val="FFFFFF"/>
                </a:solidFill>
                <a:latin typeface="Calibri"/>
                <a:cs typeface="Calibri"/>
              </a:rPr>
              <a:t> </a:t>
            </a:r>
            <a:r>
              <a:rPr sz="1800" dirty="0">
                <a:solidFill>
                  <a:srgbClr val="FFFFFF"/>
                </a:solidFill>
                <a:latin typeface="Calibri"/>
                <a:cs typeface="Calibri"/>
              </a:rPr>
              <a:t>del</a:t>
            </a:r>
            <a:r>
              <a:rPr sz="1800" spc="-45" dirty="0">
                <a:solidFill>
                  <a:srgbClr val="FFFFFF"/>
                </a:solidFill>
                <a:latin typeface="Calibri"/>
                <a:cs typeface="Calibri"/>
              </a:rPr>
              <a:t> </a:t>
            </a:r>
            <a:r>
              <a:rPr sz="1800" dirty="0">
                <a:solidFill>
                  <a:srgbClr val="FFFFFF"/>
                </a:solidFill>
                <a:latin typeface="Calibri"/>
                <a:cs typeface="Calibri"/>
              </a:rPr>
              <a:t>siglo</a:t>
            </a:r>
            <a:r>
              <a:rPr sz="1800" spc="-30" dirty="0">
                <a:solidFill>
                  <a:srgbClr val="FFFFFF"/>
                </a:solidFill>
                <a:latin typeface="Calibri"/>
                <a:cs typeface="Calibri"/>
              </a:rPr>
              <a:t> </a:t>
            </a:r>
            <a:r>
              <a:rPr sz="1800" dirty="0">
                <a:solidFill>
                  <a:srgbClr val="FFFFFF"/>
                </a:solidFill>
                <a:latin typeface="Calibri"/>
                <a:cs typeface="Calibri"/>
              </a:rPr>
              <a:t>V</a:t>
            </a:r>
            <a:r>
              <a:rPr sz="1800" spc="-30" dirty="0">
                <a:solidFill>
                  <a:srgbClr val="FFFFFF"/>
                </a:solidFill>
                <a:latin typeface="Calibri"/>
                <a:cs typeface="Calibri"/>
              </a:rPr>
              <a:t> </a:t>
            </a:r>
            <a:r>
              <a:rPr sz="1800" dirty="0">
                <a:solidFill>
                  <a:srgbClr val="FFFFFF"/>
                </a:solidFill>
                <a:latin typeface="Calibri"/>
                <a:cs typeface="Calibri"/>
              </a:rPr>
              <a:t>a.C.</a:t>
            </a:r>
            <a:r>
              <a:rPr sz="1800" spc="-50" dirty="0">
                <a:solidFill>
                  <a:srgbClr val="FFFFFF"/>
                </a:solidFill>
                <a:latin typeface="Calibri"/>
                <a:cs typeface="Calibri"/>
              </a:rPr>
              <a:t> </a:t>
            </a:r>
            <a:r>
              <a:rPr sz="1800" dirty="0">
                <a:solidFill>
                  <a:srgbClr val="FFFFFF"/>
                </a:solidFill>
                <a:latin typeface="Calibri"/>
                <a:cs typeface="Calibri"/>
              </a:rPr>
              <a:t>y</a:t>
            </a:r>
            <a:r>
              <a:rPr sz="1800" spc="-35" dirty="0">
                <a:solidFill>
                  <a:srgbClr val="FFFFFF"/>
                </a:solidFill>
                <a:latin typeface="Calibri"/>
                <a:cs typeface="Calibri"/>
              </a:rPr>
              <a:t> </a:t>
            </a:r>
            <a:r>
              <a:rPr sz="1800" dirty="0">
                <a:solidFill>
                  <a:srgbClr val="FFFFFF"/>
                </a:solidFill>
                <a:latin typeface="Calibri"/>
                <a:cs typeface="Calibri"/>
              </a:rPr>
              <a:t>principios</a:t>
            </a:r>
            <a:r>
              <a:rPr sz="1800" spc="-5" dirty="0">
                <a:solidFill>
                  <a:srgbClr val="FFFFFF"/>
                </a:solidFill>
                <a:latin typeface="Calibri"/>
                <a:cs typeface="Calibri"/>
              </a:rPr>
              <a:t> </a:t>
            </a:r>
            <a:r>
              <a:rPr sz="1800" dirty="0">
                <a:solidFill>
                  <a:srgbClr val="FFFFFF"/>
                </a:solidFill>
                <a:latin typeface="Calibri"/>
                <a:cs typeface="Calibri"/>
              </a:rPr>
              <a:t>del</a:t>
            </a:r>
            <a:r>
              <a:rPr sz="1800" spc="-45" dirty="0">
                <a:solidFill>
                  <a:srgbClr val="FFFFFF"/>
                </a:solidFill>
                <a:latin typeface="Calibri"/>
                <a:cs typeface="Calibri"/>
              </a:rPr>
              <a:t> </a:t>
            </a:r>
            <a:r>
              <a:rPr sz="1800" dirty="0">
                <a:solidFill>
                  <a:srgbClr val="FFFFFF"/>
                </a:solidFill>
                <a:latin typeface="Calibri"/>
                <a:cs typeface="Calibri"/>
              </a:rPr>
              <a:t>siglo</a:t>
            </a:r>
            <a:r>
              <a:rPr sz="1800" spc="-30" dirty="0">
                <a:solidFill>
                  <a:srgbClr val="FFFFFF"/>
                </a:solidFill>
                <a:latin typeface="Calibri"/>
                <a:cs typeface="Calibri"/>
              </a:rPr>
              <a:t> </a:t>
            </a:r>
            <a:r>
              <a:rPr sz="1800" spc="-25" dirty="0">
                <a:solidFill>
                  <a:srgbClr val="FFFFFF"/>
                </a:solidFill>
                <a:latin typeface="Calibri"/>
                <a:cs typeface="Calibri"/>
              </a:rPr>
              <a:t>IV </a:t>
            </a:r>
            <a:r>
              <a:rPr sz="1800" dirty="0">
                <a:solidFill>
                  <a:srgbClr val="FFFFFF"/>
                </a:solidFill>
                <a:latin typeface="Calibri"/>
                <a:cs typeface="Calibri"/>
              </a:rPr>
              <a:t>a.C.(427</a:t>
            </a:r>
            <a:r>
              <a:rPr sz="1800" spc="-40" dirty="0">
                <a:solidFill>
                  <a:srgbClr val="FFFFFF"/>
                </a:solidFill>
                <a:latin typeface="Calibri"/>
                <a:cs typeface="Calibri"/>
              </a:rPr>
              <a:t> </a:t>
            </a:r>
            <a:r>
              <a:rPr sz="1800" spc="-10" dirty="0">
                <a:solidFill>
                  <a:srgbClr val="FFFFFF"/>
                </a:solidFill>
                <a:latin typeface="Calibri"/>
                <a:cs typeface="Calibri"/>
              </a:rPr>
              <a:t>a.C.-</a:t>
            </a:r>
            <a:r>
              <a:rPr sz="1800" dirty="0">
                <a:solidFill>
                  <a:srgbClr val="FFFFFF"/>
                </a:solidFill>
                <a:latin typeface="Calibri"/>
                <a:cs typeface="Calibri"/>
              </a:rPr>
              <a:t>347</a:t>
            </a:r>
            <a:r>
              <a:rPr sz="1800" spc="-55" dirty="0">
                <a:solidFill>
                  <a:srgbClr val="FFFFFF"/>
                </a:solidFill>
                <a:latin typeface="Calibri"/>
                <a:cs typeface="Calibri"/>
              </a:rPr>
              <a:t> </a:t>
            </a:r>
            <a:r>
              <a:rPr sz="1800" dirty="0">
                <a:solidFill>
                  <a:srgbClr val="FFFFFF"/>
                </a:solidFill>
                <a:latin typeface="Calibri"/>
                <a:cs typeface="Calibri"/>
              </a:rPr>
              <a:t>a.C.).</a:t>
            </a:r>
            <a:r>
              <a:rPr sz="1800" spc="-50" dirty="0">
                <a:solidFill>
                  <a:srgbClr val="FFFFFF"/>
                </a:solidFill>
                <a:latin typeface="Calibri"/>
                <a:cs typeface="Calibri"/>
              </a:rPr>
              <a:t> </a:t>
            </a:r>
            <a:r>
              <a:rPr sz="1800" dirty="0">
                <a:solidFill>
                  <a:srgbClr val="FFFFFF"/>
                </a:solidFill>
                <a:latin typeface="Calibri"/>
                <a:cs typeface="Calibri"/>
              </a:rPr>
              <a:t>De</a:t>
            </a:r>
            <a:r>
              <a:rPr sz="1800" spc="-30" dirty="0">
                <a:solidFill>
                  <a:srgbClr val="FFFFFF"/>
                </a:solidFill>
                <a:latin typeface="Calibri"/>
                <a:cs typeface="Calibri"/>
              </a:rPr>
              <a:t> </a:t>
            </a:r>
            <a:r>
              <a:rPr sz="1800" dirty="0">
                <a:solidFill>
                  <a:srgbClr val="FFFFFF"/>
                </a:solidFill>
                <a:latin typeface="Calibri"/>
                <a:cs typeface="Calibri"/>
              </a:rPr>
              <a:t>origen</a:t>
            </a:r>
            <a:r>
              <a:rPr sz="1800" spc="-30" dirty="0">
                <a:solidFill>
                  <a:srgbClr val="FFFFFF"/>
                </a:solidFill>
                <a:latin typeface="Calibri"/>
                <a:cs typeface="Calibri"/>
              </a:rPr>
              <a:t> </a:t>
            </a:r>
            <a:r>
              <a:rPr sz="1800" spc="-10" dirty="0">
                <a:solidFill>
                  <a:srgbClr val="FFFFFF"/>
                </a:solidFill>
                <a:latin typeface="Calibri"/>
                <a:cs typeface="Calibri"/>
              </a:rPr>
              <a:t>aristocrático,</a:t>
            </a:r>
            <a:r>
              <a:rPr sz="1800" spc="-30" dirty="0">
                <a:solidFill>
                  <a:srgbClr val="FFFFFF"/>
                </a:solidFill>
                <a:latin typeface="Calibri"/>
                <a:cs typeface="Calibri"/>
              </a:rPr>
              <a:t> </a:t>
            </a:r>
            <a:r>
              <a:rPr sz="1800" dirty="0">
                <a:solidFill>
                  <a:srgbClr val="FFFFFF"/>
                </a:solidFill>
                <a:latin typeface="Calibri"/>
                <a:cs typeface="Calibri"/>
              </a:rPr>
              <a:t>su</a:t>
            </a:r>
            <a:r>
              <a:rPr sz="1800" spc="-40" dirty="0">
                <a:solidFill>
                  <a:srgbClr val="FFFFFF"/>
                </a:solidFill>
                <a:latin typeface="Calibri"/>
                <a:cs typeface="Calibri"/>
              </a:rPr>
              <a:t> </a:t>
            </a:r>
            <a:r>
              <a:rPr sz="1800" spc="-10" dirty="0">
                <a:solidFill>
                  <a:srgbClr val="FFFFFF"/>
                </a:solidFill>
                <a:latin typeface="Calibri"/>
                <a:cs typeface="Calibri"/>
              </a:rPr>
              <a:t>pensamiento</a:t>
            </a:r>
            <a:r>
              <a:rPr sz="1800" spc="-60" dirty="0">
                <a:solidFill>
                  <a:srgbClr val="FFFFFF"/>
                </a:solidFill>
                <a:latin typeface="Calibri"/>
                <a:cs typeface="Calibri"/>
              </a:rPr>
              <a:t> </a:t>
            </a:r>
            <a:r>
              <a:rPr sz="1800" dirty="0">
                <a:solidFill>
                  <a:srgbClr val="FFFFFF"/>
                </a:solidFill>
                <a:latin typeface="Calibri"/>
                <a:cs typeface="Calibri"/>
              </a:rPr>
              <a:t>gira</a:t>
            </a:r>
            <a:r>
              <a:rPr sz="1800" spc="-30" dirty="0">
                <a:solidFill>
                  <a:srgbClr val="FFFFFF"/>
                </a:solidFill>
                <a:latin typeface="Calibri"/>
                <a:cs typeface="Calibri"/>
              </a:rPr>
              <a:t> </a:t>
            </a:r>
            <a:r>
              <a:rPr sz="1800" dirty="0">
                <a:solidFill>
                  <a:srgbClr val="FFFFFF"/>
                </a:solidFill>
                <a:latin typeface="Calibri"/>
                <a:cs typeface="Calibri"/>
              </a:rPr>
              <a:t>en</a:t>
            </a:r>
            <a:r>
              <a:rPr sz="1800" spc="-45" dirty="0">
                <a:solidFill>
                  <a:srgbClr val="FFFFFF"/>
                </a:solidFill>
                <a:latin typeface="Calibri"/>
                <a:cs typeface="Calibri"/>
              </a:rPr>
              <a:t> </a:t>
            </a:r>
            <a:r>
              <a:rPr sz="1800" dirty="0">
                <a:solidFill>
                  <a:srgbClr val="FFFFFF"/>
                </a:solidFill>
                <a:latin typeface="Calibri"/>
                <a:cs typeface="Calibri"/>
              </a:rPr>
              <a:t>torno</a:t>
            </a:r>
            <a:r>
              <a:rPr sz="1800" spc="-35" dirty="0">
                <a:solidFill>
                  <a:srgbClr val="FFFFFF"/>
                </a:solidFill>
                <a:latin typeface="Calibri"/>
                <a:cs typeface="Calibri"/>
              </a:rPr>
              <a:t> </a:t>
            </a:r>
            <a:r>
              <a:rPr sz="1800" dirty="0">
                <a:solidFill>
                  <a:srgbClr val="FFFFFF"/>
                </a:solidFill>
                <a:latin typeface="Calibri"/>
                <a:cs typeface="Calibri"/>
              </a:rPr>
              <a:t>a</a:t>
            </a:r>
            <a:r>
              <a:rPr sz="1800" spc="-50" dirty="0">
                <a:solidFill>
                  <a:srgbClr val="FFFFFF"/>
                </a:solidFill>
                <a:latin typeface="Calibri"/>
                <a:cs typeface="Calibri"/>
              </a:rPr>
              <a:t> </a:t>
            </a:r>
            <a:r>
              <a:rPr sz="1800" spc="-25" dirty="0">
                <a:solidFill>
                  <a:srgbClr val="FFFFFF"/>
                </a:solidFill>
                <a:latin typeface="Calibri"/>
                <a:cs typeface="Calibri"/>
              </a:rPr>
              <a:t>una </a:t>
            </a:r>
            <a:r>
              <a:rPr sz="1800" spc="-10" dirty="0">
                <a:solidFill>
                  <a:srgbClr val="FFFFFF"/>
                </a:solidFill>
                <a:latin typeface="Calibri"/>
                <a:cs typeface="Calibri"/>
              </a:rPr>
              <a:t>pretensión</a:t>
            </a:r>
            <a:r>
              <a:rPr sz="1800" spc="-40" dirty="0">
                <a:solidFill>
                  <a:srgbClr val="FFFFFF"/>
                </a:solidFill>
                <a:latin typeface="Calibri"/>
                <a:cs typeface="Calibri"/>
              </a:rPr>
              <a:t> </a:t>
            </a:r>
            <a:r>
              <a:rPr sz="1800" dirty="0">
                <a:solidFill>
                  <a:srgbClr val="FFFFFF"/>
                </a:solidFill>
                <a:latin typeface="Calibri"/>
                <a:cs typeface="Calibri"/>
              </a:rPr>
              <a:t>política:</a:t>
            </a:r>
            <a:r>
              <a:rPr sz="1800" spc="-15" dirty="0">
                <a:solidFill>
                  <a:srgbClr val="FFFFFF"/>
                </a:solidFill>
                <a:latin typeface="Calibri"/>
                <a:cs typeface="Calibri"/>
              </a:rPr>
              <a:t> </a:t>
            </a:r>
            <a:r>
              <a:rPr sz="1800" dirty="0">
                <a:solidFill>
                  <a:srgbClr val="FFFFFF"/>
                </a:solidFill>
                <a:latin typeface="Calibri"/>
                <a:cs typeface="Calibri"/>
              </a:rPr>
              <a:t>la</a:t>
            </a:r>
            <a:r>
              <a:rPr sz="1800" spc="-40" dirty="0">
                <a:solidFill>
                  <a:srgbClr val="FFFFFF"/>
                </a:solidFill>
                <a:latin typeface="Calibri"/>
                <a:cs typeface="Calibri"/>
              </a:rPr>
              <a:t> </a:t>
            </a:r>
            <a:r>
              <a:rPr sz="1800" dirty="0">
                <a:solidFill>
                  <a:srgbClr val="FFFFFF"/>
                </a:solidFill>
                <a:latin typeface="Calibri"/>
                <a:cs typeface="Calibri"/>
              </a:rPr>
              <a:t>creación</a:t>
            </a:r>
            <a:r>
              <a:rPr sz="1800" spc="-25" dirty="0">
                <a:solidFill>
                  <a:srgbClr val="FFFFFF"/>
                </a:solidFill>
                <a:latin typeface="Calibri"/>
                <a:cs typeface="Calibri"/>
              </a:rPr>
              <a:t> </a:t>
            </a:r>
            <a:r>
              <a:rPr sz="1800" dirty="0">
                <a:solidFill>
                  <a:srgbClr val="FFFFFF"/>
                </a:solidFill>
                <a:latin typeface="Calibri"/>
                <a:cs typeface="Calibri"/>
              </a:rPr>
              <a:t>de</a:t>
            </a:r>
            <a:r>
              <a:rPr sz="1800" spc="-45" dirty="0">
                <a:solidFill>
                  <a:srgbClr val="FFFFFF"/>
                </a:solidFill>
                <a:latin typeface="Calibri"/>
                <a:cs typeface="Calibri"/>
              </a:rPr>
              <a:t> </a:t>
            </a:r>
            <a:r>
              <a:rPr sz="1800" dirty="0">
                <a:solidFill>
                  <a:srgbClr val="FFFFFF"/>
                </a:solidFill>
                <a:latin typeface="Calibri"/>
                <a:cs typeface="Calibri"/>
              </a:rPr>
              <a:t>un</a:t>
            </a:r>
            <a:r>
              <a:rPr sz="1800" spc="-35" dirty="0">
                <a:solidFill>
                  <a:srgbClr val="FFFFFF"/>
                </a:solidFill>
                <a:latin typeface="Calibri"/>
                <a:cs typeface="Calibri"/>
              </a:rPr>
              <a:t> </a:t>
            </a:r>
            <a:r>
              <a:rPr sz="1800" dirty="0">
                <a:solidFill>
                  <a:srgbClr val="FFFFFF"/>
                </a:solidFill>
                <a:latin typeface="Calibri"/>
                <a:cs typeface="Calibri"/>
              </a:rPr>
              <a:t>estado</a:t>
            </a:r>
            <a:r>
              <a:rPr sz="1800" spc="-40" dirty="0">
                <a:solidFill>
                  <a:srgbClr val="FFFFFF"/>
                </a:solidFill>
                <a:latin typeface="Calibri"/>
                <a:cs typeface="Calibri"/>
              </a:rPr>
              <a:t> </a:t>
            </a:r>
            <a:r>
              <a:rPr sz="1800" dirty="0">
                <a:solidFill>
                  <a:srgbClr val="FFFFFF"/>
                </a:solidFill>
                <a:latin typeface="Calibri"/>
                <a:cs typeface="Calibri"/>
              </a:rPr>
              <a:t>justo</a:t>
            </a:r>
            <a:r>
              <a:rPr sz="1800" spc="-55" dirty="0">
                <a:solidFill>
                  <a:srgbClr val="FFFFFF"/>
                </a:solidFill>
                <a:latin typeface="Calibri"/>
                <a:cs typeface="Calibri"/>
              </a:rPr>
              <a:t> </a:t>
            </a:r>
            <a:r>
              <a:rPr sz="1800" dirty="0">
                <a:solidFill>
                  <a:srgbClr val="FFFFFF"/>
                </a:solidFill>
                <a:latin typeface="Calibri"/>
                <a:cs typeface="Calibri"/>
              </a:rPr>
              <a:t>y</a:t>
            </a:r>
            <a:r>
              <a:rPr sz="1800" spc="-45" dirty="0">
                <a:solidFill>
                  <a:srgbClr val="FFFFFF"/>
                </a:solidFill>
                <a:latin typeface="Calibri"/>
                <a:cs typeface="Calibri"/>
              </a:rPr>
              <a:t> </a:t>
            </a:r>
            <a:r>
              <a:rPr sz="1800" dirty="0">
                <a:solidFill>
                  <a:srgbClr val="FFFFFF"/>
                </a:solidFill>
                <a:latin typeface="Calibri"/>
                <a:cs typeface="Calibri"/>
              </a:rPr>
              <a:t>su</a:t>
            </a:r>
            <a:r>
              <a:rPr sz="1800" spc="-45" dirty="0">
                <a:solidFill>
                  <a:srgbClr val="FFFFFF"/>
                </a:solidFill>
                <a:latin typeface="Calibri"/>
                <a:cs typeface="Calibri"/>
              </a:rPr>
              <a:t> </a:t>
            </a:r>
            <a:r>
              <a:rPr sz="1800" dirty="0">
                <a:solidFill>
                  <a:srgbClr val="FFFFFF"/>
                </a:solidFill>
                <a:latin typeface="Calibri"/>
                <a:cs typeface="Calibri"/>
              </a:rPr>
              <a:t>puesta</a:t>
            </a:r>
            <a:r>
              <a:rPr sz="1800" spc="-45" dirty="0">
                <a:solidFill>
                  <a:srgbClr val="FFFFFF"/>
                </a:solidFill>
                <a:latin typeface="Calibri"/>
                <a:cs typeface="Calibri"/>
              </a:rPr>
              <a:t> </a:t>
            </a:r>
            <a:r>
              <a:rPr sz="1800" dirty="0">
                <a:solidFill>
                  <a:srgbClr val="FFFFFF"/>
                </a:solidFill>
                <a:latin typeface="Calibri"/>
                <a:cs typeface="Calibri"/>
              </a:rPr>
              <a:t>en</a:t>
            </a:r>
            <a:r>
              <a:rPr sz="1800" spc="-40" dirty="0">
                <a:solidFill>
                  <a:srgbClr val="FFFFFF"/>
                </a:solidFill>
                <a:latin typeface="Calibri"/>
                <a:cs typeface="Calibri"/>
              </a:rPr>
              <a:t> </a:t>
            </a:r>
            <a:r>
              <a:rPr sz="1800" spc="-10" dirty="0" err="1">
                <a:solidFill>
                  <a:srgbClr val="FFFFFF"/>
                </a:solidFill>
                <a:latin typeface="Calibri"/>
                <a:cs typeface="Calibri"/>
              </a:rPr>
              <a:t>práctica.</a:t>
            </a:r>
            <a:r>
              <a:rPr sz="1800" dirty="0" err="1">
                <a:solidFill>
                  <a:srgbClr val="FFFFFF"/>
                </a:solidFill>
                <a:latin typeface="Calibri"/>
                <a:cs typeface="Calibri"/>
              </a:rPr>
              <a:t>La</a:t>
            </a:r>
            <a:r>
              <a:rPr sz="1800" spc="-30" dirty="0">
                <a:solidFill>
                  <a:srgbClr val="FFFFFF"/>
                </a:solidFill>
                <a:latin typeface="Calibri"/>
                <a:cs typeface="Calibri"/>
              </a:rPr>
              <a:t> </a:t>
            </a:r>
            <a:r>
              <a:rPr sz="1800" dirty="0">
                <a:solidFill>
                  <a:srgbClr val="FFFFFF"/>
                </a:solidFill>
                <a:latin typeface="Calibri"/>
                <a:cs typeface="Calibri"/>
              </a:rPr>
              <a:t>teoría</a:t>
            </a:r>
            <a:r>
              <a:rPr sz="1800" spc="-25" dirty="0">
                <a:solidFill>
                  <a:srgbClr val="FFFFFF"/>
                </a:solidFill>
                <a:latin typeface="Calibri"/>
                <a:cs typeface="Calibri"/>
              </a:rPr>
              <a:t> </a:t>
            </a:r>
            <a:r>
              <a:rPr sz="1800" dirty="0">
                <a:solidFill>
                  <a:srgbClr val="FFFFFF"/>
                </a:solidFill>
                <a:latin typeface="Calibri"/>
                <a:cs typeface="Calibri"/>
              </a:rPr>
              <a:t>de</a:t>
            </a:r>
            <a:r>
              <a:rPr sz="1800" spc="-20" dirty="0">
                <a:solidFill>
                  <a:srgbClr val="FFFFFF"/>
                </a:solidFill>
                <a:latin typeface="Calibri"/>
                <a:cs typeface="Calibri"/>
              </a:rPr>
              <a:t> </a:t>
            </a:r>
            <a:r>
              <a:rPr sz="1800" dirty="0">
                <a:solidFill>
                  <a:srgbClr val="FFFFFF"/>
                </a:solidFill>
                <a:latin typeface="Calibri"/>
                <a:cs typeface="Calibri"/>
              </a:rPr>
              <a:t>las</a:t>
            </a:r>
            <a:r>
              <a:rPr sz="1800" spc="-30" dirty="0">
                <a:solidFill>
                  <a:srgbClr val="FFFFFF"/>
                </a:solidFill>
                <a:latin typeface="Calibri"/>
                <a:cs typeface="Calibri"/>
              </a:rPr>
              <a:t> </a:t>
            </a:r>
            <a:r>
              <a:rPr sz="1800" dirty="0">
                <a:solidFill>
                  <a:srgbClr val="FFFFFF"/>
                </a:solidFill>
                <a:latin typeface="Calibri"/>
                <a:cs typeface="Calibri"/>
              </a:rPr>
              <a:t>formas</a:t>
            </a:r>
            <a:r>
              <a:rPr sz="1800" spc="-45" dirty="0">
                <a:solidFill>
                  <a:srgbClr val="FFFFFF"/>
                </a:solidFill>
                <a:latin typeface="Calibri"/>
                <a:cs typeface="Calibri"/>
              </a:rPr>
              <a:t> </a:t>
            </a:r>
            <a:r>
              <a:rPr sz="1800" dirty="0">
                <a:solidFill>
                  <a:srgbClr val="FFFFFF"/>
                </a:solidFill>
                <a:latin typeface="Calibri"/>
                <a:cs typeface="Calibri"/>
              </a:rPr>
              <a:t>(o</a:t>
            </a:r>
            <a:r>
              <a:rPr sz="1800" spc="-35" dirty="0">
                <a:solidFill>
                  <a:srgbClr val="FFFFFF"/>
                </a:solidFill>
                <a:latin typeface="Calibri"/>
                <a:cs typeface="Calibri"/>
              </a:rPr>
              <a:t> </a:t>
            </a:r>
            <a:r>
              <a:rPr sz="1800" dirty="0">
                <a:solidFill>
                  <a:srgbClr val="FFFFFF"/>
                </a:solidFill>
                <a:latin typeface="Calibri"/>
                <a:cs typeface="Calibri"/>
              </a:rPr>
              <a:t>teoría</a:t>
            </a:r>
            <a:r>
              <a:rPr sz="1800" spc="-25" dirty="0">
                <a:solidFill>
                  <a:srgbClr val="FFFFFF"/>
                </a:solidFill>
                <a:latin typeface="Calibri"/>
                <a:cs typeface="Calibri"/>
              </a:rPr>
              <a:t> </a:t>
            </a:r>
            <a:r>
              <a:rPr sz="1800" dirty="0">
                <a:solidFill>
                  <a:srgbClr val="FFFFFF"/>
                </a:solidFill>
                <a:latin typeface="Calibri"/>
                <a:cs typeface="Calibri"/>
              </a:rPr>
              <a:t>de</a:t>
            </a:r>
            <a:r>
              <a:rPr sz="1800" spc="-20" dirty="0">
                <a:solidFill>
                  <a:srgbClr val="FFFFFF"/>
                </a:solidFill>
                <a:latin typeface="Calibri"/>
                <a:cs typeface="Calibri"/>
              </a:rPr>
              <a:t> </a:t>
            </a:r>
            <a:r>
              <a:rPr sz="1800" dirty="0">
                <a:solidFill>
                  <a:srgbClr val="FFFFFF"/>
                </a:solidFill>
                <a:latin typeface="Calibri"/>
                <a:cs typeface="Calibri"/>
              </a:rPr>
              <a:t>las</a:t>
            </a:r>
            <a:r>
              <a:rPr sz="1800" spc="-35" dirty="0">
                <a:solidFill>
                  <a:srgbClr val="FFFFFF"/>
                </a:solidFill>
                <a:latin typeface="Calibri"/>
                <a:cs typeface="Calibri"/>
              </a:rPr>
              <a:t> </a:t>
            </a:r>
            <a:r>
              <a:rPr sz="1800" dirty="0">
                <a:solidFill>
                  <a:srgbClr val="FFFFFF"/>
                </a:solidFill>
                <a:latin typeface="Calibri"/>
                <a:cs typeface="Calibri"/>
              </a:rPr>
              <a:t>ideas),</a:t>
            </a:r>
            <a:r>
              <a:rPr sz="1800" spc="-35" dirty="0">
                <a:solidFill>
                  <a:srgbClr val="FFFFFF"/>
                </a:solidFill>
                <a:latin typeface="Calibri"/>
                <a:cs typeface="Calibri"/>
              </a:rPr>
              <a:t> </a:t>
            </a:r>
            <a:r>
              <a:rPr sz="1800" dirty="0">
                <a:solidFill>
                  <a:srgbClr val="FFFFFF"/>
                </a:solidFill>
                <a:latin typeface="Calibri"/>
                <a:cs typeface="Calibri"/>
              </a:rPr>
              <a:t>la</a:t>
            </a:r>
            <a:r>
              <a:rPr sz="1800" spc="-25" dirty="0">
                <a:solidFill>
                  <a:srgbClr val="FFFFFF"/>
                </a:solidFill>
                <a:latin typeface="Calibri"/>
                <a:cs typeface="Calibri"/>
              </a:rPr>
              <a:t> </a:t>
            </a:r>
            <a:r>
              <a:rPr sz="1800" dirty="0">
                <a:solidFill>
                  <a:srgbClr val="FFFFFF"/>
                </a:solidFill>
                <a:latin typeface="Calibri"/>
                <a:cs typeface="Calibri"/>
              </a:rPr>
              <a:t>alegoría</a:t>
            </a:r>
            <a:r>
              <a:rPr sz="1800" spc="-25" dirty="0">
                <a:solidFill>
                  <a:srgbClr val="FFFFFF"/>
                </a:solidFill>
                <a:latin typeface="Calibri"/>
                <a:cs typeface="Calibri"/>
              </a:rPr>
              <a:t> </a:t>
            </a:r>
            <a:r>
              <a:rPr sz="1800" dirty="0">
                <a:solidFill>
                  <a:srgbClr val="FFFFFF"/>
                </a:solidFill>
                <a:latin typeface="Calibri"/>
                <a:cs typeface="Calibri"/>
              </a:rPr>
              <a:t>de</a:t>
            </a:r>
            <a:r>
              <a:rPr sz="1800" spc="-20" dirty="0">
                <a:solidFill>
                  <a:srgbClr val="FFFFFF"/>
                </a:solidFill>
                <a:latin typeface="Calibri"/>
                <a:cs typeface="Calibri"/>
              </a:rPr>
              <a:t> </a:t>
            </a:r>
            <a:r>
              <a:rPr sz="1800" dirty="0">
                <a:solidFill>
                  <a:srgbClr val="FFFFFF"/>
                </a:solidFill>
                <a:latin typeface="Calibri"/>
                <a:cs typeface="Calibri"/>
              </a:rPr>
              <a:t>la</a:t>
            </a:r>
            <a:r>
              <a:rPr sz="1800" spc="-40" dirty="0">
                <a:solidFill>
                  <a:srgbClr val="FFFFFF"/>
                </a:solidFill>
                <a:latin typeface="Calibri"/>
                <a:cs typeface="Calibri"/>
              </a:rPr>
              <a:t> </a:t>
            </a:r>
            <a:r>
              <a:rPr sz="1800" dirty="0">
                <a:solidFill>
                  <a:srgbClr val="FFFFFF"/>
                </a:solidFill>
                <a:latin typeface="Calibri"/>
                <a:cs typeface="Calibri"/>
              </a:rPr>
              <a:t>caverna</a:t>
            </a:r>
            <a:r>
              <a:rPr sz="1800" spc="-35" dirty="0">
                <a:solidFill>
                  <a:srgbClr val="FFFFFF"/>
                </a:solidFill>
                <a:latin typeface="Calibri"/>
                <a:cs typeface="Calibri"/>
              </a:rPr>
              <a:t> </a:t>
            </a:r>
            <a:r>
              <a:rPr sz="1800" dirty="0">
                <a:solidFill>
                  <a:srgbClr val="FFFFFF"/>
                </a:solidFill>
                <a:latin typeface="Calibri"/>
                <a:cs typeface="Calibri"/>
              </a:rPr>
              <a:t>y</a:t>
            </a:r>
            <a:r>
              <a:rPr sz="1800" spc="-35" dirty="0">
                <a:solidFill>
                  <a:srgbClr val="FFFFFF"/>
                </a:solidFill>
                <a:latin typeface="Calibri"/>
                <a:cs typeface="Calibri"/>
              </a:rPr>
              <a:t> </a:t>
            </a:r>
            <a:r>
              <a:rPr sz="1800" dirty="0">
                <a:solidFill>
                  <a:srgbClr val="FFFFFF"/>
                </a:solidFill>
                <a:latin typeface="Calibri"/>
                <a:cs typeface="Calibri"/>
              </a:rPr>
              <a:t>el</a:t>
            </a:r>
            <a:r>
              <a:rPr sz="1800" spc="-30" dirty="0">
                <a:solidFill>
                  <a:srgbClr val="FFFFFF"/>
                </a:solidFill>
                <a:latin typeface="Calibri"/>
                <a:cs typeface="Calibri"/>
              </a:rPr>
              <a:t> </a:t>
            </a:r>
            <a:r>
              <a:rPr sz="1800" spc="-10" dirty="0">
                <a:solidFill>
                  <a:srgbClr val="FFFFFF"/>
                </a:solidFill>
                <a:latin typeface="Calibri"/>
                <a:cs typeface="Calibri"/>
              </a:rPr>
              <a:t>famoso </a:t>
            </a:r>
            <a:r>
              <a:rPr sz="1800" dirty="0">
                <a:solidFill>
                  <a:srgbClr val="FFFFFF"/>
                </a:solidFill>
                <a:latin typeface="Calibri"/>
                <a:cs typeface="Calibri"/>
              </a:rPr>
              <a:t>dualismo</a:t>
            </a:r>
            <a:r>
              <a:rPr sz="1800" spc="-25" dirty="0">
                <a:solidFill>
                  <a:srgbClr val="FFFFFF"/>
                </a:solidFill>
                <a:latin typeface="Calibri"/>
                <a:cs typeface="Calibri"/>
              </a:rPr>
              <a:t> </a:t>
            </a:r>
            <a:r>
              <a:rPr sz="1800" spc="-10" dirty="0">
                <a:solidFill>
                  <a:srgbClr val="FFFFFF"/>
                </a:solidFill>
                <a:latin typeface="Calibri"/>
                <a:cs typeface="Calibri"/>
              </a:rPr>
              <a:t>platónico</a:t>
            </a:r>
            <a:r>
              <a:rPr sz="1800" spc="-20" dirty="0">
                <a:solidFill>
                  <a:srgbClr val="FFFFFF"/>
                </a:solidFill>
                <a:latin typeface="Calibri"/>
                <a:cs typeface="Calibri"/>
              </a:rPr>
              <a:t> </a:t>
            </a:r>
            <a:r>
              <a:rPr sz="1800" dirty="0">
                <a:solidFill>
                  <a:srgbClr val="FFFFFF"/>
                </a:solidFill>
                <a:latin typeface="Calibri"/>
                <a:cs typeface="Calibri"/>
              </a:rPr>
              <a:t>que</a:t>
            </a:r>
            <a:r>
              <a:rPr sz="1800" spc="-30" dirty="0">
                <a:solidFill>
                  <a:srgbClr val="FFFFFF"/>
                </a:solidFill>
                <a:latin typeface="Calibri"/>
                <a:cs typeface="Calibri"/>
              </a:rPr>
              <a:t> </a:t>
            </a:r>
            <a:r>
              <a:rPr sz="1800" dirty="0">
                <a:solidFill>
                  <a:srgbClr val="FFFFFF"/>
                </a:solidFill>
                <a:latin typeface="Calibri"/>
                <a:cs typeface="Calibri"/>
              </a:rPr>
              <a:t>divide</a:t>
            </a:r>
            <a:r>
              <a:rPr sz="1800" spc="-10" dirty="0">
                <a:solidFill>
                  <a:srgbClr val="FFFFFF"/>
                </a:solidFill>
                <a:latin typeface="Calibri"/>
                <a:cs typeface="Calibri"/>
              </a:rPr>
              <a:t> </a:t>
            </a:r>
            <a:r>
              <a:rPr sz="1800" dirty="0">
                <a:solidFill>
                  <a:srgbClr val="FFFFFF"/>
                </a:solidFill>
                <a:latin typeface="Calibri"/>
                <a:cs typeface="Calibri"/>
              </a:rPr>
              <a:t>al</a:t>
            </a:r>
            <a:r>
              <a:rPr sz="1800" spc="-30" dirty="0">
                <a:solidFill>
                  <a:srgbClr val="FFFFFF"/>
                </a:solidFill>
                <a:latin typeface="Calibri"/>
                <a:cs typeface="Calibri"/>
              </a:rPr>
              <a:t> </a:t>
            </a:r>
            <a:r>
              <a:rPr sz="1800" dirty="0">
                <a:solidFill>
                  <a:srgbClr val="FFFFFF"/>
                </a:solidFill>
                <a:latin typeface="Calibri"/>
                <a:cs typeface="Calibri"/>
              </a:rPr>
              <a:t>mundo</a:t>
            </a:r>
            <a:r>
              <a:rPr sz="1800" spc="-25" dirty="0">
                <a:solidFill>
                  <a:srgbClr val="FFFFFF"/>
                </a:solidFill>
                <a:latin typeface="Calibri"/>
                <a:cs typeface="Calibri"/>
              </a:rPr>
              <a:t> </a:t>
            </a:r>
            <a:r>
              <a:rPr sz="1800" dirty="0">
                <a:solidFill>
                  <a:srgbClr val="FFFFFF"/>
                </a:solidFill>
                <a:latin typeface="Calibri"/>
                <a:cs typeface="Calibri"/>
              </a:rPr>
              <a:t>en</a:t>
            </a:r>
            <a:r>
              <a:rPr sz="1800" spc="-15" dirty="0">
                <a:solidFill>
                  <a:srgbClr val="FFFFFF"/>
                </a:solidFill>
                <a:latin typeface="Calibri"/>
                <a:cs typeface="Calibri"/>
              </a:rPr>
              <a:t> </a:t>
            </a:r>
            <a:r>
              <a:rPr sz="1800" dirty="0">
                <a:solidFill>
                  <a:srgbClr val="FFFFFF"/>
                </a:solidFill>
                <a:latin typeface="Calibri"/>
                <a:cs typeface="Calibri"/>
              </a:rPr>
              <a:t>un</a:t>
            </a:r>
            <a:r>
              <a:rPr sz="1800" spc="-30" dirty="0">
                <a:solidFill>
                  <a:srgbClr val="FFFFFF"/>
                </a:solidFill>
                <a:latin typeface="Calibri"/>
                <a:cs typeface="Calibri"/>
              </a:rPr>
              <a:t> </a:t>
            </a:r>
            <a:r>
              <a:rPr sz="1800" dirty="0">
                <a:solidFill>
                  <a:srgbClr val="FFFFFF"/>
                </a:solidFill>
                <a:latin typeface="Calibri"/>
                <a:cs typeface="Calibri"/>
              </a:rPr>
              <a:t>ámbito</a:t>
            </a:r>
            <a:r>
              <a:rPr sz="1800" spc="-25" dirty="0">
                <a:solidFill>
                  <a:srgbClr val="FFFFFF"/>
                </a:solidFill>
                <a:latin typeface="Calibri"/>
                <a:cs typeface="Calibri"/>
              </a:rPr>
              <a:t> </a:t>
            </a:r>
            <a:r>
              <a:rPr sz="1800" dirty="0">
                <a:solidFill>
                  <a:srgbClr val="FFFFFF"/>
                </a:solidFill>
                <a:latin typeface="Calibri"/>
                <a:cs typeface="Calibri"/>
              </a:rPr>
              <a:t>sensorial</a:t>
            </a:r>
            <a:r>
              <a:rPr sz="1800" spc="-30" dirty="0">
                <a:solidFill>
                  <a:srgbClr val="FFFFFF"/>
                </a:solidFill>
                <a:latin typeface="Calibri"/>
                <a:cs typeface="Calibri"/>
              </a:rPr>
              <a:t> </a:t>
            </a:r>
            <a:r>
              <a:rPr sz="1800" dirty="0">
                <a:solidFill>
                  <a:srgbClr val="FFFFFF"/>
                </a:solidFill>
                <a:latin typeface="Calibri"/>
                <a:cs typeface="Calibri"/>
              </a:rPr>
              <a:t>y</a:t>
            </a:r>
            <a:r>
              <a:rPr sz="1800" spc="-30" dirty="0">
                <a:solidFill>
                  <a:srgbClr val="FFFFFF"/>
                </a:solidFill>
                <a:latin typeface="Calibri"/>
                <a:cs typeface="Calibri"/>
              </a:rPr>
              <a:t> </a:t>
            </a:r>
            <a:r>
              <a:rPr sz="1800" dirty="0">
                <a:solidFill>
                  <a:srgbClr val="FFFFFF"/>
                </a:solidFill>
                <a:latin typeface="Calibri"/>
                <a:cs typeface="Calibri"/>
              </a:rPr>
              <a:t>uno</a:t>
            </a:r>
            <a:r>
              <a:rPr sz="1800" spc="-15" dirty="0">
                <a:solidFill>
                  <a:srgbClr val="FFFFFF"/>
                </a:solidFill>
                <a:latin typeface="Calibri"/>
                <a:cs typeface="Calibri"/>
              </a:rPr>
              <a:t> </a:t>
            </a:r>
            <a:r>
              <a:rPr sz="1800" spc="-10" dirty="0">
                <a:solidFill>
                  <a:srgbClr val="FFFFFF"/>
                </a:solidFill>
                <a:latin typeface="Calibri"/>
                <a:cs typeface="Calibri"/>
              </a:rPr>
              <a:t>inteligible</a:t>
            </a:r>
            <a:r>
              <a:rPr sz="1600" spc="-10" dirty="0">
                <a:solidFill>
                  <a:srgbClr val="FFFFFF"/>
                </a:solidFill>
                <a:latin typeface="Calibri"/>
                <a:cs typeface="Calibri"/>
              </a:rPr>
              <a:t>.</a:t>
            </a:r>
            <a:endParaRPr sz="1600" dirty="0">
              <a:latin typeface="Calibri"/>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62000" y="818959"/>
            <a:ext cx="7043420" cy="4780915"/>
          </a:xfrm>
          <a:prstGeom prst="rect">
            <a:avLst/>
          </a:prstGeom>
        </p:spPr>
        <p:txBody>
          <a:bodyPr vert="horz" wrap="square" lIns="0" tIns="49530" rIns="0" bIns="0" rtlCol="0">
            <a:spAutoFit/>
          </a:bodyPr>
          <a:lstStyle/>
          <a:p>
            <a:pPr marL="12700" marR="111760" algn="just">
              <a:lnSpc>
                <a:spcPct val="87000"/>
              </a:lnSpc>
              <a:spcBef>
                <a:spcPts val="390"/>
              </a:spcBef>
            </a:pPr>
            <a:r>
              <a:rPr sz="1900" b="1" dirty="0">
                <a:solidFill>
                  <a:srgbClr val="FFFFFF"/>
                </a:solidFill>
                <a:latin typeface="Arial"/>
                <a:cs typeface="Arial"/>
              </a:rPr>
              <a:t>Aristóteles</a:t>
            </a:r>
            <a:r>
              <a:rPr sz="1900" b="1" spc="-15" dirty="0">
                <a:solidFill>
                  <a:srgbClr val="FFFFFF"/>
                </a:solidFill>
                <a:latin typeface="Arial"/>
                <a:cs typeface="Arial"/>
              </a:rPr>
              <a:t> </a:t>
            </a:r>
            <a:r>
              <a:rPr sz="1900" dirty="0">
                <a:solidFill>
                  <a:srgbClr val="FFFFFF"/>
                </a:solidFill>
                <a:latin typeface="Arial MT"/>
                <a:cs typeface="Arial MT"/>
              </a:rPr>
              <a:t>es</a:t>
            </a:r>
            <a:r>
              <a:rPr sz="1900" spc="-60" dirty="0">
                <a:solidFill>
                  <a:srgbClr val="FFFFFF"/>
                </a:solidFill>
                <a:latin typeface="Arial MT"/>
                <a:cs typeface="Arial MT"/>
              </a:rPr>
              <a:t> </a:t>
            </a:r>
            <a:r>
              <a:rPr sz="1900" dirty="0">
                <a:solidFill>
                  <a:srgbClr val="FFFFFF"/>
                </a:solidFill>
                <a:latin typeface="Arial MT"/>
                <a:cs typeface="Arial MT"/>
              </a:rPr>
              <a:t>uno</a:t>
            </a:r>
            <a:r>
              <a:rPr sz="1900" spc="-40" dirty="0">
                <a:solidFill>
                  <a:srgbClr val="FFFFFF"/>
                </a:solidFill>
                <a:latin typeface="Arial MT"/>
                <a:cs typeface="Arial MT"/>
              </a:rPr>
              <a:t> </a:t>
            </a:r>
            <a:r>
              <a:rPr sz="1900" dirty="0">
                <a:solidFill>
                  <a:srgbClr val="FFFFFF"/>
                </a:solidFill>
                <a:latin typeface="Arial MT"/>
                <a:cs typeface="Arial MT"/>
              </a:rPr>
              <a:t>de</a:t>
            </a:r>
            <a:r>
              <a:rPr sz="1900" spc="-45" dirty="0">
                <a:solidFill>
                  <a:srgbClr val="FFFFFF"/>
                </a:solidFill>
                <a:latin typeface="Arial MT"/>
                <a:cs typeface="Arial MT"/>
              </a:rPr>
              <a:t> </a:t>
            </a:r>
            <a:r>
              <a:rPr sz="1900" dirty="0">
                <a:solidFill>
                  <a:srgbClr val="FFFFFF"/>
                </a:solidFill>
                <a:latin typeface="Arial MT"/>
                <a:cs typeface="Arial MT"/>
              </a:rPr>
              <a:t>los</a:t>
            </a:r>
            <a:r>
              <a:rPr sz="1900" spc="-45" dirty="0">
                <a:solidFill>
                  <a:srgbClr val="FFFFFF"/>
                </a:solidFill>
                <a:latin typeface="Arial MT"/>
                <a:cs typeface="Arial MT"/>
              </a:rPr>
              <a:t> </a:t>
            </a:r>
            <a:r>
              <a:rPr sz="1900" dirty="0">
                <a:solidFill>
                  <a:srgbClr val="FFFFFF"/>
                </a:solidFill>
                <a:latin typeface="Arial MT"/>
                <a:cs typeface="Arial MT"/>
              </a:rPr>
              <a:t>filósofos</a:t>
            </a:r>
            <a:r>
              <a:rPr sz="1900" spc="-30" dirty="0">
                <a:solidFill>
                  <a:srgbClr val="FFFFFF"/>
                </a:solidFill>
                <a:latin typeface="Arial MT"/>
                <a:cs typeface="Arial MT"/>
              </a:rPr>
              <a:t> </a:t>
            </a:r>
            <a:r>
              <a:rPr sz="1900" dirty="0">
                <a:solidFill>
                  <a:srgbClr val="FFFFFF"/>
                </a:solidFill>
                <a:latin typeface="Arial MT"/>
                <a:cs typeface="Arial MT"/>
              </a:rPr>
              <a:t>griegos</a:t>
            </a:r>
            <a:r>
              <a:rPr sz="1900" spc="-25" dirty="0">
                <a:solidFill>
                  <a:srgbClr val="FFFFFF"/>
                </a:solidFill>
                <a:latin typeface="Arial MT"/>
                <a:cs typeface="Arial MT"/>
              </a:rPr>
              <a:t> </a:t>
            </a:r>
            <a:r>
              <a:rPr sz="1900" dirty="0">
                <a:solidFill>
                  <a:srgbClr val="FFFFFF"/>
                </a:solidFill>
                <a:latin typeface="Arial MT"/>
                <a:cs typeface="Arial MT"/>
              </a:rPr>
              <a:t>más</a:t>
            </a:r>
            <a:r>
              <a:rPr sz="1900" spc="-45" dirty="0">
                <a:solidFill>
                  <a:srgbClr val="FFFFFF"/>
                </a:solidFill>
                <a:latin typeface="Arial MT"/>
                <a:cs typeface="Arial MT"/>
              </a:rPr>
              <a:t> </a:t>
            </a:r>
            <a:r>
              <a:rPr sz="1900" dirty="0">
                <a:solidFill>
                  <a:srgbClr val="FFFFFF"/>
                </a:solidFill>
                <a:latin typeface="Arial MT"/>
                <a:cs typeface="Arial MT"/>
              </a:rPr>
              <a:t>influyentes</a:t>
            </a:r>
            <a:r>
              <a:rPr sz="1900" spc="-20" dirty="0">
                <a:solidFill>
                  <a:srgbClr val="FFFFFF"/>
                </a:solidFill>
                <a:latin typeface="Arial MT"/>
                <a:cs typeface="Arial MT"/>
              </a:rPr>
              <a:t> </a:t>
            </a:r>
            <a:r>
              <a:rPr sz="1900" dirty="0">
                <a:solidFill>
                  <a:srgbClr val="FFFFFF"/>
                </a:solidFill>
                <a:latin typeface="Arial MT"/>
                <a:cs typeface="Arial MT"/>
              </a:rPr>
              <a:t>de</a:t>
            </a:r>
            <a:r>
              <a:rPr sz="1900" spc="-45" dirty="0">
                <a:solidFill>
                  <a:srgbClr val="FFFFFF"/>
                </a:solidFill>
                <a:latin typeface="Arial MT"/>
                <a:cs typeface="Arial MT"/>
              </a:rPr>
              <a:t> </a:t>
            </a:r>
            <a:r>
              <a:rPr sz="1900" spc="-25" dirty="0">
                <a:solidFill>
                  <a:srgbClr val="FFFFFF"/>
                </a:solidFill>
                <a:latin typeface="Arial MT"/>
                <a:cs typeface="Arial MT"/>
              </a:rPr>
              <a:t>la </a:t>
            </a:r>
            <a:r>
              <a:rPr sz="1900" dirty="0">
                <a:solidFill>
                  <a:srgbClr val="FFFFFF"/>
                </a:solidFill>
                <a:latin typeface="Arial MT"/>
                <a:cs typeface="Arial MT"/>
              </a:rPr>
              <a:t>tradición</a:t>
            </a:r>
            <a:r>
              <a:rPr sz="1900" spc="-25" dirty="0">
                <a:solidFill>
                  <a:srgbClr val="FFFFFF"/>
                </a:solidFill>
                <a:latin typeface="Arial MT"/>
                <a:cs typeface="Arial MT"/>
              </a:rPr>
              <a:t> </a:t>
            </a:r>
            <a:r>
              <a:rPr sz="1900" dirty="0">
                <a:solidFill>
                  <a:srgbClr val="FFFFFF"/>
                </a:solidFill>
                <a:latin typeface="Arial MT"/>
                <a:cs typeface="Arial MT"/>
              </a:rPr>
              <a:t>occidental.</a:t>
            </a:r>
            <a:r>
              <a:rPr sz="1900" spc="-20" dirty="0">
                <a:solidFill>
                  <a:srgbClr val="FFFFFF"/>
                </a:solidFill>
                <a:latin typeface="Arial MT"/>
                <a:cs typeface="Arial MT"/>
              </a:rPr>
              <a:t> </a:t>
            </a:r>
            <a:r>
              <a:rPr sz="1900" dirty="0">
                <a:solidFill>
                  <a:srgbClr val="FFFFFF"/>
                </a:solidFill>
                <a:latin typeface="Arial MT"/>
                <a:cs typeface="Arial MT"/>
              </a:rPr>
              <a:t>Vivió</a:t>
            </a:r>
            <a:r>
              <a:rPr sz="1900" spc="-35" dirty="0">
                <a:solidFill>
                  <a:srgbClr val="FFFFFF"/>
                </a:solidFill>
                <a:latin typeface="Arial MT"/>
                <a:cs typeface="Arial MT"/>
              </a:rPr>
              <a:t> </a:t>
            </a:r>
            <a:r>
              <a:rPr sz="1900" dirty="0">
                <a:solidFill>
                  <a:srgbClr val="FFFFFF"/>
                </a:solidFill>
                <a:latin typeface="Arial MT"/>
                <a:cs typeface="Arial MT"/>
              </a:rPr>
              <a:t>durante</a:t>
            </a:r>
            <a:r>
              <a:rPr sz="1900" spc="-30" dirty="0">
                <a:solidFill>
                  <a:srgbClr val="FFFFFF"/>
                </a:solidFill>
                <a:latin typeface="Arial MT"/>
                <a:cs typeface="Arial MT"/>
              </a:rPr>
              <a:t> </a:t>
            </a:r>
            <a:r>
              <a:rPr sz="1900" dirty="0">
                <a:solidFill>
                  <a:srgbClr val="FFFFFF"/>
                </a:solidFill>
                <a:latin typeface="Arial MT"/>
                <a:cs typeface="Arial MT"/>
              </a:rPr>
              <a:t>el</a:t>
            </a:r>
            <a:r>
              <a:rPr sz="1900" spc="-40" dirty="0">
                <a:solidFill>
                  <a:srgbClr val="FFFFFF"/>
                </a:solidFill>
                <a:latin typeface="Arial MT"/>
                <a:cs typeface="Arial MT"/>
              </a:rPr>
              <a:t> </a:t>
            </a:r>
            <a:r>
              <a:rPr sz="1900" dirty="0">
                <a:solidFill>
                  <a:srgbClr val="FFFFFF"/>
                </a:solidFill>
                <a:latin typeface="Arial MT"/>
                <a:cs typeface="Arial MT"/>
              </a:rPr>
              <a:t>siglo</a:t>
            </a:r>
            <a:r>
              <a:rPr sz="1900" spc="-45" dirty="0">
                <a:solidFill>
                  <a:srgbClr val="FFFFFF"/>
                </a:solidFill>
                <a:latin typeface="Arial MT"/>
                <a:cs typeface="Arial MT"/>
              </a:rPr>
              <a:t> </a:t>
            </a:r>
            <a:r>
              <a:rPr sz="1900" dirty="0">
                <a:solidFill>
                  <a:srgbClr val="FFFFFF"/>
                </a:solidFill>
                <a:latin typeface="Arial MT"/>
                <a:cs typeface="Arial MT"/>
              </a:rPr>
              <a:t>IV</a:t>
            </a:r>
            <a:r>
              <a:rPr sz="1900" spc="-55" dirty="0">
                <a:solidFill>
                  <a:srgbClr val="FFFFFF"/>
                </a:solidFill>
                <a:latin typeface="Arial MT"/>
                <a:cs typeface="Arial MT"/>
              </a:rPr>
              <a:t> </a:t>
            </a:r>
            <a:r>
              <a:rPr sz="1900" dirty="0">
                <a:solidFill>
                  <a:srgbClr val="FFFFFF"/>
                </a:solidFill>
                <a:latin typeface="Arial MT"/>
                <a:cs typeface="Arial MT"/>
              </a:rPr>
              <a:t>a.C.,</a:t>
            </a:r>
            <a:r>
              <a:rPr sz="1900" spc="-60" dirty="0">
                <a:solidFill>
                  <a:srgbClr val="FFFFFF"/>
                </a:solidFill>
                <a:latin typeface="Arial MT"/>
                <a:cs typeface="Arial MT"/>
              </a:rPr>
              <a:t> </a:t>
            </a:r>
            <a:r>
              <a:rPr sz="1900" dirty="0">
                <a:solidFill>
                  <a:srgbClr val="FFFFFF"/>
                </a:solidFill>
                <a:latin typeface="Arial MT"/>
                <a:cs typeface="Arial MT"/>
              </a:rPr>
              <a:t>y</a:t>
            </a:r>
            <a:r>
              <a:rPr sz="1900" spc="-55" dirty="0">
                <a:solidFill>
                  <a:srgbClr val="FFFFFF"/>
                </a:solidFill>
                <a:latin typeface="Arial MT"/>
                <a:cs typeface="Arial MT"/>
              </a:rPr>
              <a:t> </a:t>
            </a:r>
            <a:r>
              <a:rPr sz="1900" dirty="0">
                <a:solidFill>
                  <a:srgbClr val="FFFFFF"/>
                </a:solidFill>
                <a:latin typeface="Arial MT"/>
                <a:cs typeface="Arial MT"/>
              </a:rPr>
              <a:t>se</a:t>
            </a:r>
            <a:r>
              <a:rPr sz="1900" spc="-45" dirty="0">
                <a:solidFill>
                  <a:srgbClr val="FFFFFF"/>
                </a:solidFill>
                <a:latin typeface="Arial MT"/>
                <a:cs typeface="Arial MT"/>
              </a:rPr>
              <a:t> </a:t>
            </a:r>
            <a:r>
              <a:rPr sz="1900" spc="-10" dirty="0">
                <a:solidFill>
                  <a:srgbClr val="FFFFFF"/>
                </a:solidFill>
                <a:latin typeface="Arial MT"/>
                <a:cs typeface="Arial MT"/>
              </a:rPr>
              <a:t>interesó </a:t>
            </a:r>
            <a:r>
              <a:rPr sz="1900" dirty="0">
                <a:solidFill>
                  <a:srgbClr val="FFFFFF"/>
                </a:solidFill>
                <a:latin typeface="Arial MT"/>
                <a:cs typeface="Arial MT"/>
              </a:rPr>
              <a:t>en</a:t>
            </a:r>
            <a:r>
              <a:rPr sz="1900" spc="-55" dirty="0">
                <a:solidFill>
                  <a:srgbClr val="FFFFFF"/>
                </a:solidFill>
                <a:latin typeface="Arial MT"/>
                <a:cs typeface="Arial MT"/>
              </a:rPr>
              <a:t> </a:t>
            </a:r>
            <a:r>
              <a:rPr sz="1900" dirty="0">
                <a:solidFill>
                  <a:srgbClr val="FFFFFF"/>
                </a:solidFill>
                <a:latin typeface="Arial MT"/>
                <a:cs typeface="Arial MT"/>
              </a:rPr>
              <a:t>distintos</a:t>
            </a:r>
            <a:r>
              <a:rPr sz="1900" spc="-35" dirty="0">
                <a:solidFill>
                  <a:srgbClr val="FFFFFF"/>
                </a:solidFill>
                <a:latin typeface="Arial MT"/>
                <a:cs typeface="Arial MT"/>
              </a:rPr>
              <a:t> </a:t>
            </a:r>
            <a:r>
              <a:rPr sz="1900" dirty="0">
                <a:solidFill>
                  <a:srgbClr val="FFFFFF"/>
                </a:solidFill>
                <a:latin typeface="Arial MT"/>
                <a:cs typeface="Arial MT"/>
              </a:rPr>
              <a:t>campos</a:t>
            </a:r>
            <a:r>
              <a:rPr sz="1900" spc="-40" dirty="0">
                <a:solidFill>
                  <a:srgbClr val="FFFFFF"/>
                </a:solidFill>
                <a:latin typeface="Arial MT"/>
                <a:cs typeface="Arial MT"/>
              </a:rPr>
              <a:t> </a:t>
            </a:r>
            <a:r>
              <a:rPr sz="1900" dirty="0">
                <a:solidFill>
                  <a:srgbClr val="FFFFFF"/>
                </a:solidFill>
                <a:latin typeface="Arial MT"/>
                <a:cs typeface="Arial MT"/>
              </a:rPr>
              <a:t>del</a:t>
            </a:r>
            <a:r>
              <a:rPr sz="1900" spc="-50" dirty="0">
                <a:solidFill>
                  <a:srgbClr val="FFFFFF"/>
                </a:solidFill>
                <a:latin typeface="Arial MT"/>
                <a:cs typeface="Arial MT"/>
              </a:rPr>
              <a:t> </a:t>
            </a:r>
            <a:r>
              <a:rPr sz="1900" dirty="0">
                <a:solidFill>
                  <a:srgbClr val="FFFFFF"/>
                </a:solidFill>
                <a:latin typeface="Arial MT"/>
                <a:cs typeface="Arial MT"/>
              </a:rPr>
              <a:t>saber,</a:t>
            </a:r>
            <a:r>
              <a:rPr sz="1900" spc="-40" dirty="0">
                <a:solidFill>
                  <a:srgbClr val="FFFFFF"/>
                </a:solidFill>
                <a:latin typeface="Arial MT"/>
                <a:cs typeface="Arial MT"/>
              </a:rPr>
              <a:t> </a:t>
            </a:r>
            <a:r>
              <a:rPr sz="1900" dirty="0">
                <a:solidFill>
                  <a:srgbClr val="FFFFFF"/>
                </a:solidFill>
                <a:latin typeface="Arial MT"/>
                <a:cs typeface="Arial MT"/>
              </a:rPr>
              <a:t>de</a:t>
            </a:r>
            <a:r>
              <a:rPr sz="1900" spc="-50" dirty="0">
                <a:solidFill>
                  <a:srgbClr val="FFFFFF"/>
                </a:solidFill>
                <a:latin typeface="Arial MT"/>
                <a:cs typeface="Arial MT"/>
              </a:rPr>
              <a:t> </a:t>
            </a:r>
            <a:r>
              <a:rPr sz="1900" dirty="0">
                <a:solidFill>
                  <a:srgbClr val="FFFFFF"/>
                </a:solidFill>
                <a:latin typeface="Arial MT"/>
                <a:cs typeface="Arial MT"/>
              </a:rPr>
              <a:t>ahí</a:t>
            </a:r>
            <a:r>
              <a:rPr sz="1900" spc="-65" dirty="0">
                <a:solidFill>
                  <a:srgbClr val="FFFFFF"/>
                </a:solidFill>
                <a:latin typeface="Arial MT"/>
                <a:cs typeface="Arial MT"/>
              </a:rPr>
              <a:t> </a:t>
            </a:r>
            <a:r>
              <a:rPr sz="1900" dirty="0">
                <a:solidFill>
                  <a:srgbClr val="FFFFFF"/>
                </a:solidFill>
                <a:latin typeface="Arial MT"/>
                <a:cs typeface="Arial MT"/>
              </a:rPr>
              <a:t>que</a:t>
            </a:r>
            <a:r>
              <a:rPr sz="1900" spc="-35" dirty="0">
                <a:solidFill>
                  <a:srgbClr val="FFFFFF"/>
                </a:solidFill>
                <a:latin typeface="Arial MT"/>
                <a:cs typeface="Arial MT"/>
              </a:rPr>
              <a:t> </a:t>
            </a:r>
            <a:r>
              <a:rPr sz="1900" dirty="0">
                <a:solidFill>
                  <a:srgbClr val="FFFFFF"/>
                </a:solidFill>
                <a:latin typeface="Arial MT"/>
                <a:cs typeface="Arial MT"/>
              </a:rPr>
              <a:t>sea</a:t>
            </a:r>
            <a:r>
              <a:rPr sz="1900" spc="-55" dirty="0">
                <a:solidFill>
                  <a:srgbClr val="FFFFFF"/>
                </a:solidFill>
                <a:latin typeface="Arial MT"/>
                <a:cs typeface="Arial MT"/>
              </a:rPr>
              <a:t> </a:t>
            </a:r>
            <a:r>
              <a:rPr sz="1900" dirty="0">
                <a:solidFill>
                  <a:srgbClr val="FFFFFF"/>
                </a:solidFill>
                <a:latin typeface="Arial MT"/>
                <a:cs typeface="Arial MT"/>
              </a:rPr>
              <a:t>considerado</a:t>
            </a:r>
            <a:r>
              <a:rPr sz="1900" spc="-15" dirty="0">
                <a:solidFill>
                  <a:srgbClr val="FFFFFF"/>
                </a:solidFill>
                <a:latin typeface="Arial MT"/>
                <a:cs typeface="Arial MT"/>
              </a:rPr>
              <a:t> </a:t>
            </a:r>
            <a:r>
              <a:rPr sz="1900" spc="-25" dirty="0">
                <a:solidFill>
                  <a:srgbClr val="FFFFFF"/>
                </a:solidFill>
                <a:latin typeface="Arial MT"/>
                <a:cs typeface="Arial MT"/>
              </a:rPr>
              <a:t>un </a:t>
            </a:r>
            <a:r>
              <a:rPr sz="1900" dirty="0">
                <a:solidFill>
                  <a:srgbClr val="FFFFFF"/>
                </a:solidFill>
                <a:latin typeface="Arial MT"/>
                <a:cs typeface="Arial MT"/>
              </a:rPr>
              <a:t>polímata.</a:t>
            </a:r>
            <a:r>
              <a:rPr sz="1900" spc="-30" dirty="0">
                <a:solidFill>
                  <a:srgbClr val="FFFFFF"/>
                </a:solidFill>
                <a:latin typeface="Arial MT"/>
                <a:cs typeface="Arial MT"/>
              </a:rPr>
              <a:t> </a:t>
            </a:r>
            <a:r>
              <a:rPr sz="1900" dirty="0">
                <a:solidFill>
                  <a:srgbClr val="FFFFFF"/>
                </a:solidFill>
                <a:latin typeface="Arial MT"/>
                <a:cs typeface="Arial MT"/>
              </a:rPr>
              <a:t>Escribió</a:t>
            </a:r>
            <a:r>
              <a:rPr sz="1900" spc="-35" dirty="0">
                <a:solidFill>
                  <a:srgbClr val="FFFFFF"/>
                </a:solidFill>
                <a:latin typeface="Arial MT"/>
                <a:cs typeface="Arial MT"/>
              </a:rPr>
              <a:t> </a:t>
            </a:r>
            <a:r>
              <a:rPr sz="1900" dirty="0">
                <a:solidFill>
                  <a:srgbClr val="FFFFFF"/>
                </a:solidFill>
                <a:latin typeface="Arial MT"/>
                <a:cs typeface="Arial MT"/>
              </a:rPr>
              <a:t>unas</a:t>
            </a:r>
            <a:r>
              <a:rPr sz="1900" spc="-35" dirty="0">
                <a:solidFill>
                  <a:srgbClr val="FFFFFF"/>
                </a:solidFill>
                <a:latin typeface="Arial MT"/>
                <a:cs typeface="Arial MT"/>
              </a:rPr>
              <a:t> </a:t>
            </a:r>
            <a:r>
              <a:rPr sz="1900" dirty="0">
                <a:solidFill>
                  <a:srgbClr val="FFFFFF"/>
                </a:solidFill>
                <a:latin typeface="Arial MT"/>
                <a:cs typeface="Arial MT"/>
              </a:rPr>
              <a:t>200</a:t>
            </a:r>
            <a:r>
              <a:rPr sz="1900" spc="-45" dirty="0">
                <a:solidFill>
                  <a:srgbClr val="FFFFFF"/>
                </a:solidFill>
                <a:latin typeface="Arial MT"/>
                <a:cs typeface="Arial MT"/>
              </a:rPr>
              <a:t> </a:t>
            </a:r>
            <a:r>
              <a:rPr sz="1900" dirty="0">
                <a:solidFill>
                  <a:srgbClr val="FFFFFF"/>
                </a:solidFill>
                <a:latin typeface="Arial MT"/>
                <a:cs typeface="Arial MT"/>
              </a:rPr>
              <a:t>obras,</a:t>
            </a:r>
            <a:r>
              <a:rPr sz="1900" spc="-30" dirty="0">
                <a:solidFill>
                  <a:srgbClr val="FFFFFF"/>
                </a:solidFill>
                <a:latin typeface="Arial MT"/>
                <a:cs typeface="Arial MT"/>
              </a:rPr>
              <a:t> </a:t>
            </a:r>
            <a:r>
              <a:rPr sz="1900" dirty="0">
                <a:solidFill>
                  <a:srgbClr val="FFFFFF"/>
                </a:solidFill>
                <a:latin typeface="Arial MT"/>
                <a:cs typeface="Arial MT"/>
              </a:rPr>
              <a:t>aunque</a:t>
            </a:r>
            <a:r>
              <a:rPr sz="1900" spc="-20" dirty="0">
                <a:solidFill>
                  <a:srgbClr val="FFFFFF"/>
                </a:solidFill>
                <a:latin typeface="Arial MT"/>
                <a:cs typeface="Arial MT"/>
              </a:rPr>
              <a:t> </a:t>
            </a:r>
            <a:r>
              <a:rPr sz="1900" dirty="0">
                <a:solidFill>
                  <a:srgbClr val="FFFFFF"/>
                </a:solidFill>
                <a:latin typeface="Arial MT"/>
                <a:cs typeface="Arial MT"/>
              </a:rPr>
              <a:t>solo</a:t>
            </a:r>
            <a:r>
              <a:rPr sz="1900" spc="-45" dirty="0">
                <a:solidFill>
                  <a:srgbClr val="FFFFFF"/>
                </a:solidFill>
                <a:latin typeface="Arial MT"/>
                <a:cs typeface="Arial MT"/>
              </a:rPr>
              <a:t> </a:t>
            </a:r>
            <a:r>
              <a:rPr sz="1900" dirty="0">
                <a:solidFill>
                  <a:srgbClr val="FFFFFF"/>
                </a:solidFill>
                <a:latin typeface="Arial MT"/>
                <a:cs typeface="Arial MT"/>
              </a:rPr>
              <a:t>31</a:t>
            </a:r>
            <a:r>
              <a:rPr sz="1900" spc="-45" dirty="0">
                <a:solidFill>
                  <a:srgbClr val="FFFFFF"/>
                </a:solidFill>
                <a:latin typeface="Arial MT"/>
                <a:cs typeface="Arial MT"/>
              </a:rPr>
              <a:t> </a:t>
            </a:r>
            <a:r>
              <a:rPr sz="1900" dirty="0">
                <a:solidFill>
                  <a:srgbClr val="FFFFFF"/>
                </a:solidFill>
                <a:latin typeface="Arial MT"/>
                <a:cs typeface="Arial MT"/>
              </a:rPr>
              <a:t>se</a:t>
            </a:r>
            <a:r>
              <a:rPr sz="1900" spc="-55" dirty="0">
                <a:solidFill>
                  <a:srgbClr val="FFFFFF"/>
                </a:solidFill>
                <a:latin typeface="Arial MT"/>
                <a:cs typeface="Arial MT"/>
              </a:rPr>
              <a:t> </a:t>
            </a:r>
            <a:r>
              <a:rPr sz="1900" spc="-25" dirty="0">
                <a:solidFill>
                  <a:srgbClr val="FFFFFF"/>
                </a:solidFill>
                <a:latin typeface="Arial MT"/>
                <a:cs typeface="Arial MT"/>
              </a:rPr>
              <a:t>han </a:t>
            </a:r>
            <a:r>
              <a:rPr sz="1900" dirty="0">
                <a:solidFill>
                  <a:srgbClr val="FFFFFF"/>
                </a:solidFill>
                <a:latin typeface="Arial MT"/>
                <a:cs typeface="Arial MT"/>
              </a:rPr>
              <a:t>mantenido</a:t>
            </a:r>
            <a:r>
              <a:rPr sz="1900" spc="-15" dirty="0">
                <a:solidFill>
                  <a:srgbClr val="FFFFFF"/>
                </a:solidFill>
                <a:latin typeface="Arial MT"/>
                <a:cs typeface="Arial MT"/>
              </a:rPr>
              <a:t> </a:t>
            </a:r>
            <a:r>
              <a:rPr sz="1900" dirty="0">
                <a:solidFill>
                  <a:srgbClr val="FFFFFF"/>
                </a:solidFill>
                <a:latin typeface="Arial MT"/>
                <a:cs typeface="Arial MT"/>
              </a:rPr>
              <a:t>a</a:t>
            </a:r>
            <a:r>
              <a:rPr sz="1900" spc="-35" dirty="0">
                <a:solidFill>
                  <a:srgbClr val="FFFFFF"/>
                </a:solidFill>
                <a:latin typeface="Arial MT"/>
                <a:cs typeface="Arial MT"/>
              </a:rPr>
              <a:t> </a:t>
            </a:r>
            <a:r>
              <a:rPr sz="1900" dirty="0">
                <a:solidFill>
                  <a:srgbClr val="FFFFFF"/>
                </a:solidFill>
                <a:latin typeface="Arial MT"/>
                <a:cs typeface="Arial MT"/>
              </a:rPr>
              <a:t>lo</a:t>
            </a:r>
            <a:r>
              <a:rPr sz="1900" spc="-50" dirty="0">
                <a:solidFill>
                  <a:srgbClr val="FFFFFF"/>
                </a:solidFill>
                <a:latin typeface="Arial MT"/>
                <a:cs typeface="Arial MT"/>
              </a:rPr>
              <a:t> </a:t>
            </a:r>
            <a:r>
              <a:rPr sz="1900" dirty="0">
                <a:solidFill>
                  <a:srgbClr val="FFFFFF"/>
                </a:solidFill>
                <a:latin typeface="Arial MT"/>
                <a:cs typeface="Arial MT"/>
              </a:rPr>
              <a:t>largo</a:t>
            </a:r>
            <a:r>
              <a:rPr sz="1900" spc="-20" dirty="0">
                <a:solidFill>
                  <a:srgbClr val="FFFFFF"/>
                </a:solidFill>
                <a:latin typeface="Arial MT"/>
                <a:cs typeface="Arial MT"/>
              </a:rPr>
              <a:t> </a:t>
            </a:r>
            <a:r>
              <a:rPr sz="1900" dirty="0">
                <a:solidFill>
                  <a:srgbClr val="FFFFFF"/>
                </a:solidFill>
                <a:latin typeface="Arial MT"/>
                <a:cs typeface="Arial MT"/>
              </a:rPr>
              <a:t>del</a:t>
            </a:r>
            <a:r>
              <a:rPr sz="1900" spc="-20" dirty="0">
                <a:solidFill>
                  <a:srgbClr val="FFFFFF"/>
                </a:solidFill>
                <a:latin typeface="Arial MT"/>
                <a:cs typeface="Arial MT"/>
              </a:rPr>
              <a:t> </a:t>
            </a:r>
            <a:r>
              <a:rPr sz="1900" spc="-10" dirty="0">
                <a:solidFill>
                  <a:srgbClr val="FFFFFF"/>
                </a:solidFill>
                <a:latin typeface="Arial MT"/>
                <a:cs typeface="Arial MT"/>
              </a:rPr>
              <a:t>tiempo.</a:t>
            </a:r>
            <a:endParaRPr sz="1900" dirty="0">
              <a:latin typeface="Arial MT"/>
              <a:cs typeface="Arial MT"/>
            </a:endParaRPr>
          </a:p>
          <a:p>
            <a:pPr marL="12700" marR="43815" algn="just">
              <a:lnSpc>
                <a:spcPts val="1980"/>
              </a:lnSpc>
              <a:spcBef>
                <a:spcPts val="1830"/>
              </a:spcBef>
            </a:pPr>
            <a:r>
              <a:rPr sz="1900" dirty="0">
                <a:solidFill>
                  <a:srgbClr val="FFFFFF"/>
                </a:solidFill>
                <a:latin typeface="Arial MT"/>
                <a:cs typeface="Arial MT"/>
              </a:rPr>
              <a:t>Fundador</a:t>
            </a:r>
            <a:r>
              <a:rPr sz="1900" spc="-25" dirty="0">
                <a:solidFill>
                  <a:srgbClr val="FFFFFF"/>
                </a:solidFill>
                <a:latin typeface="Arial MT"/>
                <a:cs typeface="Arial MT"/>
              </a:rPr>
              <a:t> </a:t>
            </a:r>
            <a:r>
              <a:rPr sz="1900" dirty="0">
                <a:solidFill>
                  <a:srgbClr val="FFFFFF"/>
                </a:solidFill>
                <a:latin typeface="Arial MT"/>
                <a:cs typeface="Arial MT"/>
              </a:rPr>
              <a:t>de</a:t>
            </a:r>
            <a:r>
              <a:rPr sz="1900" spc="-50" dirty="0">
                <a:solidFill>
                  <a:srgbClr val="FFFFFF"/>
                </a:solidFill>
                <a:latin typeface="Arial MT"/>
                <a:cs typeface="Arial MT"/>
              </a:rPr>
              <a:t> </a:t>
            </a:r>
            <a:r>
              <a:rPr sz="1900" dirty="0">
                <a:solidFill>
                  <a:srgbClr val="FFFFFF"/>
                </a:solidFill>
                <a:latin typeface="Arial MT"/>
                <a:cs typeface="Arial MT"/>
              </a:rPr>
              <a:t>la</a:t>
            </a:r>
            <a:r>
              <a:rPr sz="1900" spc="-45" dirty="0">
                <a:solidFill>
                  <a:srgbClr val="FFFFFF"/>
                </a:solidFill>
                <a:latin typeface="Arial MT"/>
                <a:cs typeface="Arial MT"/>
              </a:rPr>
              <a:t> </a:t>
            </a:r>
            <a:r>
              <a:rPr sz="1900" dirty="0">
                <a:solidFill>
                  <a:srgbClr val="FFFFFF"/>
                </a:solidFill>
                <a:latin typeface="Arial MT"/>
                <a:cs typeface="Arial MT"/>
              </a:rPr>
              <a:t>lógica,</a:t>
            </a:r>
            <a:r>
              <a:rPr sz="1900" spc="-35" dirty="0">
                <a:solidFill>
                  <a:srgbClr val="FFFFFF"/>
                </a:solidFill>
                <a:latin typeface="Arial MT"/>
                <a:cs typeface="Arial MT"/>
              </a:rPr>
              <a:t> </a:t>
            </a:r>
            <a:r>
              <a:rPr sz="1900" dirty="0">
                <a:solidFill>
                  <a:srgbClr val="FFFFFF"/>
                </a:solidFill>
                <a:latin typeface="Arial MT"/>
                <a:cs typeface="Arial MT"/>
              </a:rPr>
              <a:t>gracias</a:t>
            </a:r>
            <a:r>
              <a:rPr sz="1900" spc="-35" dirty="0">
                <a:solidFill>
                  <a:srgbClr val="FFFFFF"/>
                </a:solidFill>
                <a:latin typeface="Arial MT"/>
                <a:cs typeface="Arial MT"/>
              </a:rPr>
              <a:t> </a:t>
            </a:r>
            <a:r>
              <a:rPr sz="1900" dirty="0">
                <a:solidFill>
                  <a:srgbClr val="FFFFFF"/>
                </a:solidFill>
                <a:latin typeface="Arial MT"/>
                <a:cs typeface="Arial MT"/>
              </a:rPr>
              <a:t>al</a:t>
            </a:r>
            <a:r>
              <a:rPr sz="1900" spc="-45" dirty="0">
                <a:solidFill>
                  <a:srgbClr val="FFFFFF"/>
                </a:solidFill>
                <a:latin typeface="Arial MT"/>
                <a:cs typeface="Arial MT"/>
              </a:rPr>
              <a:t> </a:t>
            </a:r>
            <a:r>
              <a:rPr sz="1900" dirty="0">
                <a:solidFill>
                  <a:srgbClr val="FFFFFF"/>
                </a:solidFill>
                <a:latin typeface="Arial MT"/>
                <a:cs typeface="Arial MT"/>
              </a:rPr>
              <a:t>planteamiento</a:t>
            </a:r>
            <a:r>
              <a:rPr sz="1900" spc="-15" dirty="0">
                <a:solidFill>
                  <a:srgbClr val="FFFFFF"/>
                </a:solidFill>
                <a:latin typeface="Arial MT"/>
                <a:cs typeface="Arial MT"/>
              </a:rPr>
              <a:t> </a:t>
            </a:r>
            <a:r>
              <a:rPr sz="1900" dirty="0">
                <a:solidFill>
                  <a:srgbClr val="FFFFFF"/>
                </a:solidFill>
                <a:latin typeface="Arial MT"/>
                <a:cs typeface="Arial MT"/>
              </a:rPr>
              <a:t>un</a:t>
            </a:r>
            <a:r>
              <a:rPr sz="1900" spc="-45" dirty="0">
                <a:solidFill>
                  <a:srgbClr val="FFFFFF"/>
                </a:solidFill>
                <a:latin typeface="Arial MT"/>
                <a:cs typeface="Arial MT"/>
              </a:rPr>
              <a:t> </a:t>
            </a:r>
            <a:r>
              <a:rPr sz="1900" dirty="0">
                <a:solidFill>
                  <a:srgbClr val="FFFFFF"/>
                </a:solidFill>
                <a:latin typeface="Arial MT"/>
                <a:cs typeface="Arial MT"/>
              </a:rPr>
              <a:t>sistema</a:t>
            </a:r>
            <a:r>
              <a:rPr sz="1900" spc="-40" dirty="0">
                <a:solidFill>
                  <a:srgbClr val="FFFFFF"/>
                </a:solidFill>
                <a:latin typeface="Arial MT"/>
                <a:cs typeface="Arial MT"/>
              </a:rPr>
              <a:t> </a:t>
            </a:r>
            <a:r>
              <a:rPr sz="1900" spc="-25" dirty="0">
                <a:solidFill>
                  <a:srgbClr val="FFFFFF"/>
                </a:solidFill>
                <a:latin typeface="Arial MT"/>
                <a:cs typeface="Arial MT"/>
              </a:rPr>
              <a:t>de </a:t>
            </a:r>
            <a:r>
              <a:rPr sz="1900" dirty="0">
                <a:solidFill>
                  <a:srgbClr val="FFFFFF"/>
                </a:solidFill>
                <a:latin typeface="Arial MT"/>
                <a:cs typeface="Arial MT"/>
              </a:rPr>
              <a:t>silogismos,</a:t>
            </a:r>
            <a:r>
              <a:rPr sz="1900" spc="-15" dirty="0">
                <a:solidFill>
                  <a:srgbClr val="FFFFFF"/>
                </a:solidFill>
                <a:latin typeface="Arial MT"/>
                <a:cs typeface="Arial MT"/>
              </a:rPr>
              <a:t> </a:t>
            </a:r>
            <a:r>
              <a:rPr sz="1900" dirty="0">
                <a:solidFill>
                  <a:srgbClr val="FFFFFF"/>
                </a:solidFill>
                <a:latin typeface="Arial MT"/>
                <a:cs typeface="Arial MT"/>
              </a:rPr>
              <a:t>y</a:t>
            </a:r>
            <a:r>
              <a:rPr sz="1900" spc="-45" dirty="0">
                <a:solidFill>
                  <a:srgbClr val="FFFFFF"/>
                </a:solidFill>
                <a:latin typeface="Arial MT"/>
                <a:cs typeface="Arial MT"/>
              </a:rPr>
              <a:t> </a:t>
            </a:r>
            <a:r>
              <a:rPr sz="1900" dirty="0">
                <a:solidFill>
                  <a:srgbClr val="FFFFFF"/>
                </a:solidFill>
                <a:latin typeface="Arial MT"/>
                <a:cs typeface="Arial MT"/>
              </a:rPr>
              <a:t>el</a:t>
            </a:r>
            <a:r>
              <a:rPr sz="1900" spc="-35" dirty="0">
                <a:solidFill>
                  <a:srgbClr val="FFFFFF"/>
                </a:solidFill>
                <a:latin typeface="Arial MT"/>
                <a:cs typeface="Arial MT"/>
              </a:rPr>
              <a:t> </a:t>
            </a:r>
            <a:r>
              <a:rPr sz="1900" dirty="0">
                <a:solidFill>
                  <a:srgbClr val="FFFFFF"/>
                </a:solidFill>
                <a:latin typeface="Arial MT"/>
                <a:cs typeface="Arial MT"/>
              </a:rPr>
              <a:t>padre</a:t>
            </a:r>
            <a:r>
              <a:rPr sz="1900" spc="-25" dirty="0">
                <a:solidFill>
                  <a:srgbClr val="FFFFFF"/>
                </a:solidFill>
                <a:latin typeface="Arial MT"/>
                <a:cs typeface="Arial MT"/>
              </a:rPr>
              <a:t> </a:t>
            </a:r>
            <a:r>
              <a:rPr sz="1900" dirty="0">
                <a:solidFill>
                  <a:srgbClr val="FFFFFF"/>
                </a:solidFill>
                <a:latin typeface="Arial MT"/>
                <a:cs typeface="Arial MT"/>
              </a:rPr>
              <a:t>de</a:t>
            </a:r>
            <a:r>
              <a:rPr sz="1900" spc="-35" dirty="0">
                <a:solidFill>
                  <a:srgbClr val="FFFFFF"/>
                </a:solidFill>
                <a:latin typeface="Arial MT"/>
                <a:cs typeface="Arial MT"/>
              </a:rPr>
              <a:t> </a:t>
            </a:r>
            <a:r>
              <a:rPr sz="1900" dirty="0">
                <a:solidFill>
                  <a:srgbClr val="FFFFFF"/>
                </a:solidFill>
                <a:latin typeface="Arial MT"/>
                <a:cs typeface="Arial MT"/>
              </a:rPr>
              <a:t>la</a:t>
            </a:r>
            <a:r>
              <a:rPr sz="1900" spc="-45" dirty="0">
                <a:solidFill>
                  <a:srgbClr val="FFFFFF"/>
                </a:solidFill>
                <a:latin typeface="Arial MT"/>
                <a:cs typeface="Arial MT"/>
              </a:rPr>
              <a:t> </a:t>
            </a:r>
            <a:r>
              <a:rPr sz="1900" dirty="0">
                <a:solidFill>
                  <a:srgbClr val="FFFFFF"/>
                </a:solidFill>
                <a:latin typeface="Arial MT"/>
                <a:cs typeface="Arial MT"/>
              </a:rPr>
              <a:t>biología,</a:t>
            </a:r>
            <a:r>
              <a:rPr sz="1900" spc="-10" dirty="0">
                <a:solidFill>
                  <a:srgbClr val="FFFFFF"/>
                </a:solidFill>
                <a:latin typeface="Arial MT"/>
                <a:cs typeface="Arial MT"/>
              </a:rPr>
              <a:t> </a:t>
            </a:r>
            <a:r>
              <a:rPr sz="1900" dirty="0">
                <a:solidFill>
                  <a:srgbClr val="FFFFFF"/>
                </a:solidFill>
                <a:latin typeface="Arial MT"/>
                <a:cs typeface="Arial MT"/>
              </a:rPr>
              <a:t>al</a:t>
            </a:r>
            <a:r>
              <a:rPr sz="1900" spc="-35" dirty="0">
                <a:solidFill>
                  <a:srgbClr val="FFFFFF"/>
                </a:solidFill>
                <a:latin typeface="Arial MT"/>
                <a:cs typeface="Arial MT"/>
              </a:rPr>
              <a:t> </a:t>
            </a:r>
            <a:r>
              <a:rPr sz="1900" dirty="0">
                <a:solidFill>
                  <a:srgbClr val="FFFFFF"/>
                </a:solidFill>
                <a:latin typeface="Arial MT"/>
                <a:cs typeface="Arial MT"/>
              </a:rPr>
              <a:t>ser</a:t>
            </a:r>
            <a:r>
              <a:rPr sz="1900" spc="-45" dirty="0">
                <a:solidFill>
                  <a:srgbClr val="FFFFFF"/>
                </a:solidFill>
                <a:latin typeface="Arial MT"/>
                <a:cs typeface="Arial MT"/>
              </a:rPr>
              <a:t> </a:t>
            </a:r>
            <a:r>
              <a:rPr sz="1900" dirty="0">
                <a:solidFill>
                  <a:srgbClr val="FFFFFF"/>
                </a:solidFill>
                <a:latin typeface="Arial MT"/>
                <a:cs typeface="Arial MT"/>
              </a:rPr>
              <a:t>la</a:t>
            </a:r>
            <a:r>
              <a:rPr sz="1900" spc="-35" dirty="0">
                <a:solidFill>
                  <a:srgbClr val="FFFFFF"/>
                </a:solidFill>
                <a:latin typeface="Arial MT"/>
                <a:cs typeface="Arial MT"/>
              </a:rPr>
              <a:t> </a:t>
            </a:r>
            <a:r>
              <a:rPr sz="1900" dirty="0">
                <a:solidFill>
                  <a:srgbClr val="FFFFFF"/>
                </a:solidFill>
                <a:latin typeface="Arial MT"/>
                <a:cs typeface="Arial MT"/>
              </a:rPr>
              <a:t>primera</a:t>
            </a:r>
            <a:r>
              <a:rPr sz="1900" spc="-15" dirty="0">
                <a:solidFill>
                  <a:srgbClr val="FFFFFF"/>
                </a:solidFill>
                <a:latin typeface="Arial MT"/>
                <a:cs typeface="Arial MT"/>
              </a:rPr>
              <a:t> </a:t>
            </a:r>
            <a:r>
              <a:rPr sz="1900" dirty="0">
                <a:solidFill>
                  <a:srgbClr val="FFFFFF"/>
                </a:solidFill>
                <a:latin typeface="Arial MT"/>
                <a:cs typeface="Arial MT"/>
              </a:rPr>
              <a:t>persona</a:t>
            </a:r>
            <a:r>
              <a:rPr sz="1900" spc="-20" dirty="0">
                <a:solidFill>
                  <a:srgbClr val="FFFFFF"/>
                </a:solidFill>
                <a:latin typeface="Arial MT"/>
                <a:cs typeface="Arial MT"/>
              </a:rPr>
              <a:t> </a:t>
            </a:r>
            <a:r>
              <a:rPr sz="1900" spc="-25" dirty="0">
                <a:solidFill>
                  <a:srgbClr val="FFFFFF"/>
                </a:solidFill>
                <a:latin typeface="Arial MT"/>
                <a:cs typeface="Arial MT"/>
              </a:rPr>
              <a:t>en </a:t>
            </a:r>
            <a:r>
              <a:rPr sz="1900" dirty="0">
                <a:solidFill>
                  <a:srgbClr val="FFFFFF"/>
                </a:solidFill>
                <a:latin typeface="Arial MT"/>
                <a:cs typeface="Arial MT"/>
              </a:rPr>
              <a:t>hacer</a:t>
            </a:r>
            <a:r>
              <a:rPr sz="1900" spc="-35" dirty="0">
                <a:solidFill>
                  <a:srgbClr val="FFFFFF"/>
                </a:solidFill>
                <a:latin typeface="Arial MT"/>
                <a:cs typeface="Arial MT"/>
              </a:rPr>
              <a:t> </a:t>
            </a:r>
            <a:r>
              <a:rPr sz="1900" dirty="0">
                <a:solidFill>
                  <a:srgbClr val="FFFFFF"/>
                </a:solidFill>
                <a:latin typeface="Arial MT"/>
                <a:cs typeface="Arial MT"/>
              </a:rPr>
              <a:t>una</a:t>
            </a:r>
            <a:r>
              <a:rPr sz="1900" spc="-45" dirty="0">
                <a:solidFill>
                  <a:srgbClr val="FFFFFF"/>
                </a:solidFill>
                <a:latin typeface="Arial MT"/>
                <a:cs typeface="Arial MT"/>
              </a:rPr>
              <a:t> </a:t>
            </a:r>
            <a:r>
              <a:rPr sz="1900" dirty="0">
                <a:solidFill>
                  <a:srgbClr val="FFFFFF"/>
                </a:solidFill>
                <a:latin typeface="Arial MT"/>
                <a:cs typeface="Arial MT"/>
              </a:rPr>
              <a:t>clasificación</a:t>
            </a:r>
            <a:r>
              <a:rPr sz="1900" spc="-10" dirty="0">
                <a:solidFill>
                  <a:srgbClr val="FFFFFF"/>
                </a:solidFill>
                <a:latin typeface="Arial MT"/>
                <a:cs typeface="Arial MT"/>
              </a:rPr>
              <a:t> </a:t>
            </a:r>
            <a:r>
              <a:rPr sz="1900" dirty="0">
                <a:solidFill>
                  <a:srgbClr val="FFFFFF"/>
                </a:solidFill>
                <a:latin typeface="Arial MT"/>
                <a:cs typeface="Arial MT"/>
              </a:rPr>
              <a:t>de</a:t>
            </a:r>
            <a:r>
              <a:rPr sz="1900" spc="-50" dirty="0">
                <a:solidFill>
                  <a:srgbClr val="FFFFFF"/>
                </a:solidFill>
                <a:latin typeface="Arial MT"/>
                <a:cs typeface="Arial MT"/>
              </a:rPr>
              <a:t> </a:t>
            </a:r>
            <a:r>
              <a:rPr sz="1900" dirty="0">
                <a:solidFill>
                  <a:srgbClr val="FFFFFF"/>
                </a:solidFill>
                <a:latin typeface="Arial MT"/>
                <a:cs typeface="Arial MT"/>
              </a:rPr>
              <a:t>los</a:t>
            </a:r>
            <a:r>
              <a:rPr sz="1900" spc="-45" dirty="0">
                <a:solidFill>
                  <a:srgbClr val="FFFFFF"/>
                </a:solidFill>
                <a:latin typeface="Arial MT"/>
                <a:cs typeface="Arial MT"/>
              </a:rPr>
              <a:t> </a:t>
            </a:r>
            <a:r>
              <a:rPr sz="1900" dirty="0">
                <a:solidFill>
                  <a:srgbClr val="FFFFFF"/>
                </a:solidFill>
                <a:latin typeface="Arial MT"/>
                <a:cs typeface="Arial MT"/>
              </a:rPr>
              <a:t>seres</a:t>
            </a:r>
            <a:r>
              <a:rPr sz="1900" spc="-45" dirty="0">
                <a:solidFill>
                  <a:srgbClr val="FFFFFF"/>
                </a:solidFill>
                <a:latin typeface="Arial MT"/>
                <a:cs typeface="Arial MT"/>
              </a:rPr>
              <a:t> </a:t>
            </a:r>
            <a:r>
              <a:rPr sz="1900" spc="-10" dirty="0">
                <a:solidFill>
                  <a:srgbClr val="FFFFFF"/>
                </a:solidFill>
                <a:latin typeface="Arial MT"/>
                <a:cs typeface="Arial MT"/>
              </a:rPr>
              <a:t>vivos.</a:t>
            </a:r>
            <a:endParaRPr sz="1900" dirty="0">
              <a:latin typeface="Arial MT"/>
              <a:cs typeface="Arial MT"/>
            </a:endParaRPr>
          </a:p>
          <a:p>
            <a:pPr marL="12700" marR="5080" algn="just">
              <a:lnSpc>
                <a:spcPct val="87000"/>
              </a:lnSpc>
              <a:spcBef>
                <a:spcPts val="1795"/>
              </a:spcBef>
            </a:pPr>
            <a:r>
              <a:rPr sz="1900" dirty="0">
                <a:solidFill>
                  <a:srgbClr val="FFFFFF"/>
                </a:solidFill>
                <a:latin typeface="Arial MT"/>
                <a:cs typeface="Arial MT"/>
              </a:rPr>
              <a:t>El</a:t>
            </a:r>
            <a:r>
              <a:rPr sz="1900" spc="-55" dirty="0">
                <a:solidFill>
                  <a:srgbClr val="FFFFFF"/>
                </a:solidFill>
                <a:latin typeface="Arial MT"/>
                <a:cs typeface="Arial MT"/>
              </a:rPr>
              <a:t> </a:t>
            </a:r>
            <a:r>
              <a:rPr sz="1900" dirty="0">
                <a:solidFill>
                  <a:srgbClr val="FFFFFF"/>
                </a:solidFill>
                <a:latin typeface="Arial MT"/>
                <a:cs typeface="Arial MT"/>
              </a:rPr>
              <a:t>contexto</a:t>
            </a:r>
            <a:r>
              <a:rPr sz="1900" spc="-10" dirty="0">
                <a:solidFill>
                  <a:srgbClr val="FFFFFF"/>
                </a:solidFill>
                <a:latin typeface="Arial MT"/>
                <a:cs typeface="Arial MT"/>
              </a:rPr>
              <a:t> </a:t>
            </a:r>
            <a:r>
              <a:rPr sz="1900" dirty="0">
                <a:solidFill>
                  <a:srgbClr val="FFFFFF"/>
                </a:solidFill>
                <a:latin typeface="Arial MT"/>
                <a:cs typeface="Arial MT"/>
              </a:rPr>
              <a:t>histórico</a:t>
            </a:r>
            <a:r>
              <a:rPr sz="1900" spc="-20" dirty="0">
                <a:solidFill>
                  <a:srgbClr val="FFFFFF"/>
                </a:solidFill>
                <a:latin typeface="Arial MT"/>
                <a:cs typeface="Arial MT"/>
              </a:rPr>
              <a:t> </a:t>
            </a:r>
            <a:r>
              <a:rPr sz="1900" dirty="0">
                <a:solidFill>
                  <a:srgbClr val="FFFFFF"/>
                </a:solidFill>
                <a:latin typeface="Arial MT"/>
                <a:cs typeface="Arial MT"/>
              </a:rPr>
              <a:t>en</a:t>
            </a:r>
            <a:r>
              <a:rPr sz="1900" spc="-50" dirty="0">
                <a:solidFill>
                  <a:srgbClr val="FFFFFF"/>
                </a:solidFill>
                <a:latin typeface="Arial MT"/>
                <a:cs typeface="Arial MT"/>
              </a:rPr>
              <a:t> </a:t>
            </a:r>
            <a:r>
              <a:rPr sz="1900" dirty="0">
                <a:solidFill>
                  <a:srgbClr val="FFFFFF"/>
                </a:solidFill>
                <a:latin typeface="Arial MT"/>
                <a:cs typeface="Arial MT"/>
              </a:rPr>
              <a:t>el</a:t>
            </a:r>
            <a:r>
              <a:rPr sz="1900" spc="-40" dirty="0">
                <a:solidFill>
                  <a:srgbClr val="FFFFFF"/>
                </a:solidFill>
                <a:latin typeface="Arial MT"/>
                <a:cs typeface="Arial MT"/>
              </a:rPr>
              <a:t> </a:t>
            </a:r>
            <a:r>
              <a:rPr sz="1900" dirty="0">
                <a:solidFill>
                  <a:srgbClr val="FFFFFF"/>
                </a:solidFill>
                <a:latin typeface="Arial MT"/>
                <a:cs typeface="Arial MT"/>
              </a:rPr>
              <a:t>que</a:t>
            </a:r>
            <a:r>
              <a:rPr sz="1900" spc="-35" dirty="0">
                <a:solidFill>
                  <a:srgbClr val="FFFFFF"/>
                </a:solidFill>
                <a:latin typeface="Arial MT"/>
                <a:cs typeface="Arial MT"/>
              </a:rPr>
              <a:t> </a:t>
            </a:r>
            <a:r>
              <a:rPr sz="1900" dirty="0">
                <a:solidFill>
                  <a:srgbClr val="FFFFFF"/>
                </a:solidFill>
                <a:latin typeface="Arial MT"/>
                <a:cs typeface="Arial MT"/>
              </a:rPr>
              <a:t>se</a:t>
            </a:r>
            <a:r>
              <a:rPr sz="1900" spc="-35" dirty="0">
                <a:solidFill>
                  <a:srgbClr val="FFFFFF"/>
                </a:solidFill>
                <a:latin typeface="Arial MT"/>
                <a:cs typeface="Arial MT"/>
              </a:rPr>
              <a:t> </a:t>
            </a:r>
            <a:r>
              <a:rPr sz="1900" dirty="0">
                <a:solidFill>
                  <a:srgbClr val="FFFFFF"/>
                </a:solidFill>
                <a:latin typeface="Arial MT"/>
                <a:cs typeface="Arial MT"/>
              </a:rPr>
              <a:t>enmarca</a:t>
            </a:r>
            <a:r>
              <a:rPr sz="1900" spc="-25" dirty="0">
                <a:solidFill>
                  <a:srgbClr val="FFFFFF"/>
                </a:solidFill>
                <a:latin typeface="Arial MT"/>
                <a:cs typeface="Arial MT"/>
              </a:rPr>
              <a:t> </a:t>
            </a:r>
            <a:r>
              <a:rPr sz="1900" dirty="0">
                <a:solidFill>
                  <a:srgbClr val="FFFFFF"/>
                </a:solidFill>
                <a:latin typeface="Arial MT"/>
                <a:cs typeface="Arial MT"/>
              </a:rPr>
              <a:t>la</a:t>
            </a:r>
            <a:r>
              <a:rPr sz="1900" spc="-40" dirty="0">
                <a:solidFill>
                  <a:srgbClr val="FFFFFF"/>
                </a:solidFill>
                <a:latin typeface="Arial MT"/>
                <a:cs typeface="Arial MT"/>
              </a:rPr>
              <a:t> </a:t>
            </a:r>
            <a:r>
              <a:rPr sz="1900" dirty="0">
                <a:solidFill>
                  <a:srgbClr val="FFFFFF"/>
                </a:solidFill>
                <a:latin typeface="Arial MT"/>
                <a:cs typeface="Arial MT"/>
              </a:rPr>
              <a:t>filosofía</a:t>
            </a:r>
            <a:r>
              <a:rPr sz="1900" spc="-20" dirty="0">
                <a:solidFill>
                  <a:srgbClr val="FFFFFF"/>
                </a:solidFill>
                <a:latin typeface="Arial MT"/>
                <a:cs typeface="Arial MT"/>
              </a:rPr>
              <a:t> </a:t>
            </a:r>
            <a:r>
              <a:rPr sz="1900" dirty="0">
                <a:solidFill>
                  <a:srgbClr val="FFFFFF"/>
                </a:solidFill>
                <a:latin typeface="Arial MT"/>
                <a:cs typeface="Arial MT"/>
              </a:rPr>
              <a:t>de </a:t>
            </a:r>
            <a:r>
              <a:rPr sz="1900" b="1" spc="-10" dirty="0">
                <a:solidFill>
                  <a:srgbClr val="FFFFFF"/>
                </a:solidFill>
                <a:latin typeface="Arial"/>
                <a:cs typeface="Arial"/>
              </a:rPr>
              <a:t>Epicuro </a:t>
            </a:r>
            <a:r>
              <a:rPr sz="1900" dirty="0">
                <a:solidFill>
                  <a:srgbClr val="FFFFFF"/>
                </a:solidFill>
                <a:latin typeface="Arial MT"/>
                <a:cs typeface="Arial MT"/>
              </a:rPr>
              <a:t>es</a:t>
            </a:r>
            <a:r>
              <a:rPr sz="1900" spc="-85" dirty="0">
                <a:solidFill>
                  <a:srgbClr val="FFFFFF"/>
                </a:solidFill>
                <a:latin typeface="Arial MT"/>
                <a:cs typeface="Arial MT"/>
              </a:rPr>
              <a:t> </a:t>
            </a:r>
            <a:r>
              <a:rPr sz="1900" dirty="0">
                <a:solidFill>
                  <a:srgbClr val="FFFFFF"/>
                </a:solidFill>
                <a:latin typeface="Arial MT"/>
                <a:cs typeface="Arial MT"/>
              </a:rPr>
              <a:t>el</a:t>
            </a:r>
            <a:r>
              <a:rPr sz="1900" spc="-70" dirty="0">
                <a:solidFill>
                  <a:srgbClr val="FFFFFF"/>
                </a:solidFill>
                <a:latin typeface="Arial MT"/>
                <a:cs typeface="Arial MT"/>
              </a:rPr>
              <a:t> </a:t>
            </a:r>
            <a:r>
              <a:rPr sz="1900" dirty="0">
                <a:solidFill>
                  <a:srgbClr val="FFFFFF"/>
                </a:solidFill>
                <a:latin typeface="Arial MT"/>
                <a:cs typeface="Arial MT"/>
              </a:rPr>
              <a:t>llamado</a:t>
            </a:r>
            <a:r>
              <a:rPr sz="1900" spc="-50" dirty="0">
                <a:solidFill>
                  <a:srgbClr val="FFFFFF"/>
                </a:solidFill>
                <a:latin typeface="Arial MT"/>
                <a:cs typeface="Arial MT"/>
              </a:rPr>
              <a:t> </a:t>
            </a:r>
            <a:r>
              <a:rPr sz="1900" dirty="0">
                <a:solidFill>
                  <a:srgbClr val="FFFFFF"/>
                </a:solidFill>
                <a:latin typeface="Arial MT"/>
                <a:cs typeface="Arial MT"/>
              </a:rPr>
              <a:t>período</a:t>
            </a:r>
            <a:r>
              <a:rPr sz="1900" spc="-50" dirty="0">
                <a:solidFill>
                  <a:srgbClr val="FFFFFF"/>
                </a:solidFill>
                <a:latin typeface="Arial MT"/>
                <a:cs typeface="Arial MT"/>
              </a:rPr>
              <a:t> </a:t>
            </a:r>
            <a:r>
              <a:rPr sz="1900" dirty="0">
                <a:solidFill>
                  <a:srgbClr val="FFFFFF"/>
                </a:solidFill>
                <a:latin typeface="Arial MT"/>
                <a:cs typeface="Arial MT"/>
              </a:rPr>
              <a:t>helenístico,</a:t>
            </a:r>
            <a:r>
              <a:rPr sz="1900" spc="-60" dirty="0">
                <a:solidFill>
                  <a:srgbClr val="FFFFFF"/>
                </a:solidFill>
                <a:latin typeface="Arial MT"/>
                <a:cs typeface="Arial MT"/>
              </a:rPr>
              <a:t> </a:t>
            </a:r>
            <a:r>
              <a:rPr sz="1900" dirty="0">
                <a:solidFill>
                  <a:srgbClr val="FFFFFF"/>
                </a:solidFill>
                <a:latin typeface="Arial MT"/>
                <a:cs typeface="Arial MT"/>
              </a:rPr>
              <a:t>marcado</a:t>
            </a:r>
            <a:r>
              <a:rPr sz="1900" spc="-50" dirty="0">
                <a:solidFill>
                  <a:srgbClr val="FFFFFF"/>
                </a:solidFill>
                <a:latin typeface="Arial MT"/>
                <a:cs typeface="Arial MT"/>
              </a:rPr>
              <a:t> </a:t>
            </a:r>
            <a:r>
              <a:rPr sz="1900" dirty="0">
                <a:solidFill>
                  <a:srgbClr val="FFFFFF"/>
                </a:solidFill>
                <a:latin typeface="Arial MT"/>
                <a:cs typeface="Arial MT"/>
              </a:rPr>
              <a:t>especialmente</a:t>
            </a:r>
            <a:r>
              <a:rPr sz="1900" spc="-30" dirty="0">
                <a:solidFill>
                  <a:srgbClr val="FFFFFF"/>
                </a:solidFill>
                <a:latin typeface="Arial MT"/>
                <a:cs typeface="Arial MT"/>
              </a:rPr>
              <a:t> </a:t>
            </a:r>
            <a:r>
              <a:rPr sz="1900" spc="-25" dirty="0">
                <a:solidFill>
                  <a:srgbClr val="FFFFFF"/>
                </a:solidFill>
                <a:latin typeface="Arial MT"/>
                <a:cs typeface="Arial MT"/>
              </a:rPr>
              <a:t>por </a:t>
            </a:r>
            <a:r>
              <a:rPr sz="1900" dirty="0">
                <a:solidFill>
                  <a:srgbClr val="FFFFFF"/>
                </a:solidFill>
                <a:latin typeface="Arial MT"/>
                <a:cs typeface="Arial MT"/>
              </a:rPr>
              <a:t>grandes</a:t>
            </a:r>
            <a:r>
              <a:rPr sz="1900" spc="-50" dirty="0">
                <a:solidFill>
                  <a:srgbClr val="FFFFFF"/>
                </a:solidFill>
                <a:latin typeface="Arial MT"/>
                <a:cs typeface="Arial MT"/>
              </a:rPr>
              <a:t> </a:t>
            </a:r>
            <a:r>
              <a:rPr sz="1900" dirty="0">
                <a:solidFill>
                  <a:srgbClr val="FFFFFF"/>
                </a:solidFill>
                <a:latin typeface="Arial MT"/>
                <a:cs typeface="Arial MT"/>
              </a:rPr>
              <a:t>modificaciones</a:t>
            </a:r>
            <a:r>
              <a:rPr sz="1900" spc="-30" dirty="0">
                <a:solidFill>
                  <a:srgbClr val="FFFFFF"/>
                </a:solidFill>
                <a:latin typeface="Arial MT"/>
                <a:cs typeface="Arial MT"/>
              </a:rPr>
              <a:t> </a:t>
            </a:r>
            <a:r>
              <a:rPr sz="1900" dirty="0">
                <a:solidFill>
                  <a:srgbClr val="FFFFFF"/>
                </a:solidFill>
                <a:latin typeface="Arial MT"/>
                <a:cs typeface="Arial MT"/>
              </a:rPr>
              <a:t>sociales</a:t>
            </a:r>
            <a:r>
              <a:rPr sz="1900" spc="-55" dirty="0">
                <a:solidFill>
                  <a:srgbClr val="FFFFFF"/>
                </a:solidFill>
                <a:latin typeface="Arial MT"/>
                <a:cs typeface="Arial MT"/>
              </a:rPr>
              <a:t> </a:t>
            </a:r>
            <a:r>
              <a:rPr sz="1900" dirty="0">
                <a:solidFill>
                  <a:srgbClr val="FFFFFF"/>
                </a:solidFill>
                <a:latin typeface="Arial MT"/>
                <a:cs typeface="Arial MT"/>
              </a:rPr>
              <a:t>surgidas</a:t>
            </a:r>
            <a:r>
              <a:rPr sz="1900" spc="-45" dirty="0">
                <a:solidFill>
                  <a:srgbClr val="FFFFFF"/>
                </a:solidFill>
                <a:latin typeface="Arial MT"/>
                <a:cs typeface="Arial MT"/>
              </a:rPr>
              <a:t> </a:t>
            </a:r>
            <a:r>
              <a:rPr sz="1900" dirty="0">
                <a:solidFill>
                  <a:srgbClr val="FFFFFF"/>
                </a:solidFill>
                <a:latin typeface="Arial MT"/>
                <a:cs typeface="Arial MT"/>
              </a:rPr>
              <a:t>de</a:t>
            </a:r>
            <a:r>
              <a:rPr sz="1900" spc="-65" dirty="0">
                <a:solidFill>
                  <a:srgbClr val="FFFFFF"/>
                </a:solidFill>
                <a:latin typeface="Arial MT"/>
                <a:cs typeface="Arial MT"/>
              </a:rPr>
              <a:t> </a:t>
            </a:r>
            <a:r>
              <a:rPr sz="1900" dirty="0">
                <a:solidFill>
                  <a:srgbClr val="FFFFFF"/>
                </a:solidFill>
                <a:latin typeface="Arial MT"/>
                <a:cs typeface="Arial MT"/>
              </a:rPr>
              <a:t>las</a:t>
            </a:r>
            <a:r>
              <a:rPr sz="1900" spc="-65" dirty="0">
                <a:solidFill>
                  <a:srgbClr val="FFFFFF"/>
                </a:solidFill>
                <a:latin typeface="Arial MT"/>
                <a:cs typeface="Arial MT"/>
              </a:rPr>
              <a:t> </a:t>
            </a:r>
            <a:r>
              <a:rPr sz="1900" dirty="0">
                <a:solidFill>
                  <a:srgbClr val="FFFFFF"/>
                </a:solidFill>
                <a:latin typeface="Arial MT"/>
                <a:cs typeface="Arial MT"/>
              </a:rPr>
              <a:t>conquistas</a:t>
            </a:r>
            <a:r>
              <a:rPr sz="1900" spc="-45" dirty="0">
                <a:solidFill>
                  <a:srgbClr val="FFFFFF"/>
                </a:solidFill>
                <a:latin typeface="Arial MT"/>
                <a:cs typeface="Arial MT"/>
              </a:rPr>
              <a:t> </a:t>
            </a:r>
            <a:r>
              <a:rPr sz="1900" spc="-25" dirty="0">
                <a:solidFill>
                  <a:srgbClr val="FFFFFF"/>
                </a:solidFill>
                <a:latin typeface="Arial MT"/>
                <a:cs typeface="Arial MT"/>
              </a:rPr>
              <a:t>de </a:t>
            </a:r>
            <a:r>
              <a:rPr sz="1900" dirty="0">
                <a:solidFill>
                  <a:srgbClr val="FFFFFF"/>
                </a:solidFill>
                <a:latin typeface="Arial MT"/>
                <a:cs typeface="Arial MT"/>
              </a:rPr>
              <a:t>Alejandro</a:t>
            </a:r>
            <a:r>
              <a:rPr sz="1900" spc="-5" dirty="0">
                <a:solidFill>
                  <a:srgbClr val="FFFFFF"/>
                </a:solidFill>
                <a:latin typeface="Arial MT"/>
                <a:cs typeface="Arial MT"/>
              </a:rPr>
              <a:t> </a:t>
            </a:r>
            <a:r>
              <a:rPr sz="1900" dirty="0">
                <a:solidFill>
                  <a:srgbClr val="FFFFFF"/>
                </a:solidFill>
                <a:latin typeface="Arial MT"/>
                <a:cs typeface="Arial MT"/>
              </a:rPr>
              <a:t>Magno,</a:t>
            </a:r>
            <a:r>
              <a:rPr sz="1900" spc="-25" dirty="0">
                <a:solidFill>
                  <a:srgbClr val="FFFFFF"/>
                </a:solidFill>
                <a:latin typeface="Arial MT"/>
                <a:cs typeface="Arial MT"/>
              </a:rPr>
              <a:t> </a:t>
            </a:r>
            <a:r>
              <a:rPr sz="1900" dirty="0">
                <a:solidFill>
                  <a:srgbClr val="FFFFFF"/>
                </a:solidFill>
                <a:latin typeface="Arial MT"/>
                <a:cs typeface="Arial MT"/>
              </a:rPr>
              <a:t>que</a:t>
            </a:r>
            <a:r>
              <a:rPr sz="1900" spc="-35" dirty="0">
                <a:solidFill>
                  <a:srgbClr val="FFFFFF"/>
                </a:solidFill>
                <a:latin typeface="Arial MT"/>
                <a:cs typeface="Arial MT"/>
              </a:rPr>
              <a:t> </a:t>
            </a:r>
            <a:r>
              <a:rPr sz="1900" dirty="0">
                <a:solidFill>
                  <a:srgbClr val="FFFFFF"/>
                </a:solidFill>
                <a:latin typeface="Arial MT"/>
                <a:cs typeface="Arial MT"/>
              </a:rPr>
              <a:t>conllevaron</a:t>
            </a:r>
            <a:r>
              <a:rPr sz="1900" spc="-5" dirty="0">
                <a:solidFill>
                  <a:srgbClr val="FFFFFF"/>
                </a:solidFill>
                <a:latin typeface="Arial MT"/>
                <a:cs typeface="Arial MT"/>
              </a:rPr>
              <a:t> </a:t>
            </a:r>
            <a:r>
              <a:rPr sz="1900" dirty="0">
                <a:solidFill>
                  <a:srgbClr val="FFFFFF"/>
                </a:solidFill>
                <a:latin typeface="Arial MT"/>
                <a:cs typeface="Arial MT"/>
              </a:rPr>
              <a:t>el</a:t>
            </a:r>
            <a:r>
              <a:rPr sz="1900" spc="-40" dirty="0">
                <a:solidFill>
                  <a:srgbClr val="FFFFFF"/>
                </a:solidFill>
                <a:latin typeface="Arial MT"/>
                <a:cs typeface="Arial MT"/>
              </a:rPr>
              <a:t> </a:t>
            </a:r>
            <a:r>
              <a:rPr sz="1900" dirty="0">
                <a:solidFill>
                  <a:srgbClr val="FFFFFF"/>
                </a:solidFill>
                <a:latin typeface="Arial MT"/>
                <a:cs typeface="Arial MT"/>
              </a:rPr>
              <a:t>fin</a:t>
            </a:r>
            <a:r>
              <a:rPr sz="1900" spc="-50" dirty="0">
                <a:solidFill>
                  <a:srgbClr val="FFFFFF"/>
                </a:solidFill>
                <a:latin typeface="Arial MT"/>
                <a:cs typeface="Arial MT"/>
              </a:rPr>
              <a:t> </a:t>
            </a:r>
            <a:r>
              <a:rPr sz="1900" dirty="0">
                <a:solidFill>
                  <a:srgbClr val="FFFFFF"/>
                </a:solidFill>
                <a:latin typeface="Arial MT"/>
                <a:cs typeface="Arial MT"/>
              </a:rPr>
              <a:t>del</a:t>
            </a:r>
            <a:r>
              <a:rPr sz="1900" spc="-35" dirty="0">
                <a:solidFill>
                  <a:srgbClr val="FFFFFF"/>
                </a:solidFill>
                <a:latin typeface="Arial MT"/>
                <a:cs typeface="Arial MT"/>
              </a:rPr>
              <a:t> </a:t>
            </a:r>
            <a:r>
              <a:rPr sz="1900" dirty="0">
                <a:solidFill>
                  <a:srgbClr val="FFFFFF"/>
                </a:solidFill>
                <a:latin typeface="Arial MT"/>
                <a:cs typeface="Arial MT"/>
              </a:rPr>
              <a:t>ideal</a:t>
            </a:r>
            <a:r>
              <a:rPr sz="1900" spc="-25" dirty="0">
                <a:solidFill>
                  <a:srgbClr val="FFFFFF"/>
                </a:solidFill>
                <a:latin typeface="Arial MT"/>
                <a:cs typeface="Arial MT"/>
              </a:rPr>
              <a:t> </a:t>
            </a:r>
            <a:r>
              <a:rPr sz="1900" dirty="0">
                <a:solidFill>
                  <a:srgbClr val="FFFFFF"/>
                </a:solidFill>
                <a:latin typeface="Arial MT"/>
                <a:cs typeface="Arial MT"/>
              </a:rPr>
              <a:t>de</a:t>
            </a:r>
            <a:r>
              <a:rPr sz="1900" spc="-40" dirty="0">
                <a:solidFill>
                  <a:srgbClr val="FFFFFF"/>
                </a:solidFill>
                <a:latin typeface="Arial MT"/>
                <a:cs typeface="Arial MT"/>
              </a:rPr>
              <a:t> </a:t>
            </a:r>
            <a:r>
              <a:rPr sz="1900" dirty="0">
                <a:solidFill>
                  <a:srgbClr val="FFFFFF"/>
                </a:solidFill>
                <a:latin typeface="Arial MT"/>
                <a:cs typeface="Arial MT"/>
              </a:rPr>
              <a:t>la</a:t>
            </a:r>
            <a:r>
              <a:rPr sz="1900" spc="-50" dirty="0">
                <a:solidFill>
                  <a:srgbClr val="FFFFFF"/>
                </a:solidFill>
                <a:latin typeface="Arial MT"/>
                <a:cs typeface="Arial MT"/>
              </a:rPr>
              <a:t> </a:t>
            </a:r>
            <a:r>
              <a:rPr sz="1900" dirty="0">
                <a:solidFill>
                  <a:srgbClr val="FFFFFF"/>
                </a:solidFill>
                <a:latin typeface="Arial MT"/>
                <a:cs typeface="Arial MT"/>
              </a:rPr>
              <a:t>polis</a:t>
            </a:r>
            <a:r>
              <a:rPr sz="1900" spc="-25" dirty="0">
                <a:solidFill>
                  <a:srgbClr val="FFFFFF"/>
                </a:solidFill>
                <a:latin typeface="Arial MT"/>
                <a:cs typeface="Arial MT"/>
              </a:rPr>
              <a:t> tal </a:t>
            </a:r>
            <a:r>
              <a:rPr sz="1900" dirty="0">
                <a:solidFill>
                  <a:srgbClr val="FFFFFF"/>
                </a:solidFill>
                <a:latin typeface="Arial MT"/>
                <a:cs typeface="Arial MT"/>
              </a:rPr>
              <a:t>como</a:t>
            </a:r>
            <a:r>
              <a:rPr sz="1900" spc="-55" dirty="0">
                <a:solidFill>
                  <a:srgbClr val="FFFFFF"/>
                </a:solidFill>
                <a:latin typeface="Arial MT"/>
                <a:cs typeface="Arial MT"/>
              </a:rPr>
              <a:t> </a:t>
            </a:r>
            <a:r>
              <a:rPr sz="1900" dirty="0">
                <a:solidFill>
                  <a:srgbClr val="FFFFFF"/>
                </a:solidFill>
                <a:latin typeface="Arial MT"/>
                <a:cs typeface="Arial MT"/>
              </a:rPr>
              <a:t>había</a:t>
            </a:r>
            <a:r>
              <a:rPr sz="1900" spc="-50" dirty="0">
                <a:solidFill>
                  <a:srgbClr val="FFFFFF"/>
                </a:solidFill>
                <a:latin typeface="Arial MT"/>
                <a:cs typeface="Arial MT"/>
              </a:rPr>
              <a:t> </a:t>
            </a:r>
            <a:r>
              <a:rPr sz="1900" dirty="0">
                <a:solidFill>
                  <a:srgbClr val="FFFFFF"/>
                </a:solidFill>
                <a:latin typeface="Arial MT"/>
                <a:cs typeface="Arial MT"/>
              </a:rPr>
              <a:t>sido</a:t>
            </a:r>
            <a:r>
              <a:rPr sz="1900" spc="-55" dirty="0">
                <a:solidFill>
                  <a:srgbClr val="FFFFFF"/>
                </a:solidFill>
                <a:latin typeface="Arial MT"/>
                <a:cs typeface="Arial MT"/>
              </a:rPr>
              <a:t> </a:t>
            </a:r>
            <a:r>
              <a:rPr sz="1900" dirty="0">
                <a:solidFill>
                  <a:srgbClr val="FFFFFF"/>
                </a:solidFill>
                <a:latin typeface="Arial MT"/>
                <a:cs typeface="Arial MT"/>
              </a:rPr>
              <a:t>entendida</a:t>
            </a:r>
            <a:r>
              <a:rPr sz="1900" spc="-20" dirty="0">
                <a:solidFill>
                  <a:srgbClr val="FFFFFF"/>
                </a:solidFill>
                <a:latin typeface="Arial MT"/>
                <a:cs typeface="Arial MT"/>
              </a:rPr>
              <a:t> </a:t>
            </a:r>
            <a:r>
              <a:rPr sz="1900" dirty="0">
                <a:solidFill>
                  <a:srgbClr val="FFFFFF"/>
                </a:solidFill>
                <a:latin typeface="Arial MT"/>
                <a:cs typeface="Arial MT"/>
              </a:rPr>
              <a:t>hasta</a:t>
            </a:r>
            <a:r>
              <a:rPr sz="1900" spc="-50" dirty="0">
                <a:solidFill>
                  <a:srgbClr val="FFFFFF"/>
                </a:solidFill>
                <a:latin typeface="Arial MT"/>
                <a:cs typeface="Arial MT"/>
              </a:rPr>
              <a:t> </a:t>
            </a:r>
            <a:r>
              <a:rPr sz="1900" spc="-10" dirty="0">
                <a:solidFill>
                  <a:srgbClr val="FFFFFF"/>
                </a:solidFill>
                <a:latin typeface="Arial MT"/>
                <a:cs typeface="Arial MT"/>
              </a:rPr>
              <a:t>entonces.</a:t>
            </a:r>
            <a:endParaRPr sz="1900" dirty="0">
              <a:latin typeface="Arial MT"/>
              <a:cs typeface="Arial MT"/>
            </a:endParaRPr>
          </a:p>
          <a:p>
            <a:pPr marL="12700" marR="127000" algn="just">
              <a:lnSpc>
                <a:spcPct val="87100"/>
              </a:lnSpc>
              <a:spcBef>
                <a:spcPts val="1795"/>
              </a:spcBef>
            </a:pPr>
            <a:r>
              <a:rPr sz="1900" dirty="0">
                <a:solidFill>
                  <a:srgbClr val="FFFFFF"/>
                </a:solidFill>
                <a:latin typeface="Arial MT"/>
                <a:cs typeface="Arial MT"/>
              </a:rPr>
              <a:t>Fundador</a:t>
            </a:r>
            <a:r>
              <a:rPr sz="1900" spc="-30" dirty="0">
                <a:solidFill>
                  <a:srgbClr val="FFFFFF"/>
                </a:solidFill>
                <a:latin typeface="Arial MT"/>
                <a:cs typeface="Arial MT"/>
              </a:rPr>
              <a:t> </a:t>
            </a:r>
            <a:r>
              <a:rPr sz="1900" dirty="0">
                <a:solidFill>
                  <a:srgbClr val="FFFFFF"/>
                </a:solidFill>
                <a:latin typeface="Arial MT"/>
                <a:cs typeface="Arial MT"/>
              </a:rPr>
              <a:t>de</a:t>
            </a:r>
            <a:r>
              <a:rPr sz="1900" spc="-50" dirty="0">
                <a:solidFill>
                  <a:srgbClr val="FFFFFF"/>
                </a:solidFill>
                <a:latin typeface="Arial MT"/>
                <a:cs typeface="Arial MT"/>
              </a:rPr>
              <a:t> </a:t>
            </a:r>
            <a:r>
              <a:rPr sz="1900" dirty="0">
                <a:solidFill>
                  <a:srgbClr val="FFFFFF"/>
                </a:solidFill>
                <a:latin typeface="Arial MT"/>
                <a:cs typeface="Arial MT"/>
              </a:rPr>
              <a:t>la</a:t>
            </a:r>
            <a:r>
              <a:rPr sz="1900" spc="-50" dirty="0">
                <a:solidFill>
                  <a:srgbClr val="FFFFFF"/>
                </a:solidFill>
                <a:latin typeface="Arial MT"/>
                <a:cs typeface="Arial MT"/>
              </a:rPr>
              <a:t> </a:t>
            </a:r>
            <a:r>
              <a:rPr sz="1900" dirty="0">
                <a:solidFill>
                  <a:srgbClr val="FFFFFF"/>
                </a:solidFill>
                <a:latin typeface="Arial MT"/>
                <a:cs typeface="Arial MT"/>
              </a:rPr>
              <a:t>corriente</a:t>
            </a:r>
            <a:r>
              <a:rPr sz="1900" spc="-40" dirty="0">
                <a:solidFill>
                  <a:srgbClr val="FFFFFF"/>
                </a:solidFill>
                <a:latin typeface="Arial MT"/>
                <a:cs typeface="Arial MT"/>
              </a:rPr>
              <a:t> </a:t>
            </a:r>
            <a:r>
              <a:rPr sz="1900" dirty="0">
                <a:solidFill>
                  <a:srgbClr val="FFFFFF"/>
                </a:solidFill>
                <a:latin typeface="Arial MT"/>
                <a:cs typeface="Arial MT"/>
              </a:rPr>
              <a:t>filosófica</a:t>
            </a:r>
            <a:r>
              <a:rPr sz="1900" spc="-25" dirty="0">
                <a:solidFill>
                  <a:srgbClr val="FFFFFF"/>
                </a:solidFill>
                <a:latin typeface="Arial MT"/>
                <a:cs typeface="Arial MT"/>
              </a:rPr>
              <a:t> </a:t>
            </a:r>
            <a:r>
              <a:rPr sz="1900" dirty="0">
                <a:solidFill>
                  <a:srgbClr val="FFFFFF"/>
                </a:solidFill>
                <a:latin typeface="Arial MT"/>
                <a:cs typeface="Arial MT"/>
              </a:rPr>
              <a:t>que</a:t>
            </a:r>
            <a:r>
              <a:rPr sz="1900" spc="-50" dirty="0">
                <a:solidFill>
                  <a:srgbClr val="FFFFFF"/>
                </a:solidFill>
                <a:latin typeface="Arial MT"/>
                <a:cs typeface="Arial MT"/>
              </a:rPr>
              <a:t> </a:t>
            </a:r>
            <a:r>
              <a:rPr sz="1900" dirty="0">
                <a:solidFill>
                  <a:srgbClr val="FFFFFF"/>
                </a:solidFill>
                <a:latin typeface="Arial MT"/>
                <a:cs typeface="Arial MT"/>
              </a:rPr>
              <a:t>lleva</a:t>
            </a:r>
            <a:r>
              <a:rPr sz="1900" spc="-40" dirty="0">
                <a:solidFill>
                  <a:srgbClr val="FFFFFF"/>
                </a:solidFill>
                <a:latin typeface="Arial MT"/>
                <a:cs typeface="Arial MT"/>
              </a:rPr>
              <a:t> </a:t>
            </a:r>
            <a:r>
              <a:rPr sz="1900" dirty="0">
                <a:solidFill>
                  <a:srgbClr val="FFFFFF"/>
                </a:solidFill>
                <a:latin typeface="Arial MT"/>
                <a:cs typeface="Arial MT"/>
              </a:rPr>
              <a:t>su</a:t>
            </a:r>
            <a:r>
              <a:rPr sz="1900" spc="-65" dirty="0">
                <a:solidFill>
                  <a:srgbClr val="FFFFFF"/>
                </a:solidFill>
                <a:latin typeface="Arial MT"/>
                <a:cs typeface="Arial MT"/>
              </a:rPr>
              <a:t> </a:t>
            </a:r>
            <a:r>
              <a:rPr sz="1900" dirty="0">
                <a:solidFill>
                  <a:srgbClr val="FFFFFF"/>
                </a:solidFill>
                <a:latin typeface="Arial MT"/>
                <a:cs typeface="Arial MT"/>
              </a:rPr>
              <a:t>nombre,</a:t>
            </a:r>
            <a:r>
              <a:rPr sz="1900" spc="-40" dirty="0">
                <a:solidFill>
                  <a:srgbClr val="FFFFFF"/>
                </a:solidFill>
                <a:latin typeface="Arial MT"/>
                <a:cs typeface="Arial MT"/>
              </a:rPr>
              <a:t> </a:t>
            </a:r>
            <a:r>
              <a:rPr sz="1900" spc="-25" dirty="0">
                <a:solidFill>
                  <a:srgbClr val="FFFFFF"/>
                </a:solidFill>
                <a:latin typeface="Arial MT"/>
                <a:cs typeface="Arial MT"/>
              </a:rPr>
              <a:t>el </a:t>
            </a:r>
            <a:r>
              <a:rPr sz="1900" dirty="0">
                <a:solidFill>
                  <a:srgbClr val="FFFFFF"/>
                </a:solidFill>
                <a:latin typeface="Arial MT"/>
                <a:cs typeface="Arial MT"/>
              </a:rPr>
              <a:t>epicureísmo,</a:t>
            </a:r>
            <a:r>
              <a:rPr sz="1900" spc="-55" dirty="0">
                <a:solidFill>
                  <a:srgbClr val="FFFFFF"/>
                </a:solidFill>
                <a:latin typeface="Arial MT"/>
                <a:cs typeface="Arial MT"/>
              </a:rPr>
              <a:t> </a:t>
            </a:r>
            <a:r>
              <a:rPr sz="1900" dirty="0">
                <a:solidFill>
                  <a:srgbClr val="FFFFFF"/>
                </a:solidFill>
                <a:latin typeface="Arial MT"/>
                <a:cs typeface="Arial MT"/>
              </a:rPr>
              <a:t>cuya</a:t>
            </a:r>
            <a:r>
              <a:rPr sz="1900" spc="-75" dirty="0">
                <a:solidFill>
                  <a:srgbClr val="FFFFFF"/>
                </a:solidFill>
                <a:latin typeface="Arial MT"/>
                <a:cs typeface="Arial MT"/>
              </a:rPr>
              <a:t> </a:t>
            </a:r>
            <a:r>
              <a:rPr sz="1900" dirty="0">
                <a:solidFill>
                  <a:srgbClr val="FFFFFF"/>
                </a:solidFill>
                <a:latin typeface="Arial MT"/>
                <a:cs typeface="Arial MT"/>
              </a:rPr>
              <a:t>principal</a:t>
            </a:r>
            <a:r>
              <a:rPr sz="1900" spc="-50" dirty="0">
                <a:solidFill>
                  <a:srgbClr val="FFFFFF"/>
                </a:solidFill>
                <a:latin typeface="Arial MT"/>
                <a:cs typeface="Arial MT"/>
              </a:rPr>
              <a:t> </a:t>
            </a:r>
            <a:r>
              <a:rPr sz="1900" dirty="0">
                <a:solidFill>
                  <a:srgbClr val="FFFFFF"/>
                </a:solidFill>
                <a:latin typeface="Arial MT"/>
                <a:cs typeface="Arial MT"/>
              </a:rPr>
              <a:t>característica</a:t>
            </a:r>
            <a:r>
              <a:rPr sz="1900" spc="-60" dirty="0">
                <a:solidFill>
                  <a:srgbClr val="FFFFFF"/>
                </a:solidFill>
                <a:latin typeface="Arial MT"/>
                <a:cs typeface="Arial MT"/>
              </a:rPr>
              <a:t> </a:t>
            </a:r>
            <a:r>
              <a:rPr sz="1900" dirty="0">
                <a:solidFill>
                  <a:srgbClr val="FFFFFF"/>
                </a:solidFill>
                <a:latin typeface="Arial MT"/>
                <a:cs typeface="Arial MT"/>
              </a:rPr>
              <a:t>fue</a:t>
            </a:r>
            <a:r>
              <a:rPr sz="1900" spc="-75" dirty="0">
                <a:solidFill>
                  <a:srgbClr val="FFFFFF"/>
                </a:solidFill>
                <a:latin typeface="Arial MT"/>
                <a:cs typeface="Arial MT"/>
              </a:rPr>
              <a:t> </a:t>
            </a:r>
            <a:r>
              <a:rPr sz="1900" dirty="0">
                <a:solidFill>
                  <a:srgbClr val="FFFFFF"/>
                </a:solidFill>
                <a:latin typeface="Arial MT"/>
                <a:cs typeface="Arial MT"/>
              </a:rPr>
              <a:t>la</a:t>
            </a:r>
            <a:r>
              <a:rPr sz="1900" spc="-75" dirty="0">
                <a:solidFill>
                  <a:srgbClr val="FFFFFF"/>
                </a:solidFill>
                <a:latin typeface="Arial MT"/>
                <a:cs typeface="Arial MT"/>
              </a:rPr>
              <a:t> </a:t>
            </a:r>
            <a:r>
              <a:rPr sz="1900" dirty="0">
                <a:solidFill>
                  <a:srgbClr val="FFFFFF"/>
                </a:solidFill>
                <a:latin typeface="Arial MT"/>
                <a:cs typeface="Arial MT"/>
              </a:rPr>
              <a:t>identificación</a:t>
            </a:r>
            <a:r>
              <a:rPr sz="1900" spc="-50" dirty="0">
                <a:solidFill>
                  <a:srgbClr val="FFFFFF"/>
                </a:solidFill>
                <a:latin typeface="Arial MT"/>
                <a:cs typeface="Arial MT"/>
              </a:rPr>
              <a:t> </a:t>
            </a:r>
            <a:r>
              <a:rPr sz="1900" spc="-25" dirty="0">
                <a:solidFill>
                  <a:srgbClr val="FFFFFF"/>
                </a:solidFill>
                <a:latin typeface="Arial MT"/>
                <a:cs typeface="Arial MT"/>
              </a:rPr>
              <a:t>de </a:t>
            </a:r>
            <a:r>
              <a:rPr sz="1900" dirty="0">
                <a:solidFill>
                  <a:srgbClr val="FFFFFF"/>
                </a:solidFill>
                <a:latin typeface="Arial MT"/>
                <a:cs typeface="Arial MT"/>
              </a:rPr>
              <a:t>la</a:t>
            </a:r>
            <a:r>
              <a:rPr sz="1900" spc="-40" dirty="0">
                <a:solidFill>
                  <a:srgbClr val="FFFFFF"/>
                </a:solidFill>
                <a:latin typeface="Arial MT"/>
                <a:cs typeface="Arial MT"/>
              </a:rPr>
              <a:t> </a:t>
            </a:r>
            <a:r>
              <a:rPr sz="1900" dirty="0">
                <a:solidFill>
                  <a:srgbClr val="FFFFFF"/>
                </a:solidFill>
                <a:latin typeface="Arial MT"/>
                <a:cs typeface="Arial MT"/>
              </a:rPr>
              <a:t>felicidad</a:t>
            </a:r>
            <a:r>
              <a:rPr sz="1900" spc="-15" dirty="0">
                <a:solidFill>
                  <a:srgbClr val="FFFFFF"/>
                </a:solidFill>
                <a:latin typeface="Arial MT"/>
                <a:cs typeface="Arial MT"/>
              </a:rPr>
              <a:t> </a:t>
            </a:r>
            <a:r>
              <a:rPr sz="1900" dirty="0">
                <a:solidFill>
                  <a:srgbClr val="FFFFFF"/>
                </a:solidFill>
                <a:latin typeface="Arial MT"/>
                <a:cs typeface="Arial MT"/>
              </a:rPr>
              <a:t>con</a:t>
            </a:r>
            <a:r>
              <a:rPr sz="1900" spc="-35" dirty="0">
                <a:solidFill>
                  <a:srgbClr val="FFFFFF"/>
                </a:solidFill>
                <a:latin typeface="Arial MT"/>
                <a:cs typeface="Arial MT"/>
              </a:rPr>
              <a:t> </a:t>
            </a:r>
            <a:r>
              <a:rPr sz="1900" dirty="0">
                <a:solidFill>
                  <a:srgbClr val="FFFFFF"/>
                </a:solidFill>
                <a:latin typeface="Arial MT"/>
                <a:cs typeface="Arial MT"/>
              </a:rPr>
              <a:t>el</a:t>
            </a:r>
            <a:r>
              <a:rPr sz="1900" spc="-40" dirty="0">
                <a:solidFill>
                  <a:srgbClr val="FFFFFF"/>
                </a:solidFill>
                <a:latin typeface="Arial MT"/>
                <a:cs typeface="Arial MT"/>
              </a:rPr>
              <a:t> </a:t>
            </a:r>
            <a:r>
              <a:rPr sz="1900" spc="-10" dirty="0">
                <a:solidFill>
                  <a:srgbClr val="FFFFFF"/>
                </a:solidFill>
                <a:latin typeface="Arial MT"/>
                <a:cs typeface="Arial MT"/>
              </a:rPr>
              <a:t>placer</a:t>
            </a:r>
            <a:endParaRPr sz="1900" dirty="0">
              <a:latin typeface="Arial MT"/>
              <a:cs typeface="Arial MT"/>
            </a:endParaRPr>
          </a:p>
        </p:txBody>
      </p:sp>
      <p:pic>
        <p:nvPicPr>
          <p:cNvPr id="3" name="object 3"/>
          <p:cNvPicPr/>
          <p:nvPr/>
        </p:nvPicPr>
        <p:blipFill>
          <a:blip r:embed="rId2" cstate="print"/>
          <a:stretch>
            <a:fillRect/>
          </a:stretch>
        </p:blipFill>
        <p:spPr>
          <a:xfrm>
            <a:off x="8153400" y="917193"/>
            <a:ext cx="3502153" cy="458444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4292980"/>
            <a:ext cx="11963400" cy="2557780"/>
            <a:chOff x="0" y="4292980"/>
            <a:chExt cx="9185275" cy="2557780"/>
          </a:xfrm>
        </p:grpSpPr>
        <p:sp>
          <p:nvSpPr>
            <p:cNvPr id="3" name="object 3"/>
            <p:cNvSpPr/>
            <p:nvPr/>
          </p:nvSpPr>
          <p:spPr>
            <a:xfrm>
              <a:off x="0" y="4320539"/>
              <a:ext cx="9157970" cy="2502535"/>
            </a:xfrm>
            <a:custGeom>
              <a:avLst/>
              <a:gdLst/>
              <a:ahLst/>
              <a:cxnLst/>
              <a:rect l="l" t="t" r="r" b="b"/>
              <a:pathLst>
                <a:path w="9157970" h="2502534">
                  <a:moveTo>
                    <a:pt x="7906511" y="0"/>
                  </a:moveTo>
                  <a:lnTo>
                    <a:pt x="0" y="0"/>
                  </a:lnTo>
                  <a:lnTo>
                    <a:pt x="0" y="2502408"/>
                  </a:lnTo>
                  <a:lnTo>
                    <a:pt x="7906511" y="2502408"/>
                  </a:lnTo>
                  <a:lnTo>
                    <a:pt x="9157716" y="1251204"/>
                  </a:lnTo>
                  <a:lnTo>
                    <a:pt x="7906511" y="0"/>
                  </a:lnTo>
                  <a:close/>
                </a:path>
              </a:pathLst>
            </a:custGeom>
            <a:solidFill>
              <a:srgbClr val="4F81BC"/>
            </a:solidFill>
          </p:spPr>
          <p:txBody>
            <a:bodyPr wrap="square" lIns="0" tIns="0" rIns="0" bIns="0" rtlCol="0"/>
            <a:lstStyle/>
            <a:p>
              <a:endParaRPr/>
            </a:p>
          </p:txBody>
        </p:sp>
        <p:sp>
          <p:nvSpPr>
            <p:cNvPr id="4" name="object 4"/>
            <p:cNvSpPr/>
            <p:nvPr/>
          </p:nvSpPr>
          <p:spPr>
            <a:xfrm>
              <a:off x="0" y="4292980"/>
              <a:ext cx="9185275" cy="2557780"/>
            </a:xfrm>
            <a:custGeom>
              <a:avLst/>
              <a:gdLst/>
              <a:ahLst/>
              <a:cxnLst/>
              <a:rect l="l" t="t" r="r" b="b"/>
              <a:pathLst>
                <a:path w="9185275" h="2557779">
                  <a:moveTo>
                    <a:pt x="7913751" y="0"/>
                  </a:moveTo>
                  <a:lnTo>
                    <a:pt x="0" y="0"/>
                  </a:lnTo>
                  <a:lnTo>
                    <a:pt x="0" y="2557464"/>
                  </a:lnTo>
                  <a:lnTo>
                    <a:pt x="7913751" y="2557464"/>
                  </a:lnTo>
                  <a:lnTo>
                    <a:pt x="7920735" y="2554566"/>
                  </a:lnTo>
                  <a:lnTo>
                    <a:pt x="7950888" y="2524464"/>
                  </a:lnTo>
                  <a:lnTo>
                    <a:pt x="5499" y="2524464"/>
                  </a:lnTo>
                  <a:lnTo>
                    <a:pt x="5499" y="33020"/>
                  </a:lnTo>
                  <a:lnTo>
                    <a:pt x="7950834" y="33020"/>
                  </a:lnTo>
                  <a:lnTo>
                    <a:pt x="7920735" y="2921"/>
                  </a:lnTo>
                  <a:lnTo>
                    <a:pt x="7913751" y="0"/>
                  </a:lnTo>
                  <a:close/>
                </a:path>
                <a:path w="9185275" h="2557779">
                  <a:moveTo>
                    <a:pt x="7950834" y="33020"/>
                  </a:moveTo>
                  <a:lnTo>
                    <a:pt x="7904226" y="33020"/>
                  </a:lnTo>
                  <a:lnTo>
                    <a:pt x="9149967" y="1278764"/>
                  </a:lnTo>
                  <a:lnTo>
                    <a:pt x="7904226" y="2524464"/>
                  </a:lnTo>
                  <a:lnTo>
                    <a:pt x="7950888" y="2524464"/>
                  </a:lnTo>
                  <a:lnTo>
                    <a:pt x="9177147" y="1298206"/>
                  </a:lnTo>
                  <a:lnTo>
                    <a:pt x="9183219" y="1289126"/>
                  </a:lnTo>
                  <a:lnTo>
                    <a:pt x="9185243" y="1278764"/>
                  </a:lnTo>
                  <a:lnTo>
                    <a:pt x="9183219" y="1268404"/>
                  </a:lnTo>
                  <a:lnTo>
                    <a:pt x="9177147" y="1259332"/>
                  </a:lnTo>
                  <a:lnTo>
                    <a:pt x="7950834" y="33020"/>
                  </a:lnTo>
                  <a:close/>
                </a:path>
                <a:path w="9185275" h="2557779">
                  <a:moveTo>
                    <a:pt x="7899654" y="44069"/>
                  </a:moveTo>
                  <a:lnTo>
                    <a:pt x="16499" y="44069"/>
                  </a:lnTo>
                  <a:lnTo>
                    <a:pt x="16499" y="2513464"/>
                  </a:lnTo>
                  <a:lnTo>
                    <a:pt x="7899654" y="2513464"/>
                  </a:lnTo>
                  <a:lnTo>
                    <a:pt x="7910653" y="2502465"/>
                  </a:lnTo>
                  <a:lnTo>
                    <a:pt x="27500" y="2502465"/>
                  </a:lnTo>
                  <a:lnTo>
                    <a:pt x="27500" y="55118"/>
                  </a:lnTo>
                  <a:lnTo>
                    <a:pt x="7910703" y="55118"/>
                  </a:lnTo>
                  <a:lnTo>
                    <a:pt x="7899654" y="44069"/>
                  </a:lnTo>
                  <a:close/>
                </a:path>
                <a:path w="9185275" h="2557779">
                  <a:moveTo>
                    <a:pt x="7910703" y="55118"/>
                  </a:moveTo>
                  <a:lnTo>
                    <a:pt x="7895082" y="55118"/>
                  </a:lnTo>
                  <a:lnTo>
                    <a:pt x="9118852" y="1278764"/>
                  </a:lnTo>
                  <a:lnTo>
                    <a:pt x="7895082" y="2502465"/>
                  </a:lnTo>
                  <a:lnTo>
                    <a:pt x="7910653" y="2502465"/>
                  </a:lnTo>
                  <a:lnTo>
                    <a:pt x="9134346" y="1278764"/>
                  </a:lnTo>
                  <a:lnTo>
                    <a:pt x="7910703" y="55118"/>
                  </a:lnTo>
                  <a:close/>
                </a:path>
              </a:pathLst>
            </a:custGeom>
            <a:solidFill>
              <a:srgbClr val="5A6375"/>
            </a:solidFill>
          </p:spPr>
          <p:txBody>
            <a:bodyPr wrap="square" lIns="0" tIns="0" rIns="0" bIns="0" rtlCol="0"/>
            <a:lstStyle/>
            <a:p>
              <a:endParaRPr/>
            </a:p>
          </p:txBody>
        </p:sp>
      </p:grpSp>
      <p:sp>
        <p:nvSpPr>
          <p:cNvPr id="5" name="object 5"/>
          <p:cNvSpPr txBox="1">
            <a:spLocks noGrp="1"/>
          </p:cNvSpPr>
          <p:nvPr>
            <p:ph type="title"/>
          </p:nvPr>
        </p:nvSpPr>
        <p:spPr>
          <a:xfrm>
            <a:off x="1036726" y="239649"/>
            <a:ext cx="10469474" cy="1184910"/>
          </a:xfrm>
          <a:prstGeom prst="rect">
            <a:avLst/>
          </a:prstGeom>
        </p:spPr>
        <p:txBody>
          <a:bodyPr vert="horz" wrap="square" lIns="0" tIns="12700" rIns="0" bIns="0" rtlCol="0">
            <a:spAutoFit/>
          </a:bodyPr>
          <a:lstStyle/>
          <a:p>
            <a:pPr marL="12700" marR="5080">
              <a:lnSpc>
                <a:spcPct val="100000"/>
              </a:lnSpc>
              <a:spcBef>
                <a:spcPts val="100"/>
              </a:spcBef>
            </a:pPr>
            <a:r>
              <a:rPr sz="3800" spc="85" dirty="0"/>
              <a:t>Concepto</a:t>
            </a:r>
            <a:r>
              <a:rPr sz="3800" spc="-85" dirty="0"/>
              <a:t> </a:t>
            </a:r>
            <a:r>
              <a:rPr sz="3800" dirty="0"/>
              <a:t>y</a:t>
            </a:r>
            <a:r>
              <a:rPr sz="3800" spc="-80" dirty="0"/>
              <a:t> </a:t>
            </a:r>
            <a:r>
              <a:rPr sz="3800" spc="-55" dirty="0"/>
              <a:t>objeto</a:t>
            </a:r>
            <a:r>
              <a:rPr sz="3800" spc="-80" dirty="0"/>
              <a:t> </a:t>
            </a:r>
            <a:r>
              <a:rPr sz="3800" spc="135" dirty="0"/>
              <a:t>de</a:t>
            </a:r>
            <a:r>
              <a:rPr sz="3800" spc="-85" dirty="0"/>
              <a:t> </a:t>
            </a:r>
            <a:r>
              <a:rPr sz="3800" spc="-114" dirty="0"/>
              <a:t>estudio</a:t>
            </a:r>
            <a:r>
              <a:rPr sz="3800" spc="-80" dirty="0"/>
              <a:t> </a:t>
            </a:r>
            <a:r>
              <a:rPr sz="3800" spc="135" dirty="0"/>
              <a:t>de</a:t>
            </a:r>
            <a:r>
              <a:rPr sz="3800" spc="-80" dirty="0"/>
              <a:t> </a:t>
            </a:r>
            <a:r>
              <a:rPr sz="3800" spc="-25" dirty="0"/>
              <a:t>la </a:t>
            </a:r>
            <a:r>
              <a:rPr sz="3800" spc="-10" dirty="0"/>
              <a:t>ética.</a:t>
            </a:r>
            <a:endParaRPr sz="3800" dirty="0"/>
          </a:p>
        </p:txBody>
      </p:sp>
      <p:sp>
        <p:nvSpPr>
          <p:cNvPr id="6" name="object 6"/>
          <p:cNvSpPr txBox="1"/>
          <p:nvPr/>
        </p:nvSpPr>
        <p:spPr>
          <a:xfrm>
            <a:off x="95808" y="4435855"/>
            <a:ext cx="10724592" cy="2166619"/>
          </a:xfrm>
          <a:prstGeom prst="rect">
            <a:avLst/>
          </a:prstGeom>
        </p:spPr>
        <p:txBody>
          <a:bodyPr vert="horz" wrap="square" lIns="0" tIns="12065" rIns="0" bIns="0" rtlCol="0">
            <a:spAutoFit/>
          </a:bodyPr>
          <a:lstStyle/>
          <a:p>
            <a:pPr marL="12700" marR="5080">
              <a:lnSpc>
                <a:spcPct val="100200"/>
              </a:lnSpc>
              <a:spcBef>
                <a:spcPts val="95"/>
              </a:spcBef>
            </a:pPr>
            <a:r>
              <a:rPr sz="2000" dirty="0">
                <a:solidFill>
                  <a:srgbClr val="FFFFFF"/>
                </a:solidFill>
                <a:latin typeface="Calibri"/>
                <a:cs typeface="Calibri"/>
              </a:rPr>
              <a:t>Podemos</a:t>
            </a:r>
            <a:r>
              <a:rPr sz="2000" spc="-40" dirty="0">
                <a:solidFill>
                  <a:srgbClr val="FFFFFF"/>
                </a:solidFill>
                <a:latin typeface="Calibri"/>
                <a:cs typeface="Calibri"/>
              </a:rPr>
              <a:t> </a:t>
            </a:r>
            <a:r>
              <a:rPr sz="2000" dirty="0">
                <a:solidFill>
                  <a:srgbClr val="FFFFFF"/>
                </a:solidFill>
                <a:latin typeface="Calibri"/>
                <a:cs typeface="Calibri"/>
              </a:rPr>
              <a:t>decir</a:t>
            </a:r>
            <a:r>
              <a:rPr sz="2000" spc="-30" dirty="0">
                <a:solidFill>
                  <a:srgbClr val="FFFFFF"/>
                </a:solidFill>
                <a:latin typeface="Calibri"/>
                <a:cs typeface="Calibri"/>
              </a:rPr>
              <a:t> </a:t>
            </a:r>
            <a:r>
              <a:rPr sz="2000" dirty="0">
                <a:solidFill>
                  <a:srgbClr val="FFFFFF"/>
                </a:solidFill>
                <a:latin typeface="Calibri"/>
                <a:cs typeface="Calibri"/>
              </a:rPr>
              <a:t>que</a:t>
            </a:r>
            <a:r>
              <a:rPr sz="2000" spc="-45" dirty="0">
                <a:solidFill>
                  <a:srgbClr val="FFFFFF"/>
                </a:solidFill>
                <a:latin typeface="Calibri"/>
                <a:cs typeface="Calibri"/>
              </a:rPr>
              <a:t> </a:t>
            </a:r>
            <a:r>
              <a:rPr sz="2000" dirty="0">
                <a:solidFill>
                  <a:srgbClr val="FFFFFF"/>
                </a:solidFill>
                <a:latin typeface="Calibri"/>
                <a:cs typeface="Calibri"/>
              </a:rPr>
              <a:t>la</a:t>
            </a:r>
            <a:r>
              <a:rPr sz="2000" spc="-35" dirty="0">
                <a:solidFill>
                  <a:srgbClr val="FFFFFF"/>
                </a:solidFill>
                <a:latin typeface="Calibri"/>
                <a:cs typeface="Calibri"/>
              </a:rPr>
              <a:t> </a:t>
            </a:r>
            <a:r>
              <a:rPr sz="2000" dirty="0">
                <a:solidFill>
                  <a:srgbClr val="FFFFFF"/>
                </a:solidFill>
                <a:latin typeface="Calibri"/>
                <a:cs typeface="Calibri"/>
              </a:rPr>
              <a:t>ética</a:t>
            </a:r>
            <a:r>
              <a:rPr sz="2000" spc="-35" dirty="0">
                <a:solidFill>
                  <a:srgbClr val="FFFFFF"/>
                </a:solidFill>
                <a:latin typeface="Calibri"/>
                <a:cs typeface="Calibri"/>
              </a:rPr>
              <a:t> </a:t>
            </a:r>
            <a:r>
              <a:rPr sz="2000" dirty="0">
                <a:solidFill>
                  <a:srgbClr val="FFFFFF"/>
                </a:solidFill>
                <a:latin typeface="Calibri"/>
                <a:cs typeface="Calibri"/>
              </a:rPr>
              <a:t>es</a:t>
            </a:r>
            <a:r>
              <a:rPr sz="2000" spc="-40" dirty="0">
                <a:solidFill>
                  <a:srgbClr val="FFFFFF"/>
                </a:solidFill>
                <a:latin typeface="Calibri"/>
                <a:cs typeface="Calibri"/>
              </a:rPr>
              <a:t> </a:t>
            </a:r>
            <a:r>
              <a:rPr sz="2000" dirty="0">
                <a:solidFill>
                  <a:srgbClr val="FFFFFF"/>
                </a:solidFill>
                <a:latin typeface="Calibri"/>
                <a:cs typeface="Calibri"/>
              </a:rPr>
              <a:t>una</a:t>
            </a:r>
            <a:r>
              <a:rPr sz="2000" spc="-45" dirty="0">
                <a:solidFill>
                  <a:srgbClr val="FFFFFF"/>
                </a:solidFill>
                <a:latin typeface="Calibri"/>
                <a:cs typeface="Calibri"/>
              </a:rPr>
              <a:t> </a:t>
            </a:r>
            <a:r>
              <a:rPr sz="2000" dirty="0">
                <a:solidFill>
                  <a:srgbClr val="FFFFFF"/>
                </a:solidFill>
                <a:latin typeface="Calibri"/>
                <a:cs typeface="Calibri"/>
              </a:rPr>
              <a:t>disciplina</a:t>
            </a:r>
            <a:r>
              <a:rPr sz="2000" spc="-15" dirty="0">
                <a:solidFill>
                  <a:srgbClr val="FFFFFF"/>
                </a:solidFill>
                <a:latin typeface="Calibri"/>
                <a:cs typeface="Calibri"/>
              </a:rPr>
              <a:t> </a:t>
            </a:r>
            <a:r>
              <a:rPr sz="2000" dirty="0">
                <a:solidFill>
                  <a:srgbClr val="FFFFFF"/>
                </a:solidFill>
                <a:latin typeface="Calibri"/>
                <a:cs typeface="Calibri"/>
              </a:rPr>
              <a:t>filosófica,</a:t>
            </a:r>
            <a:r>
              <a:rPr sz="2000" spc="-40" dirty="0">
                <a:solidFill>
                  <a:srgbClr val="FFFFFF"/>
                </a:solidFill>
                <a:latin typeface="Calibri"/>
                <a:cs typeface="Calibri"/>
              </a:rPr>
              <a:t> </a:t>
            </a:r>
            <a:r>
              <a:rPr sz="2000" dirty="0">
                <a:solidFill>
                  <a:srgbClr val="FFFFFF"/>
                </a:solidFill>
                <a:latin typeface="Calibri"/>
                <a:cs typeface="Calibri"/>
              </a:rPr>
              <a:t>que</a:t>
            </a:r>
            <a:r>
              <a:rPr sz="2000" spc="-30" dirty="0">
                <a:solidFill>
                  <a:srgbClr val="FFFFFF"/>
                </a:solidFill>
                <a:latin typeface="Calibri"/>
                <a:cs typeface="Calibri"/>
              </a:rPr>
              <a:t> </a:t>
            </a:r>
            <a:r>
              <a:rPr sz="2000" dirty="0">
                <a:solidFill>
                  <a:srgbClr val="FFFFFF"/>
                </a:solidFill>
                <a:latin typeface="Calibri"/>
                <a:cs typeface="Calibri"/>
              </a:rPr>
              <a:t>tiene</a:t>
            </a:r>
            <a:r>
              <a:rPr sz="2000" spc="-30" dirty="0">
                <a:solidFill>
                  <a:srgbClr val="FFFFFF"/>
                </a:solidFill>
                <a:latin typeface="Calibri"/>
                <a:cs typeface="Calibri"/>
              </a:rPr>
              <a:t> </a:t>
            </a:r>
            <a:r>
              <a:rPr sz="2000" dirty="0">
                <a:solidFill>
                  <a:srgbClr val="FFFFFF"/>
                </a:solidFill>
                <a:latin typeface="Calibri"/>
                <a:cs typeface="Calibri"/>
              </a:rPr>
              <a:t>como</a:t>
            </a:r>
            <a:r>
              <a:rPr sz="2000" spc="-50" dirty="0">
                <a:solidFill>
                  <a:srgbClr val="FFFFFF"/>
                </a:solidFill>
                <a:latin typeface="Calibri"/>
                <a:cs typeface="Calibri"/>
              </a:rPr>
              <a:t> </a:t>
            </a:r>
            <a:r>
              <a:rPr sz="2000" dirty="0">
                <a:solidFill>
                  <a:srgbClr val="FFFFFF"/>
                </a:solidFill>
                <a:latin typeface="Calibri"/>
                <a:cs typeface="Calibri"/>
              </a:rPr>
              <a:t>objeto</a:t>
            </a:r>
            <a:r>
              <a:rPr sz="2000" spc="-45" dirty="0">
                <a:solidFill>
                  <a:srgbClr val="FFFFFF"/>
                </a:solidFill>
                <a:latin typeface="Calibri"/>
                <a:cs typeface="Calibri"/>
              </a:rPr>
              <a:t> </a:t>
            </a:r>
            <a:r>
              <a:rPr sz="2000" dirty="0">
                <a:solidFill>
                  <a:srgbClr val="FFFFFF"/>
                </a:solidFill>
                <a:latin typeface="Calibri"/>
                <a:cs typeface="Calibri"/>
              </a:rPr>
              <a:t>de</a:t>
            </a:r>
            <a:r>
              <a:rPr sz="2000" spc="-35" dirty="0">
                <a:solidFill>
                  <a:srgbClr val="FFFFFF"/>
                </a:solidFill>
                <a:latin typeface="Calibri"/>
                <a:cs typeface="Calibri"/>
              </a:rPr>
              <a:t> </a:t>
            </a:r>
            <a:r>
              <a:rPr sz="2000" spc="-10" dirty="0">
                <a:solidFill>
                  <a:srgbClr val="FFFFFF"/>
                </a:solidFill>
                <a:latin typeface="Calibri"/>
                <a:cs typeface="Calibri"/>
              </a:rPr>
              <a:t>estudio </a:t>
            </a:r>
            <a:r>
              <a:rPr sz="2000" dirty="0">
                <a:solidFill>
                  <a:srgbClr val="FFFFFF"/>
                </a:solidFill>
                <a:latin typeface="Calibri"/>
                <a:cs typeface="Calibri"/>
              </a:rPr>
              <a:t>la</a:t>
            </a:r>
            <a:r>
              <a:rPr sz="2000" spc="-30" dirty="0">
                <a:solidFill>
                  <a:srgbClr val="FFFFFF"/>
                </a:solidFill>
                <a:latin typeface="Calibri"/>
                <a:cs typeface="Calibri"/>
              </a:rPr>
              <a:t> </a:t>
            </a:r>
            <a:r>
              <a:rPr sz="2000" dirty="0">
                <a:solidFill>
                  <a:srgbClr val="FFFFFF"/>
                </a:solidFill>
                <a:latin typeface="Calibri"/>
                <a:cs typeface="Calibri"/>
              </a:rPr>
              <a:t>moral.</a:t>
            </a:r>
            <a:r>
              <a:rPr sz="2000" spc="-40" dirty="0">
                <a:solidFill>
                  <a:srgbClr val="FFFFFF"/>
                </a:solidFill>
                <a:latin typeface="Calibri"/>
                <a:cs typeface="Calibri"/>
              </a:rPr>
              <a:t> </a:t>
            </a:r>
            <a:r>
              <a:rPr sz="2000" dirty="0">
                <a:solidFill>
                  <a:srgbClr val="FFFFFF"/>
                </a:solidFill>
                <a:latin typeface="Calibri"/>
                <a:cs typeface="Calibri"/>
              </a:rPr>
              <a:t>Es</a:t>
            </a:r>
            <a:r>
              <a:rPr sz="2000" spc="-45" dirty="0">
                <a:solidFill>
                  <a:srgbClr val="FFFFFF"/>
                </a:solidFill>
                <a:latin typeface="Calibri"/>
                <a:cs typeface="Calibri"/>
              </a:rPr>
              <a:t> </a:t>
            </a:r>
            <a:r>
              <a:rPr sz="2000" dirty="0">
                <a:solidFill>
                  <a:srgbClr val="FFFFFF"/>
                </a:solidFill>
                <a:latin typeface="Calibri"/>
                <a:cs typeface="Calibri"/>
              </a:rPr>
              <a:t>una</a:t>
            </a:r>
            <a:r>
              <a:rPr sz="2000" spc="-30" dirty="0">
                <a:solidFill>
                  <a:srgbClr val="FFFFFF"/>
                </a:solidFill>
                <a:latin typeface="Calibri"/>
                <a:cs typeface="Calibri"/>
              </a:rPr>
              <a:t> </a:t>
            </a:r>
            <a:r>
              <a:rPr sz="2000" dirty="0">
                <a:solidFill>
                  <a:srgbClr val="FFFFFF"/>
                </a:solidFill>
                <a:latin typeface="Calibri"/>
                <a:cs typeface="Calibri"/>
              </a:rPr>
              <a:t>ciencia</a:t>
            </a:r>
            <a:r>
              <a:rPr sz="2000" spc="-15" dirty="0">
                <a:solidFill>
                  <a:srgbClr val="FFFFFF"/>
                </a:solidFill>
                <a:latin typeface="Calibri"/>
                <a:cs typeface="Calibri"/>
              </a:rPr>
              <a:t> </a:t>
            </a:r>
            <a:r>
              <a:rPr sz="2000" dirty="0">
                <a:solidFill>
                  <a:srgbClr val="FFFFFF"/>
                </a:solidFill>
                <a:latin typeface="Calibri"/>
                <a:cs typeface="Calibri"/>
              </a:rPr>
              <a:t>normativa</a:t>
            </a:r>
            <a:r>
              <a:rPr sz="2000" spc="-40" dirty="0">
                <a:solidFill>
                  <a:srgbClr val="FFFFFF"/>
                </a:solidFill>
                <a:latin typeface="Calibri"/>
                <a:cs typeface="Calibri"/>
              </a:rPr>
              <a:t> </a:t>
            </a:r>
            <a:r>
              <a:rPr sz="2000" dirty="0">
                <a:solidFill>
                  <a:srgbClr val="FFFFFF"/>
                </a:solidFill>
                <a:latin typeface="Calibri"/>
                <a:cs typeface="Calibri"/>
              </a:rPr>
              <a:t>de</a:t>
            </a:r>
            <a:r>
              <a:rPr sz="2000" spc="-20" dirty="0">
                <a:solidFill>
                  <a:srgbClr val="FFFFFF"/>
                </a:solidFill>
                <a:latin typeface="Calibri"/>
                <a:cs typeface="Calibri"/>
              </a:rPr>
              <a:t> </a:t>
            </a:r>
            <a:r>
              <a:rPr sz="2000" dirty="0">
                <a:solidFill>
                  <a:srgbClr val="FFFFFF"/>
                </a:solidFill>
                <a:latin typeface="Calibri"/>
                <a:cs typeface="Calibri"/>
              </a:rPr>
              <a:t>la</a:t>
            </a:r>
            <a:r>
              <a:rPr sz="2000" spc="-40" dirty="0">
                <a:solidFill>
                  <a:srgbClr val="FFFFFF"/>
                </a:solidFill>
                <a:latin typeface="Calibri"/>
                <a:cs typeface="Calibri"/>
              </a:rPr>
              <a:t> </a:t>
            </a:r>
            <a:r>
              <a:rPr sz="2000" dirty="0">
                <a:solidFill>
                  <a:srgbClr val="FFFFFF"/>
                </a:solidFill>
                <a:latin typeface="Calibri"/>
                <a:cs typeface="Calibri"/>
              </a:rPr>
              <a:t>actividad</a:t>
            </a:r>
            <a:r>
              <a:rPr sz="2000" spc="-15" dirty="0">
                <a:solidFill>
                  <a:srgbClr val="FFFFFF"/>
                </a:solidFill>
                <a:latin typeface="Calibri"/>
                <a:cs typeface="Calibri"/>
              </a:rPr>
              <a:t> </a:t>
            </a:r>
            <a:r>
              <a:rPr sz="2000" dirty="0">
                <a:solidFill>
                  <a:srgbClr val="FFFFFF"/>
                </a:solidFill>
                <a:latin typeface="Calibri"/>
                <a:cs typeface="Calibri"/>
              </a:rPr>
              <a:t>humana</a:t>
            </a:r>
            <a:r>
              <a:rPr sz="2000" spc="-40" dirty="0">
                <a:solidFill>
                  <a:srgbClr val="FFFFFF"/>
                </a:solidFill>
                <a:latin typeface="Calibri"/>
                <a:cs typeface="Calibri"/>
              </a:rPr>
              <a:t> </a:t>
            </a:r>
            <a:r>
              <a:rPr sz="2000" dirty="0">
                <a:solidFill>
                  <a:srgbClr val="FFFFFF"/>
                </a:solidFill>
                <a:latin typeface="Calibri"/>
                <a:cs typeface="Calibri"/>
              </a:rPr>
              <a:t>en</a:t>
            </a:r>
            <a:r>
              <a:rPr sz="2000" spc="-25" dirty="0">
                <a:solidFill>
                  <a:srgbClr val="FFFFFF"/>
                </a:solidFill>
                <a:latin typeface="Calibri"/>
                <a:cs typeface="Calibri"/>
              </a:rPr>
              <a:t> </a:t>
            </a:r>
            <a:r>
              <a:rPr sz="2000" dirty="0">
                <a:solidFill>
                  <a:srgbClr val="FFFFFF"/>
                </a:solidFill>
                <a:latin typeface="Calibri"/>
                <a:cs typeface="Calibri"/>
              </a:rPr>
              <a:t>orden</a:t>
            </a:r>
            <a:r>
              <a:rPr sz="2000" spc="-30" dirty="0">
                <a:solidFill>
                  <a:srgbClr val="FFFFFF"/>
                </a:solidFill>
                <a:latin typeface="Calibri"/>
                <a:cs typeface="Calibri"/>
              </a:rPr>
              <a:t> </a:t>
            </a:r>
            <a:r>
              <a:rPr sz="2000" dirty="0">
                <a:solidFill>
                  <a:srgbClr val="FFFFFF"/>
                </a:solidFill>
                <a:latin typeface="Calibri"/>
                <a:cs typeface="Calibri"/>
              </a:rPr>
              <a:t>del</a:t>
            </a:r>
            <a:r>
              <a:rPr sz="2000" spc="-35" dirty="0">
                <a:solidFill>
                  <a:srgbClr val="FFFFFF"/>
                </a:solidFill>
                <a:latin typeface="Calibri"/>
                <a:cs typeface="Calibri"/>
              </a:rPr>
              <a:t> </a:t>
            </a:r>
            <a:r>
              <a:rPr sz="2000" dirty="0">
                <a:solidFill>
                  <a:srgbClr val="FFFFFF"/>
                </a:solidFill>
                <a:latin typeface="Calibri"/>
                <a:cs typeface="Calibri"/>
              </a:rPr>
              <a:t>bien;</a:t>
            </a:r>
            <a:r>
              <a:rPr sz="2000" spc="-20" dirty="0">
                <a:solidFill>
                  <a:srgbClr val="FFFFFF"/>
                </a:solidFill>
                <a:latin typeface="Calibri"/>
                <a:cs typeface="Calibri"/>
              </a:rPr>
              <a:t> </a:t>
            </a:r>
            <a:r>
              <a:rPr sz="2000" dirty="0">
                <a:solidFill>
                  <a:srgbClr val="FFFFFF"/>
                </a:solidFill>
                <a:latin typeface="Calibri"/>
                <a:cs typeface="Calibri"/>
              </a:rPr>
              <a:t>es</a:t>
            </a:r>
            <a:r>
              <a:rPr sz="2000" spc="-35" dirty="0">
                <a:solidFill>
                  <a:srgbClr val="FFFFFF"/>
                </a:solidFill>
                <a:latin typeface="Calibri"/>
                <a:cs typeface="Calibri"/>
              </a:rPr>
              <a:t> </a:t>
            </a:r>
            <a:r>
              <a:rPr sz="2000" spc="-10" dirty="0">
                <a:solidFill>
                  <a:srgbClr val="FFFFFF"/>
                </a:solidFill>
                <a:latin typeface="Calibri"/>
                <a:cs typeface="Calibri"/>
              </a:rPr>
              <a:t>reflexiva </a:t>
            </a:r>
            <a:r>
              <a:rPr sz="2000" dirty="0">
                <a:solidFill>
                  <a:srgbClr val="FFFFFF"/>
                </a:solidFill>
                <a:latin typeface="Calibri"/>
                <a:cs typeface="Calibri"/>
              </a:rPr>
              <a:t>porque</a:t>
            </a:r>
            <a:r>
              <a:rPr sz="2000" spc="-40" dirty="0">
                <a:solidFill>
                  <a:srgbClr val="FFFFFF"/>
                </a:solidFill>
                <a:latin typeface="Calibri"/>
                <a:cs typeface="Calibri"/>
              </a:rPr>
              <a:t> </a:t>
            </a:r>
            <a:r>
              <a:rPr sz="2000" dirty="0">
                <a:solidFill>
                  <a:srgbClr val="FFFFFF"/>
                </a:solidFill>
                <a:latin typeface="Calibri"/>
                <a:cs typeface="Calibri"/>
              </a:rPr>
              <a:t>estudia</a:t>
            </a:r>
            <a:r>
              <a:rPr sz="2000" spc="-35" dirty="0">
                <a:solidFill>
                  <a:srgbClr val="FFFFFF"/>
                </a:solidFill>
                <a:latin typeface="Calibri"/>
                <a:cs typeface="Calibri"/>
              </a:rPr>
              <a:t> </a:t>
            </a:r>
            <a:r>
              <a:rPr sz="2000" dirty="0">
                <a:solidFill>
                  <a:srgbClr val="FFFFFF"/>
                </a:solidFill>
                <a:latin typeface="Calibri"/>
                <a:cs typeface="Calibri"/>
              </a:rPr>
              <a:t>los</a:t>
            </a:r>
            <a:r>
              <a:rPr sz="2000" spc="-55" dirty="0">
                <a:solidFill>
                  <a:srgbClr val="FFFFFF"/>
                </a:solidFill>
                <a:latin typeface="Calibri"/>
                <a:cs typeface="Calibri"/>
              </a:rPr>
              <a:t> </a:t>
            </a:r>
            <a:r>
              <a:rPr sz="2000" dirty="0">
                <a:solidFill>
                  <a:srgbClr val="FFFFFF"/>
                </a:solidFill>
                <a:latin typeface="Calibri"/>
                <a:cs typeface="Calibri"/>
              </a:rPr>
              <a:t>actos</a:t>
            </a:r>
            <a:r>
              <a:rPr sz="2000" spc="-55" dirty="0">
                <a:solidFill>
                  <a:srgbClr val="FFFFFF"/>
                </a:solidFill>
                <a:latin typeface="Calibri"/>
                <a:cs typeface="Calibri"/>
              </a:rPr>
              <a:t> </a:t>
            </a:r>
            <a:r>
              <a:rPr sz="2000" dirty="0">
                <a:solidFill>
                  <a:srgbClr val="FFFFFF"/>
                </a:solidFill>
                <a:latin typeface="Calibri"/>
                <a:cs typeface="Calibri"/>
              </a:rPr>
              <a:t>no</a:t>
            </a:r>
            <a:r>
              <a:rPr sz="2000" spc="-40" dirty="0">
                <a:solidFill>
                  <a:srgbClr val="FFFFFF"/>
                </a:solidFill>
                <a:latin typeface="Calibri"/>
                <a:cs typeface="Calibri"/>
              </a:rPr>
              <a:t> </a:t>
            </a:r>
            <a:r>
              <a:rPr sz="2000" dirty="0">
                <a:solidFill>
                  <a:srgbClr val="FFFFFF"/>
                </a:solidFill>
                <a:latin typeface="Calibri"/>
                <a:cs typeface="Calibri"/>
              </a:rPr>
              <a:t>como</a:t>
            </a:r>
            <a:r>
              <a:rPr sz="2000" spc="-50" dirty="0">
                <a:solidFill>
                  <a:srgbClr val="FFFFFF"/>
                </a:solidFill>
                <a:latin typeface="Calibri"/>
                <a:cs typeface="Calibri"/>
              </a:rPr>
              <a:t> </a:t>
            </a:r>
            <a:r>
              <a:rPr sz="2000" dirty="0">
                <a:solidFill>
                  <a:srgbClr val="FFFFFF"/>
                </a:solidFill>
                <a:latin typeface="Calibri"/>
                <a:cs typeface="Calibri"/>
              </a:rPr>
              <a:t>son,</a:t>
            </a:r>
            <a:r>
              <a:rPr sz="2000" spc="-45" dirty="0">
                <a:solidFill>
                  <a:srgbClr val="FFFFFF"/>
                </a:solidFill>
                <a:latin typeface="Calibri"/>
                <a:cs typeface="Calibri"/>
              </a:rPr>
              <a:t> </a:t>
            </a:r>
            <a:r>
              <a:rPr sz="2000" dirty="0">
                <a:solidFill>
                  <a:srgbClr val="FFFFFF"/>
                </a:solidFill>
                <a:latin typeface="Calibri"/>
                <a:cs typeface="Calibri"/>
              </a:rPr>
              <a:t>sino</a:t>
            </a:r>
            <a:r>
              <a:rPr sz="2000" spc="-55" dirty="0">
                <a:solidFill>
                  <a:srgbClr val="FFFFFF"/>
                </a:solidFill>
                <a:latin typeface="Calibri"/>
                <a:cs typeface="Calibri"/>
              </a:rPr>
              <a:t> </a:t>
            </a:r>
            <a:r>
              <a:rPr sz="2000" dirty="0">
                <a:solidFill>
                  <a:srgbClr val="FFFFFF"/>
                </a:solidFill>
                <a:latin typeface="Calibri"/>
                <a:cs typeface="Calibri"/>
              </a:rPr>
              <a:t>como</a:t>
            </a:r>
            <a:r>
              <a:rPr sz="2000" spc="-35" dirty="0">
                <a:solidFill>
                  <a:srgbClr val="FFFFFF"/>
                </a:solidFill>
                <a:latin typeface="Calibri"/>
                <a:cs typeface="Calibri"/>
              </a:rPr>
              <a:t> </a:t>
            </a:r>
            <a:r>
              <a:rPr sz="2000" dirty="0">
                <a:solidFill>
                  <a:srgbClr val="FFFFFF"/>
                </a:solidFill>
                <a:latin typeface="Calibri"/>
                <a:cs typeface="Calibri"/>
              </a:rPr>
              <a:t>deberían</a:t>
            </a:r>
            <a:r>
              <a:rPr sz="2000" spc="-35" dirty="0">
                <a:solidFill>
                  <a:srgbClr val="FFFFFF"/>
                </a:solidFill>
                <a:latin typeface="Calibri"/>
                <a:cs typeface="Calibri"/>
              </a:rPr>
              <a:t> </a:t>
            </a:r>
            <a:r>
              <a:rPr sz="2000" dirty="0">
                <a:solidFill>
                  <a:srgbClr val="FFFFFF"/>
                </a:solidFill>
                <a:latin typeface="Calibri"/>
                <a:cs typeface="Calibri"/>
              </a:rPr>
              <a:t>ser;</a:t>
            </a:r>
            <a:r>
              <a:rPr sz="2000" spc="-50" dirty="0">
                <a:solidFill>
                  <a:srgbClr val="FFFFFF"/>
                </a:solidFill>
                <a:latin typeface="Calibri"/>
                <a:cs typeface="Calibri"/>
              </a:rPr>
              <a:t> </a:t>
            </a:r>
            <a:r>
              <a:rPr sz="2000" dirty="0">
                <a:solidFill>
                  <a:srgbClr val="FFFFFF"/>
                </a:solidFill>
                <a:latin typeface="Calibri"/>
                <a:cs typeface="Calibri"/>
              </a:rPr>
              <a:t>y</a:t>
            </a:r>
            <a:r>
              <a:rPr sz="2000" spc="-50" dirty="0">
                <a:solidFill>
                  <a:srgbClr val="FFFFFF"/>
                </a:solidFill>
                <a:latin typeface="Calibri"/>
                <a:cs typeface="Calibri"/>
              </a:rPr>
              <a:t> </a:t>
            </a:r>
            <a:r>
              <a:rPr sz="2000" dirty="0">
                <a:solidFill>
                  <a:srgbClr val="FFFFFF"/>
                </a:solidFill>
                <a:latin typeface="Calibri"/>
                <a:cs typeface="Calibri"/>
              </a:rPr>
              <a:t>es</a:t>
            </a:r>
            <a:r>
              <a:rPr sz="2000" spc="-50" dirty="0">
                <a:solidFill>
                  <a:srgbClr val="FFFFFF"/>
                </a:solidFill>
                <a:latin typeface="Calibri"/>
                <a:cs typeface="Calibri"/>
              </a:rPr>
              <a:t> </a:t>
            </a:r>
            <a:r>
              <a:rPr sz="2000" dirty="0">
                <a:solidFill>
                  <a:srgbClr val="FFFFFF"/>
                </a:solidFill>
                <a:latin typeface="Calibri"/>
                <a:cs typeface="Calibri"/>
              </a:rPr>
              <a:t>práctica</a:t>
            </a:r>
            <a:r>
              <a:rPr sz="2000" spc="-30" dirty="0">
                <a:solidFill>
                  <a:srgbClr val="FFFFFF"/>
                </a:solidFill>
                <a:latin typeface="Calibri"/>
                <a:cs typeface="Calibri"/>
              </a:rPr>
              <a:t> </a:t>
            </a:r>
            <a:r>
              <a:rPr sz="2000" dirty="0">
                <a:solidFill>
                  <a:srgbClr val="FFFFFF"/>
                </a:solidFill>
                <a:latin typeface="Calibri"/>
                <a:cs typeface="Calibri"/>
              </a:rPr>
              <a:t>porque</a:t>
            </a:r>
            <a:r>
              <a:rPr sz="2000" spc="-35" dirty="0">
                <a:solidFill>
                  <a:srgbClr val="FFFFFF"/>
                </a:solidFill>
                <a:latin typeface="Calibri"/>
                <a:cs typeface="Calibri"/>
              </a:rPr>
              <a:t> </a:t>
            </a:r>
            <a:r>
              <a:rPr sz="2000" spc="-25" dirty="0">
                <a:solidFill>
                  <a:srgbClr val="FFFFFF"/>
                </a:solidFill>
                <a:latin typeface="Calibri"/>
                <a:cs typeface="Calibri"/>
              </a:rPr>
              <a:t>se </a:t>
            </a:r>
            <a:r>
              <a:rPr sz="2000" spc="-10" dirty="0">
                <a:solidFill>
                  <a:srgbClr val="FFFFFF"/>
                </a:solidFill>
                <a:latin typeface="Calibri"/>
                <a:cs typeface="Calibri"/>
              </a:rPr>
              <a:t>enfoca</a:t>
            </a:r>
            <a:r>
              <a:rPr sz="2000" spc="-40" dirty="0">
                <a:solidFill>
                  <a:srgbClr val="FFFFFF"/>
                </a:solidFill>
                <a:latin typeface="Calibri"/>
                <a:cs typeface="Calibri"/>
              </a:rPr>
              <a:t> </a:t>
            </a:r>
            <a:r>
              <a:rPr sz="2000" dirty="0">
                <a:solidFill>
                  <a:srgbClr val="FFFFFF"/>
                </a:solidFill>
                <a:latin typeface="Calibri"/>
                <a:cs typeface="Calibri"/>
              </a:rPr>
              <a:t>al</a:t>
            </a:r>
            <a:r>
              <a:rPr sz="2000" spc="-50" dirty="0">
                <a:solidFill>
                  <a:srgbClr val="FFFFFF"/>
                </a:solidFill>
                <a:latin typeface="Calibri"/>
                <a:cs typeface="Calibri"/>
              </a:rPr>
              <a:t> </a:t>
            </a:r>
            <a:r>
              <a:rPr sz="2000" dirty="0">
                <a:solidFill>
                  <a:srgbClr val="FFFFFF"/>
                </a:solidFill>
                <a:latin typeface="Calibri"/>
                <a:cs typeface="Calibri"/>
              </a:rPr>
              <a:t>campo</a:t>
            </a:r>
            <a:r>
              <a:rPr sz="2000" spc="-40" dirty="0">
                <a:solidFill>
                  <a:srgbClr val="FFFFFF"/>
                </a:solidFill>
                <a:latin typeface="Calibri"/>
                <a:cs typeface="Calibri"/>
              </a:rPr>
              <a:t> </a:t>
            </a:r>
            <a:r>
              <a:rPr sz="2000" dirty="0">
                <a:solidFill>
                  <a:srgbClr val="FFFFFF"/>
                </a:solidFill>
                <a:latin typeface="Calibri"/>
                <a:cs typeface="Calibri"/>
              </a:rPr>
              <a:t>de</a:t>
            </a:r>
            <a:r>
              <a:rPr sz="2000" spc="-35" dirty="0">
                <a:solidFill>
                  <a:srgbClr val="FFFFFF"/>
                </a:solidFill>
                <a:latin typeface="Calibri"/>
                <a:cs typeface="Calibri"/>
              </a:rPr>
              <a:t> </a:t>
            </a:r>
            <a:r>
              <a:rPr sz="2000" dirty="0">
                <a:solidFill>
                  <a:srgbClr val="FFFFFF"/>
                </a:solidFill>
                <a:latin typeface="Calibri"/>
                <a:cs typeface="Calibri"/>
              </a:rPr>
              <a:t>acción</a:t>
            </a:r>
            <a:r>
              <a:rPr sz="2000" spc="-30" dirty="0">
                <a:solidFill>
                  <a:srgbClr val="FFFFFF"/>
                </a:solidFill>
                <a:latin typeface="Calibri"/>
                <a:cs typeface="Calibri"/>
              </a:rPr>
              <a:t> </a:t>
            </a:r>
            <a:r>
              <a:rPr sz="2000" dirty="0">
                <a:solidFill>
                  <a:srgbClr val="FFFFFF"/>
                </a:solidFill>
                <a:latin typeface="Calibri"/>
                <a:cs typeface="Calibri"/>
              </a:rPr>
              <a:t>humana.</a:t>
            </a:r>
            <a:r>
              <a:rPr sz="2000" spc="-55" dirty="0">
                <a:solidFill>
                  <a:srgbClr val="FFFFFF"/>
                </a:solidFill>
                <a:latin typeface="Calibri"/>
                <a:cs typeface="Calibri"/>
              </a:rPr>
              <a:t> </a:t>
            </a:r>
            <a:r>
              <a:rPr sz="2000" dirty="0">
                <a:solidFill>
                  <a:srgbClr val="FFFFFF"/>
                </a:solidFill>
                <a:latin typeface="Calibri"/>
                <a:cs typeface="Calibri"/>
              </a:rPr>
              <a:t>La</a:t>
            </a:r>
            <a:r>
              <a:rPr sz="2000" spc="-40" dirty="0">
                <a:solidFill>
                  <a:srgbClr val="FFFFFF"/>
                </a:solidFill>
                <a:latin typeface="Calibri"/>
                <a:cs typeface="Calibri"/>
              </a:rPr>
              <a:t> </a:t>
            </a:r>
            <a:r>
              <a:rPr sz="2000" dirty="0">
                <a:solidFill>
                  <a:srgbClr val="FFFFFF"/>
                </a:solidFill>
                <a:latin typeface="Calibri"/>
                <a:cs typeface="Calibri"/>
              </a:rPr>
              <a:t>palabra</a:t>
            </a:r>
            <a:r>
              <a:rPr sz="2000" spc="-40" dirty="0">
                <a:solidFill>
                  <a:srgbClr val="FFFFFF"/>
                </a:solidFill>
                <a:latin typeface="Calibri"/>
                <a:cs typeface="Calibri"/>
              </a:rPr>
              <a:t> </a:t>
            </a:r>
            <a:r>
              <a:rPr sz="2000" dirty="0">
                <a:solidFill>
                  <a:srgbClr val="FFFFFF"/>
                </a:solidFill>
                <a:latin typeface="Calibri"/>
                <a:cs typeface="Calibri"/>
              </a:rPr>
              <a:t>ética</a:t>
            </a:r>
            <a:r>
              <a:rPr sz="2000" spc="-40" dirty="0">
                <a:solidFill>
                  <a:srgbClr val="FFFFFF"/>
                </a:solidFill>
                <a:latin typeface="Calibri"/>
                <a:cs typeface="Calibri"/>
              </a:rPr>
              <a:t> </a:t>
            </a:r>
            <a:r>
              <a:rPr sz="2000" dirty="0">
                <a:solidFill>
                  <a:srgbClr val="FFFFFF"/>
                </a:solidFill>
                <a:latin typeface="Calibri"/>
                <a:cs typeface="Calibri"/>
              </a:rPr>
              <a:t>proviene</a:t>
            </a:r>
            <a:r>
              <a:rPr sz="2000" spc="-35" dirty="0">
                <a:solidFill>
                  <a:srgbClr val="FFFFFF"/>
                </a:solidFill>
                <a:latin typeface="Calibri"/>
                <a:cs typeface="Calibri"/>
              </a:rPr>
              <a:t> </a:t>
            </a:r>
            <a:r>
              <a:rPr sz="2000" dirty="0">
                <a:solidFill>
                  <a:srgbClr val="FFFFFF"/>
                </a:solidFill>
                <a:latin typeface="Calibri"/>
                <a:cs typeface="Calibri"/>
              </a:rPr>
              <a:t>del</a:t>
            </a:r>
            <a:r>
              <a:rPr sz="2000" spc="-45" dirty="0">
                <a:solidFill>
                  <a:srgbClr val="FFFFFF"/>
                </a:solidFill>
                <a:latin typeface="Calibri"/>
                <a:cs typeface="Calibri"/>
              </a:rPr>
              <a:t> </a:t>
            </a:r>
            <a:r>
              <a:rPr sz="2000" dirty="0">
                <a:solidFill>
                  <a:srgbClr val="FFFFFF"/>
                </a:solidFill>
                <a:latin typeface="Calibri"/>
                <a:cs typeface="Calibri"/>
              </a:rPr>
              <a:t>latín</a:t>
            </a:r>
            <a:r>
              <a:rPr sz="2000" spc="-15" dirty="0">
                <a:solidFill>
                  <a:srgbClr val="FFFFFF"/>
                </a:solidFill>
                <a:latin typeface="Calibri"/>
                <a:cs typeface="Calibri"/>
              </a:rPr>
              <a:t> </a:t>
            </a:r>
            <a:r>
              <a:rPr sz="2000" i="1" dirty="0">
                <a:solidFill>
                  <a:srgbClr val="FFFFFF"/>
                </a:solidFill>
                <a:latin typeface="Calibri"/>
                <a:cs typeface="Calibri"/>
              </a:rPr>
              <a:t>ethĭcus</a:t>
            </a:r>
            <a:r>
              <a:rPr sz="2000" dirty="0">
                <a:solidFill>
                  <a:srgbClr val="FFFFFF"/>
                </a:solidFill>
                <a:latin typeface="Calibri"/>
                <a:cs typeface="Calibri"/>
              </a:rPr>
              <a:t>,</a:t>
            </a:r>
            <a:r>
              <a:rPr sz="2000" spc="-35" dirty="0">
                <a:solidFill>
                  <a:srgbClr val="FFFFFF"/>
                </a:solidFill>
                <a:latin typeface="Calibri"/>
                <a:cs typeface="Calibri"/>
              </a:rPr>
              <a:t> </a:t>
            </a:r>
            <a:r>
              <a:rPr sz="2000" dirty="0">
                <a:solidFill>
                  <a:srgbClr val="FFFFFF"/>
                </a:solidFill>
                <a:latin typeface="Calibri"/>
                <a:cs typeface="Calibri"/>
              </a:rPr>
              <a:t>q`ue</a:t>
            </a:r>
            <a:r>
              <a:rPr sz="2000" spc="-30" dirty="0">
                <a:solidFill>
                  <a:srgbClr val="FFFFFF"/>
                </a:solidFill>
                <a:latin typeface="Calibri"/>
                <a:cs typeface="Calibri"/>
              </a:rPr>
              <a:t> </a:t>
            </a:r>
            <a:r>
              <a:rPr sz="2000" dirty="0">
                <a:solidFill>
                  <a:srgbClr val="FFFFFF"/>
                </a:solidFill>
                <a:latin typeface="Calibri"/>
                <a:cs typeface="Calibri"/>
              </a:rPr>
              <a:t>a</a:t>
            </a:r>
            <a:r>
              <a:rPr sz="2000" spc="-55" dirty="0">
                <a:solidFill>
                  <a:srgbClr val="FFFFFF"/>
                </a:solidFill>
                <a:latin typeface="Calibri"/>
                <a:cs typeface="Calibri"/>
              </a:rPr>
              <a:t> </a:t>
            </a:r>
            <a:r>
              <a:rPr sz="2000" spc="-25" dirty="0">
                <a:solidFill>
                  <a:srgbClr val="FFFFFF"/>
                </a:solidFill>
                <a:latin typeface="Calibri"/>
                <a:cs typeface="Calibri"/>
              </a:rPr>
              <a:t>su </a:t>
            </a:r>
            <a:r>
              <a:rPr sz="2000" dirty="0">
                <a:solidFill>
                  <a:srgbClr val="FFFFFF"/>
                </a:solidFill>
                <a:latin typeface="Calibri"/>
                <a:cs typeface="Calibri"/>
              </a:rPr>
              <a:t>vez</a:t>
            </a:r>
            <a:r>
              <a:rPr sz="2000" spc="-65" dirty="0">
                <a:solidFill>
                  <a:srgbClr val="FFFFFF"/>
                </a:solidFill>
                <a:latin typeface="Calibri"/>
                <a:cs typeface="Calibri"/>
              </a:rPr>
              <a:t> </a:t>
            </a:r>
            <a:r>
              <a:rPr sz="2000" dirty="0">
                <a:solidFill>
                  <a:srgbClr val="FFFFFF"/>
                </a:solidFill>
                <a:latin typeface="Calibri"/>
                <a:cs typeface="Calibri"/>
              </a:rPr>
              <a:t>procede</a:t>
            </a:r>
            <a:r>
              <a:rPr sz="2000" spc="-45" dirty="0">
                <a:solidFill>
                  <a:srgbClr val="FFFFFF"/>
                </a:solidFill>
                <a:latin typeface="Calibri"/>
                <a:cs typeface="Calibri"/>
              </a:rPr>
              <a:t> </a:t>
            </a:r>
            <a:r>
              <a:rPr sz="2000" dirty="0">
                <a:solidFill>
                  <a:srgbClr val="FFFFFF"/>
                </a:solidFill>
                <a:latin typeface="Calibri"/>
                <a:cs typeface="Calibri"/>
              </a:rPr>
              <a:t>del</a:t>
            </a:r>
            <a:r>
              <a:rPr sz="2000" spc="-55" dirty="0">
                <a:solidFill>
                  <a:srgbClr val="FFFFFF"/>
                </a:solidFill>
                <a:latin typeface="Calibri"/>
                <a:cs typeface="Calibri"/>
              </a:rPr>
              <a:t> </a:t>
            </a:r>
            <a:r>
              <a:rPr sz="2000" dirty="0">
                <a:solidFill>
                  <a:srgbClr val="FFFFFF"/>
                </a:solidFill>
                <a:latin typeface="Calibri"/>
                <a:cs typeface="Calibri"/>
              </a:rPr>
              <a:t>griego</a:t>
            </a:r>
            <a:r>
              <a:rPr sz="2000" spc="-65" dirty="0">
                <a:solidFill>
                  <a:srgbClr val="FFFFFF"/>
                </a:solidFill>
                <a:latin typeface="Calibri"/>
                <a:cs typeface="Calibri"/>
              </a:rPr>
              <a:t> </a:t>
            </a:r>
            <a:r>
              <a:rPr sz="2000" dirty="0">
                <a:solidFill>
                  <a:srgbClr val="FFFFFF"/>
                </a:solidFill>
                <a:latin typeface="Calibri"/>
                <a:cs typeface="Calibri"/>
              </a:rPr>
              <a:t>antiguo</a:t>
            </a:r>
            <a:r>
              <a:rPr sz="2000" spc="-40" dirty="0">
                <a:solidFill>
                  <a:srgbClr val="FFFFFF"/>
                </a:solidFill>
                <a:latin typeface="Calibri"/>
                <a:cs typeface="Calibri"/>
              </a:rPr>
              <a:t> </a:t>
            </a:r>
            <a:r>
              <a:rPr sz="2000" i="1" dirty="0">
                <a:solidFill>
                  <a:srgbClr val="FFFFFF"/>
                </a:solidFill>
                <a:latin typeface="Calibri"/>
                <a:cs typeface="Calibri"/>
              </a:rPr>
              <a:t>ἠθικός</a:t>
            </a:r>
            <a:r>
              <a:rPr sz="2000" i="1" spc="-60" dirty="0">
                <a:solidFill>
                  <a:srgbClr val="FFFFFF"/>
                </a:solidFill>
                <a:latin typeface="Calibri"/>
                <a:cs typeface="Calibri"/>
              </a:rPr>
              <a:t> </a:t>
            </a:r>
            <a:r>
              <a:rPr sz="2000" dirty="0">
                <a:solidFill>
                  <a:srgbClr val="FFFFFF"/>
                </a:solidFill>
                <a:latin typeface="Calibri"/>
                <a:cs typeface="Calibri"/>
              </a:rPr>
              <a:t>(</a:t>
            </a:r>
            <a:r>
              <a:rPr sz="2000" i="1" dirty="0">
                <a:solidFill>
                  <a:srgbClr val="FFFFFF"/>
                </a:solidFill>
                <a:latin typeface="Calibri"/>
                <a:cs typeface="Calibri"/>
              </a:rPr>
              <a:t>êthicos</a:t>
            </a:r>
            <a:r>
              <a:rPr sz="2000" dirty="0">
                <a:solidFill>
                  <a:srgbClr val="FFFFFF"/>
                </a:solidFill>
                <a:latin typeface="Calibri"/>
                <a:cs typeface="Calibri"/>
              </a:rPr>
              <a:t>),</a:t>
            </a:r>
            <a:r>
              <a:rPr sz="2000" spc="-25" dirty="0">
                <a:solidFill>
                  <a:srgbClr val="FFFFFF"/>
                </a:solidFill>
                <a:latin typeface="Calibri"/>
                <a:cs typeface="Calibri"/>
              </a:rPr>
              <a:t> </a:t>
            </a:r>
            <a:r>
              <a:rPr sz="2000" dirty="0">
                <a:solidFill>
                  <a:srgbClr val="FFFFFF"/>
                </a:solidFill>
                <a:latin typeface="Calibri"/>
                <a:cs typeface="Calibri"/>
              </a:rPr>
              <a:t>derivado</a:t>
            </a:r>
            <a:r>
              <a:rPr sz="2000" spc="-60" dirty="0">
                <a:solidFill>
                  <a:srgbClr val="FFFFFF"/>
                </a:solidFill>
                <a:latin typeface="Calibri"/>
                <a:cs typeface="Calibri"/>
              </a:rPr>
              <a:t> </a:t>
            </a:r>
            <a:r>
              <a:rPr sz="2000" dirty="0">
                <a:solidFill>
                  <a:srgbClr val="FFFFFF"/>
                </a:solidFill>
                <a:latin typeface="Calibri"/>
                <a:cs typeface="Calibri"/>
              </a:rPr>
              <a:t>de</a:t>
            </a:r>
            <a:r>
              <a:rPr sz="2000" spc="-45" dirty="0">
                <a:solidFill>
                  <a:srgbClr val="FFFFFF"/>
                </a:solidFill>
                <a:latin typeface="Calibri"/>
                <a:cs typeface="Calibri"/>
              </a:rPr>
              <a:t> </a:t>
            </a:r>
            <a:r>
              <a:rPr sz="2000" i="1" dirty="0">
                <a:solidFill>
                  <a:srgbClr val="FFFFFF"/>
                </a:solidFill>
                <a:latin typeface="Calibri"/>
                <a:cs typeface="Calibri"/>
              </a:rPr>
              <a:t>êthos</a:t>
            </a:r>
            <a:r>
              <a:rPr sz="2000" dirty="0">
                <a:solidFill>
                  <a:srgbClr val="FFFFFF"/>
                </a:solidFill>
                <a:latin typeface="Calibri"/>
                <a:cs typeface="Calibri"/>
              </a:rPr>
              <a:t>,</a:t>
            </a:r>
            <a:r>
              <a:rPr sz="2000" spc="-50" dirty="0">
                <a:solidFill>
                  <a:srgbClr val="FFFFFF"/>
                </a:solidFill>
                <a:latin typeface="Calibri"/>
                <a:cs typeface="Calibri"/>
              </a:rPr>
              <a:t> </a:t>
            </a:r>
            <a:r>
              <a:rPr sz="2000" dirty="0">
                <a:solidFill>
                  <a:srgbClr val="FFFFFF"/>
                </a:solidFill>
                <a:latin typeface="Calibri"/>
                <a:cs typeface="Calibri"/>
              </a:rPr>
              <a:t>que</a:t>
            </a:r>
            <a:r>
              <a:rPr sz="2000" spc="-50" dirty="0">
                <a:solidFill>
                  <a:srgbClr val="FFFFFF"/>
                </a:solidFill>
                <a:latin typeface="Calibri"/>
                <a:cs typeface="Calibri"/>
              </a:rPr>
              <a:t> </a:t>
            </a:r>
            <a:r>
              <a:rPr sz="2000" dirty="0">
                <a:solidFill>
                  <a:srgbClr val="FFFFFF"/>
                </a:solidFill>
                <a:latin typeface="Calibri"/>
                <a:cs typeface="Calibri"/>
              </a:rPr>
              <a:t>significa</a:t>
            </a:r>
            <a:r>
              <a:rPr sz="2000" spc="-50" dirty="0">
                <a:solidFill>
                  <a:srgbClr val="FFFFFF"/>
                </a:solidFill>
                <a:latin typeface="Calibri"/>
                <a:cs typeface="Calibri"/>
              </a:rPr>
              <a:t> </a:t>
            </a:r>
            <a:r>
              <a:rPr sz="2000" spc="-10" dirty="0">
                <a:solidFill>
                  <a:srgbClr val="FFFFFF"/>
                </a:solidFill>
                <a:latin typeface="Calibri"/>
                <a:cs typeface="Calibri"/>
              </a:rPr>
              <a:t>‘carácter’ </a:t>
            </a:r>
            <a:r>
              <a:rPr sz="2000" dirty="0">
                <a:solidFill>
                  <a:srgbClr val="FFFFFF"/>
                </a:solidFill>
                <a:latin typeface="Calibri"/>
                <a:cs typeface="Calibri"/>
              </a:rPr>
              <a:t>o</a:t>
            </a:r>
            <a:r>
              <a:rPr sz="2000" spc="-25" dirty="0">
                <a:solidFill>
                  <a:srgbClr val="FFFFFF"/>
                </a:solidFill>
                <a:latin typeface="Calibri"/>
                <a:cs typeface="Calibri"/>
              </a:rPr>
              <a:t> </a:t>
            </a:r>
            <a:r>
              <a:rPr sz="2000" spc="-10" dirty="0">
                <a:solidFill>
                  <a:srgbClr val="FFFFFF"/>
                </a:solidFill>
                <a:latin typeface="Calibri"/>
                <a:cs typeface="Calibri"/>
              </a:rPr>
              <a:t>‘perteneciente</a:t>
            </a:r>
            <a:r>
              <a:rPr sz="2000" spc="-5" dirty="0">
                <a:solidFill>
                  <a:srgbClr val="FFFFFF"/>
                </a:solidFill>
                <a:latin typeface="Calibri"/>
                <a:cs typeface="Calibri"/>
              </a:rPr>
              <a:t> </a:t>
            </a:r>
            <a:r>
              <a:rPr sz="2000" dirty="0">
                <a:solidFill>
                  <a:srgbClr val="FFFFFF"/>
                </a:solidFill>
                <a:latin typeface="Calibri"/>
                <a:cs typeface="Calibri"/>
              </a:rPr>
              <a:t>al</a:t>
            </a:r>
            <a:r>
              <a:rPr sz="2000" spc="-30" dirty="0">
                <a:solidFill>
                  <a:srgbClr val="FFFFFF"/>
                </a:solidFill>
                <a:latin typeface="Calibri"/>
                <a:cs typeface="Calibri"/>
              </a:rPr>
              <a:t> </a:t>
            </a:r>
            <a:r>
              <a:rPr sz="2000" spc="-10" dirty="0">
                <a:solidFill>
                  <a:srgbClr val="FFFFFF"/>
                </a:solidFill>
                <a:latin typeface="Calibri"/>
                <a:cs typeface="Calibri"/>
              </a:rPr>
              <a:t>carácter'.</a:t>
            </a:r>
            <a:r>
              <a:rPr sz="2000" spc="-30" dirty="0">
                <a:solidFill>
                  <a:srgbClr val="FFFFFF"/>
                </a:solidFill>
                <a:latin typeface="Calibri"/>
                <a:cs typeface="Calibri"/>
              </a:rPr>
              <a:t> </a:t>
            </a:r>
            <a:r>
              <a:rPr sz="2000" dirty="0">
                <a:solidFill>
                  <a:srgbClr val="FFFFFF"/>
                </a:solidFill>
                <a:latin typeface="Calibri"/>
                <a:cs typeface="Calibri"/>
              </a:rPr>
              <a:t>Es</a:t>
            </a:r>
            <a:r>
              <a:rPr sz="2000" spc="-35" dirty="0">
                <a:solidFill>
                  <a:srgbClr val="FFFFFF"/>
                </a:solidFill>
                <a:latin typeface="Calibri"/>
                <a:cs typeface="Calibri"/>
              </a:rPr>
              <a:t> </a:t>
            </a:r>
            <a:r>
              <a:rPr sz="2000" spc="-20" dirty="0">
                <a:solidFill>
                  <a:srgbClr val="FFFFFF"/>
                </a:solidFill>
                <a:latin typeface="Calibri"/>
                <a:cs typeface="Calibri"/>
              </a:rPr>
              <a:t>decir,</a:t>
            </a:r>
            <a:r>
              <a:rPr sz="2000" spc="-15" dirty="0">
                <a:solidFill>
                  <a:srgbClr val="FFFFFF"/>
                </a:solidFill>
                <a:latin typeface="Calibri"/>
                <a:cs typeface="Calibri"/>
              </a:rPr>
              <a:t> </a:t>
            </a:r>
            <a:r>
              <a:rPr sz="2000" dirty="0">
                <a:solidFill>
                  <a:srgbClr val="FFFFFF"/>
                </a:solidFill>
                <a:latin typeface="Calibri"/>
                <a:cs typeface="Calibri"/>
              </a:rPr>
              <a:t>una</a:t>
            </a:r>
            <a:r>
              <a:rPr sz="2000" spc="-25" dirty="0">
                <a:solidFill>
                  <a:srgbClr val="FFFFFF"/>
                </a:solidFill>
                <a:latin typeface="Calibri"/>
                <a:cs typeface="Calibri"/>
              </a:rPr>
              <a:t> </a:t>
            </a:r>
            <a:r>
              <a:rPr sz="2000" spc="-10" dirty="0">
                <a:solidFill>
                  <a:srgbClr val="FFFFFF"/>
                </a:solidFill>
                <a:latin typeface="Calibri"/>
                <a:cs typeface="Calibri"/>
              </a:rPr>
              <a:t>sentencia</a:t>
            </a:r>
            <a:r>
              <a:rPr sz="2000" spc="-35" dirty="0">
                <a:solidFill>
                  <a:srgbClr val="FFFFFF"/>
                </a:solidFill>
                <a:latin typeface="Calibri"/>
                <a:cs typeface="Calibri"/>
              </a:rPr>
              <a:t> </a:t>
            </a:r>
            <a:r>
              <a:rPr sz="2000" dirty="0">
                <a:solidFill>
                  <a:srgbClr val="FFFFFF"/>
                </a:solidFill>
                <a:latin typeface="Calibri"/>
                <a:cs typeface="Calibri"/>
              </a:rPr>
              <a:t>ética</a:t>
            </a:r>
            <a:r>
              <a:rPr sz="2000" spc="-5" dirty="0">
                <a:solidFill>
                  <a:srgbClr val="FFFFFF"/>
                </a:solidFill>
                <a:latin typeface="Calibri"/>
                <a:cs typeface="Calibri"/>
              </a:rPr>
              <a:t> </a:t>
            </a:r>
            <a:r>
              <a:rPr sz="2000" dirty="0">
                <a:solidFill>
                  <a:srgbClr val="FFFFFF"/>
                </a:solidFill>
                <a:latin typeface="Calibri"/>
                <a:cs typeface="Calibri"/>
              </a:rPr>
              <a:t>supone</a:t>
            </a:r>
            <a:r>
              <a:rPr sz="2000" spc="-30" dirty="0">
                <a:solidFill>
                  <a:srgbClr val="FFFFFF"/>
                </a:solidFill>
                <a:latin typeface="Calibri"/>
                <a:cs typeface="Calibri"/>
              </a:rPr>
              <a:t> </a:t>
            </a:r>
            <a:r>
              <a:rPr sz="2000" dirty="0">
                <a:solidFill>
                  <a:srgbClr val="FFFFFF"/>
                </a:solidFill>
                <a:latin typeface="Calibri"/>
                <a:cs typeface="Calibri"/>
              </a:rPr>
              <a:t>la</a:t>
            </a:r>
            <a:r>
              <a:rPr sz="2000" spc="-25" dirty="0">
                <a:solidFill>
                  <a:srgbClr val="FFFFFF"/>
                </a:solidFill>
                <a:latin typeface="Calibri"/>
                <a:cs typeface="Calibri"/>
              </a:rPr>
              <a:t> </a:t>
            </a:r>
            <a:r>
              <a:rPr sz="2000" spc="-10" dirty="0">
                <a:solidFill>
                  <a:srgbClr val="FFFFFF"/>
                </a:solidFill>
                <a:latin typeface="Calibri"/>
                <a:cs typeface="Calibri"/>
              </a:rPr>
              <a:t>elaboración</a:t>
            </a:r>
            <a:r>
              <a:rPr sz="2000" spc="-15" dirty="0">
                <a:solidFill>
                  <a:srgbClr val="FFFFFF"/>
                </a:solidFill>
                <a:latin typeface="Calibri"/>
                <a:cs typeface="Calibri"/>
              </a:rPr>
              <a:t> </a:t>
            </a:r>
            <a:r>
              <a:rPr sz="2000" dirty="0">
                <a:solidFill>
                  <a:srgbClr val="FFFFFF"/>
                </a:solidFill>
                <a:latin typeface="Calibri"/>
                <a:cs typeface="Calibri"/>
              </a:rPr>
              <a:t>de</a:t>
            </a:r>
            <a:r>
              <a:rPr sz="2000" spc="-25" dirty="0">
                <a:solidFill>
                  <a:srgbClr val="FFFFFF"/>
                </a:solidFill>
                <a:latin typeface="Calibri"/>
                <a:cs typeface="Calibri"/>
              </a:rPr>
              <a:t> un </a:t>
            </a:r>
            <a:r>
              <a:rPr sz="2000" dirty="0">
                <a:solidFill>
                  <a:srgbClr val="FFFFFF"/>
                </a:solidFill>
                <a:latin typeface="Calibri"/>
                <a:cs typeface="Calibri"/>
              </a:rPr>
              <a:t>juicio</a:t>
            </a:r>
            <a:r>
              <a:rPr sz="2000" spc="-35" dirty="0">
                <a:solidFill>
                  <a:srgbClr val="FFFFFF"/>
                </a:solidFill>
                <a:latin typeface="Calibri"/>
                <a:cs typeface="Calibri"/>
              </a:rPr>
              <a:t> </a:t>
            </a:r>
            <a:r>
              <a:rPr sz="2000" dirty="0">
                <a:solidFill>
                  <a:srgbClr val="FFFFFF"/>
                </a:solidFill>
                <a:latin typeface="Calibri"/>
                <a:cs typeface="Calibri"/>
              </a:rPr>
              <a:t>moral</a:t>
            </a:r>
            <a:r>
              <a:rPr sz="2000" spc="-35" dirty="0">
                <a:solidFill>
                  <a:srgbClr val="FFFFFF"/>
                </a:solidFill>
                <a:latin typeface="Calibri"/>
                <a:cs typeface="Calibri"/>
              </a:rPr>
              <a:t> </a:t>
            </a:r>
            <a:r>
              <a:rPr sz="2000" dirty="0">
                <a:solidFill>
                  <a:srgbClr val="FFFFFF"/>
                </a:solidFill>
                <a:latin typeface="Calibri"/>
                <a:cs typeface="Calibri"/>
              </a:rPr>
              <a:t>y</a:t>
            </a:r>
            <a:r>
              <a:rPr sz="2000" spc="-40" dirty="0">
                <a:solidFill>
                  <a:srgbClr val="FFFFFF"/>
                </a:solidFill>
                <a:latin typeface="Calibri"/>
                <a:cs typeface="Calibri"/>
              </a:rPr>
              <a:t> </a:t>
            </a:r>
            <a:r>
              <a:rPr sz="2000" dirty="0">
                <a:solidFill>
                  <a:srgbClr val="FFFFFF"/>
                </a:solidFill>
                <a:latin typeface="Calibri"/>
                <a:cs typeface="Calibri"/>
              </a:rPr>
              <a:t>una</a:t>
            </a:r>
            <a:r>
              <a:rPr sz="2000" spc="-30" dirty="0">
                <a:solidFill>
                  <a:srgbClr val="FFFFFF"/>
                </a:solidFill>
                <a:latin typeface="Calibri"/>
                <a:cs typeface="Calibri"/>
              </a:rPr>
              <a:t> </a:t>
            </a:r>
            <a:r>
              <a:rPr sz="2000" dirty="0">
                <a:solidFill>
                  <a:srgbClr val="FFFFFF"/>
                </a:solidFill>
                <a:latin typeface="Calibri"/>
                <a:cs typeface="Calibri"/>
              </a:rPr>
              <a:t>acción</a:t>
            </a:r>
            <a:r>
              <a:rPr sz="2000" spc="-25" dirty="0">
                <a:solidFill>
                  <a:srgbClr val="FFFFFF"/>
                </a:solidFill>
                <a:latin typeface="Calibri"/>
                <a:cs typeface="Calibri"/>
              </a:rPr>
              <a:t> </a:t>
            </a:r>
            <a:r>
              <a:rPr sz="2000" dirty="0">
                <a:solidFill>
                  <a:srgbClr val="FFFFFF"/>
                </a:solidFill>
                <a:latin typeface="Calibri"/>
                <a:cs typeface="Calibri"/>
              </a:rPr>
              <a:t>de</a:t>
            </a:r>
            <a:r>
              <a:rPr sz="2000" spc="-35" dirty="0">
                <a:solidFill>
                  <a:srgbClr val="FFFFFF"/>
                </a:solidFill>
                <a:latin typeface="Calibri"/>
                <a:cs typeface="Calibri"/>
              </a:rPr>
              <a:t> </a:t>
            </a:r>
            <a:r>
              <a:rPr sz="2000" dirty="0">
                <a:solidFill>
                  <a:srgbClr val="FFFFFF"/>
                </a:solidFill>
                <a:latin typeface="Calibri"/>
                <a:cs typeface="Calibri"/>
              </a:rPr>
              <a:t>los</a:t>
            </a:r>
            <a:r>
              <a:rPr sz="2000" spc="-25" dirty="0">
                <a:solidFill>
                  <a:srgbClr val="FFFFFF"/>
                </a:solidFill>
                <a:latin typeface="Calibri"/>
                <a:cs typeface="Calibri"/>
              </a:rPr>
              <a:t> </a:t>
            </a:r>
            <a:r>
              <a:rPr sz="2000" spc="-10" dirty="0">
                <a:solidFill>
                  <a:srgbClr val="FFFFFF"/>
                </a:solidFill>
                <a:latin typeface="Calibri"/>
                <a:cs typeface="Calibri"/>
              </a:rPr>
              <a:t>integrantes</a:t>
            </a:r>
            <a:r>
              <a:rPr sz="2000" spc="-40" dirty="0">
                <a:solidFill>
                  <a:srgbClr val="FFFFFF"/>
                </a:solidFill>
                <a:latin typeface="Calibri"/>
                <a:cs typeface="Calibri"/>
              </a:rPr>
              <a:t> </a:t>
            </a:r>
            <a:r>
              <a:rPr sz="2000" dirty="0">
                <a:solidFill>
                  <a:srgbClr val="FFFFFF"/>
                </a:solidFill>
                <a:latin typeface="Calibri"/>
                <a:cs typeface="Calibri"/>
              </a:rPr>
              <a:t>de</a:t>
            </a:r>
            <a:r>
              <a:rPr sz="2000" spc="-35" dirty="0">
                <a:solidFill>
                  <a:srgbClr val="FFFFFF"/>
                </a:solidFill>
                <a:latin typeface="Calibri"/>
                <a:cs typeface="Calibri"/>
              </a:rPr>
              <a:t> </a:t>
            </a:r>
            <a:r>
              <a:rPr sz="2000" dirty="0">
                <a:solidFill>
                  <a:srgbClr val="FFFFFF"/>
                </a:solidFill>
                <a:latin typeface="Calibri"/>
                <a:cs typeface="Calibri"/>
              </a:rPr>
              <a:t>una</a:t>
            </a:r>
            <a:r>
              <a:rPr sz="2000" spc="-30" dirty="0">
                <a:solidFill>
                  <a:srgbClr val="FFFFFF"/>
                </a:solidFill>
                <a:latin typeface="Calibri"/>
                <a:cs typeface="Calibri"/>
              </a:rPr>
              <a:t> </a:t>
            </a:r>
            <a:r>
              <a:rPr sz="2000" dirty="0">
                <a:solidFill>
                  <a:srgbClr val="FFFFFF"/>
                </a:solidFill>
                <a:latin typeface="Calibri"/>
                <a:cs typeface="Calibri"/>
              </a:rPr>
              <a:t>sociedad</a:t>
            </a:r>
            <a:r>
              <a:rPr sz="2000" spc="-25" dirty="0">
                <a:solidFill>
                  <a:srgbClr val="FFFFFF"/>
                </a:solidFill>
                <a:latin typeface="Calibri"/>
                <a:cs typeface="Calibri"/>
              </a:rPr>
              <a:t> </a:t>
            </a:r>
            <a:r>
              <a:rPr sz="2000" dirty="0">
                <a:solidFill>
                  <a:srgbClr val="FFFFFF"/>
                </a:solidFill>
                <a:latin typeface="Calibri"/>
                <a:cs typeface="Calibri"/>
              </a:rPr>
              <a:t>para</a:t>
            </a:r>
            <a:r>
              <a:rPr sz="2000" spc="-45" dirty="0">
                <a:solidFill>
                  <a:srgbClr val="FFFFFF"/>
                </a:solidFill>
                <a:latin typeface="Calibri"/>
                <a:cs typeface="Calibri"/>
              </a:rPr>
              <a:t> </a:t>
            </a:r>
            <a:r>
              <a:rPr sz="2000" dirty="0">
                <a:solidFill>
                  <a:srgbClr val="FFFFFF"/>
                </a:solidFill>
                <a:latin typeface="Calibri"/>
                <a:cs typeface="Calibri"/>
              </a:rPr>
              <a:t>buscar</a:t>
            </a:r>
            <a:r>
              <a:rPr sz="2000" spc="-40" dirty="0">
                <a:solidFill>
                  <a:srgbClr val="FFFFFF"/>
                </a:solidFill>
                <a:latin typeface="Calibri"/>
                <a:cs typeface="Calibri"/>
              </a:rPr>
              <a:t> </a:t>
            </a:r>
            <a:r>
              <a:rPr sz="2000" dirty="0">
                <a:solidFill>
                  <a:srgbClr val="FFFFFF"/>
                </a:solidFill>
                <a:latin typeface="Calibri"/>
                <a:cs typeface="Calibri"/>
              </a:rPr>
              <a:t>el</a:t>
            </a:r>
            <a:r>
              <a:rPr sz="2000" spc="-40" dirty="0">
                <a:solidFill>
                  <a:srgbClr val="FFFFFF"/>
                </a:solidFill>
                <a:latin typeface="Calibri"/>
                <a:cs typeface="Calibri"/>
              </a:rPr>
              <a:t> </a:t>
            </a:r>
            <a:r>
              <a:rPr sz="2000" dirty="0">
                <a:solidFill>
                  <a:srgbClr val="FFFFFF"/>
                </a:solidFill>
                <a:latin typeface="Calibri"/>
                <a:cs typeface="Calibri"/>
              </a:rPr>
              <a:t>bien.</a:t>
            </a:r>
            <a:r>
              <a:rPr sz="2000" spc="-30" dirty="0">
                <a:solidFill>
                  <a:srgbClr val="FFFFFF"/>
                </a:solidFill>
                <a:latin typeface="Calibri"/>
                <a:cs typeface="Calibri"/>
              </a:rPr>
              <a:t> </a:t>
            </a:r>
            <a:r>
              <a:rPr sz="2000" dirty="0">
                <a:solidFill>
                  <a:srgbClr val="FFFFFF"/>
                </a:solidFill>
                <a:latin typeface="Calibri"/>
                <a:cs typeface="Calibri"/>
              </a:rPr>
              <a:t>Dicho</a:t>
            </a:r>
            <a:r>
              <a:rPr sz="2000" spc="-20" dirty="0">
                <a:solidFill>
                  <a:srgbClr val="FFFFFF"/>
                </a:solidFill>
                <a:latin typeface="Calibri"/>
                <a:cs typeface="Calibri"/>
              </a:rPr>
              <a:t> </a:t>
            </a:r>
            <a:r>
              <a:rPr sz="2000" spc="-25" dirty="0">
                <a:solidFill>
                  <a:srgbClr val="FFFFFF"/>
                </a:solidFill>
                <a:latin typeface="Calibri"/>
                <a:cs typeface="Calibri"/>
              </a:rPr>
              <a:t>de </a:t>
            </a:r>
            <a:r>
              <a:rPr sz="2000" dirty="0">
                <a:solidFill>
                  <a:srgbClr val="FFFFFF"/>
                </a:solidFill>
                <a:latin typeface="Calibri"/>
                <a:cs typeface="Calibri"/>
              </a:rPr>
              <a:t>una</a:t>
            </a:r>
            <a:r>
              <a:rPr sz="2000" spc="-25" dirty="0">
                <a:solidFill>
                  <a:srgbClr val="FFFFFF"/>
                </a:solidFill>
                <a:latin typeface="Calibri"/>
                <a:cs typeface="Calibri"/>
              </a:rPr>
              <a:t> </a:t>
            </a:r>
            <a:r>
              <a:rPr sz="2000" dirty="0">
                <a:solidFill>
                  <a:srgbClr val="FFFFFF"/>
                </a:solidFill>
                <a:latin typeface="Calibri"/>
                <a:cs typeface="Calibri"/>
              </a:rPr>
              <a:t>forma</a:t>
            </a:r>
            <a:r>
              <a:rPr sz="2000" spc="-40" dirty="0">
                <a:solidFill>
                  <a:srgbClr val="FFFFFF"/>
                </a:solidFill>
                <a:latin typeface="Calibri"/>
                <a:cs typeface="Calibri"/>
              </a:rPr>
              <a:t> </a:t>
            </a:r>
            <a:r>
              <a:rPr sz="2000" dirty="0">
                <a:solidFill>
                  <a:srgbClr val="FFFFFF"/>
                </a:solidFill>
                <a:latin typeface="Calibri"/>
                <a:cs typeface="Calibri"/>
              </a:rPr>
              <a:t>más</a:t>
            </a:r>
            <a:r>
              <a:rPr sz="2000" spc="-40" dirty="0">
                <a:solidFill>
                  <a:srgbClr val="FFFFFF"/>
                </a:solidFill>
                <a:latin typeface="Calibri"/>
                <a:cs typeface="Calibri"/>
              </a:rPr>
              <a:t> </a:t>
            </a:r>
            <a:r>
              <a:rPr sz="2000" dirty="0">
                <a:solidFill>
                  <a:srgbClr val="FFFFFF"/>
                </a:solidFill>
                <a:latin typeface="Calibri"/>
                <a:cs typeface="Calibri"/>
              </a:rPr>
              <a:t>simple:</a:t>
            </a:r>
            <a:r>
              <a:rPr sz="2000" spc="-30" dirty="0">
                <a:solidFill>
                  <a:srgbClr val="FFFFFF"/>
                </a:solidFill>
                <a:latin typeface="Calibri"/>
                <a:cs typeface="Calibri"/>
              </a:rPr>
              <a:t> </a:t>
            </a:r>
            <a:r>
              <a:rPr sz="2000" dirty="0">
                <a:solidFill>
                  <a:srgbClr val="FFFFFF"/>
                </a:solidFill>
                <a:latin typeface="Calibri"/>
                <a:cs typeface="Calibri"/>
              </a:rPr>
              <a:t>se</a:t>
            </a:r>
            <a:r>
              <a:rPr sz="2000" spc="-30" dirty="0">
                <a:solidFill>
                  <a:srgbClr val="FFFFFF"/>
                </a:solidFill>
                <a:latin typeface="Calibri"/>
                <a:cs typeface="Calibri"/>
              </a:rPr>
              <a:t> </a:t>
            </a:r>
            <a:r>
              <a:rPr sz="2000" dirty="0">
                <a:solidFill>
                  <a:srgbClr val="FFFFFF"/>
                </a:solidFill>
                <a:latin typeface="Calibri"/>
                <a:cs typeface="Calibri"/>
              </a:rPr>
              <a:t>la</a:t>
            </a:r>
            <a:r>
              <a:rPr sz="2000" spc="-35" dirty="0">
                <a:solidFill>
                  <a:srgbClr val="FFFFFF"/>
                </a:solidFill>
                <a:latin typeface="Calibri"/>
                <a:cs typeface="Calibri"/>
              </a:rPr>
              <a:t> </a:t>
            </a:r>
            <a:r>
              <a:rPr sz="2000" dirty="0">
                <a:solidFill>
                  <a:srgbClr val="FFFFFF"/>
                </a:solidFill>
                <a:latin typeface="Calibri"/>
                <a:cs typeface="Calibri"/>
              </a:rPr>
              <a:t>define</a:t>
            </a:r>
            <a:r>
              <a:rPr sz="2000" spc="-20" dirty="0">
                <a:solidFill>
                  <a:srgbClr val="FFFFFF"/>
                </a:solidFill>
                <a:latin typeface="Calibri"/>
                <a:cs typeface="Calibri"/>
              </a:rPr>
              <a:t> </a:t>
            </a:r>
            <a:r>
              <a:rPr sz="2000" dirty="0">
                <a:solidFill>
                  <a:srgbClr val="FFFFFF"/>
                </a:solidFill>
                <a:latin typeface="Calibri"/>
                <a:cs typeface="Calibri"/>
              </a:rPr>
              <a:t>como</a:t>
            </a:r>
            <a:r>
              <a:rPr sz="2000" spc="-25" dirty="0">
                <a:solidFill>
                  <a:srgbClr val="FFFFFF"/>
                </a:solidFill>
                <a:latin typeface="Calibri"/>
                <a:cs typeface="Calibri"/>
              </a:rPr>
              <a:t> </a:t>
            </a:r>
            <a:r>
              <a:rPr sz="2000" dirty="0">
                <a:solidFill>
                  <a:srgbClr val="FFFFFF"/>
                </a:solidFill>
                <a:latin typeface="Calibri"/>
                <a:cs typeface="Calibri"/>
              </a:rPr>
              <a:t>la</a:t>
            </a:r>
            <a:r>
              <a:rPr sz="2000" spc="-35" dirty="0">
                <a:solidFill>
                  <a:srgbClr val="FFFFFF"/>
                </a:solidFill>
                <a:latin typeface="Calibri"/>
                <a:cs typeface="Calibri"/>
              </a:rPr>
              <a:t> </a:t>
            </a:r>
            <a:r>
              <a:rPr sz="2000" dirty="0">
                <a:solidFill>
                  <a:srgbClr val="FFFFFF"/>
                </a:solidFill>
                <a:latin typeface="Calibri"/>
                <a:cs typeface="Calibri"/>
              </a:rPr>
              <a:t>ciencia del</a:t>
            </a:r>
            <a:r>
              <a:rPr sz="2000" spc="-40" dirty="0">
                <a:solidFill>
                  <a:srgbClr val="FFFFFF"/>
                </a:solidFill>
                <a:latin typeface="Calibri"/>
                <a:cs typeface="Calibri"/>
              </a:rPr>
              <a:t> </a:t>
            </a:r>
            <a:r>
              <a:rPr sz="2000" spc="-10" dirty="0">
                <a:solidFill>
                  <a:srgbClr val="FFFFFF"/>
                </a:solidFill>
                <a:latin typeface="Calibri"/>
                <a:cs typeface="Calibri"/>
              </a:rPr>
              <a:t>comportamiento</a:t>
            </a:r>
            <a:r>
              <a:rPr sz="2000" spc="-25" dirty="0">
                <a:solidFill>
                  <a:srgbClr val="FFFFFF"/>
                </a:solidFill>
                <a:latin typeface="Calibri"/>
                <a:cs typeface="Calibri"/>
              </a:rPr>
              <a:t> </a:t>
            </a:r>
            <a:r>
              <a:rPr sz="2000" spc="-10" dirty="0">
                <a:solidFill>
                  <a:srgbClr val="FFFFFF"/>
                </a:solidFill>
                <a:latin typeface="Calibri"/>
                <a:cs typeface="Calibri"/>
              </a:rPr>
              <a:t>moral</a:t>
            </a:r>
            <a:endParaRPr sz="2000" dirty="0">
              <a:latin typeface="Calibri"/>
              <a:cs typeface="Calibri"/>
            </a:endParaRPr>
          </a:p>
        </p:txBody>
      </p:sp>
      <p:pic>
        <p:nvPicPr>
          <p:cNvPr id="7" name="object 7"/>
          <p:cNvPicPr/>
          <p:nvPr/>
        </p:nvPicPr>
        <p:blipFill>
          <a:blip r:embed="rId2" cstate="print"/>
          <a:stretch>
            <a:fillRect/>
          </a:stretch>
        </p:blipFill>
        <p:spPr>
          <a:xfrm>
            <a:off x="1371600" y="1452118"/>
            <a:ext cx="9448800" cy="278917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92224" y="922781"/>
            <a:ext cx="9122664" cy="443711"/>
          </a:xfrm>
          <a:prstGeom prst="rect">
            <a:avLst/>
          </a:prstGeom>
        </p:spPr>
        <p:txBody>
          <a:bodyPr vert="horz" wrap="square" lIns="0" tIns="12700" rIns="0" bIns="0" rtlCol="0">
            <a:spAutoFit/>
          </a:bodyPr>
          <a:lstStyle/>
          <a:p>
            <a:pPr marL="12700" marR="5080">
              <a:lnSpc>
                <a:spcPct val="100000"/>
              </a:lnSpc>
              <a:spcBef>
                <a:spcPts val="100"/>
              </a:spcBef>
            </a:pPr>
            <a:r>
              <a:rPr spc="90" dirty="0"/>
              <a:t>Concepto</a:t>
            </a:r>
            <a:r>
              <a:rPr spc="-90" dirty="0"/>
              <a:t> </a:t>
            </a:r>
            <a:r>
              <a:rPr dirty="0"/>
              <a:t>y</a:t>
            </a:r>
            <a:r>
              <a:rPr spc="-85" dirty="0"/>
              <a:t> </a:t>
            </a:r>
            <a:r>
              <a:rPr spc="-50" dirty="0"/>
              <a:t>objeto</a:t>
            </a:r>
            <a:r>
              <a:rPr spc="-114" dirty="0"/>
              <a:t> </a:t>
            </a:r>
            <a:r>
              <a:rPr spc="150" dirty="0"/>
              <a:t>de</a:t>
            </a:r>
            <a:r>
              <a:rPr spc="-85" dirty="0"/>
              <a:t> </a:t>
            </a:r>
            <a:r>
              <a:rPr spc="-125" dirty="0"/>
              <a:t>estudio</a:t>
            </a:r>
            <a:r>
              <a:rPr spc="-90" dirty="0"/>
              <a:t> </a:t>
            </a:r>
            <a:r>
              <a:rPr spc="120" dirty="0"/>
              <a:t>de </a:t>
            </a:r>
            <a:r>
              <a:rPr dirty="0"/>
              <a:t>la</a:t>
            </a:r>
            <a:r>
              <a:rPr spc="-65" dirty="0"/>
              <a:t> </a:t>
            </a:r>
            <a:r>
              <a:rPr spc="-10" dirty="0"/>
              <a:t>ética.</a:t>
            </a:r>
          </a:p>
        </p:txBody>
      </p:sp>
      <p:grpSp>
        <p:nvGrpSpPr>
          <p:cNvPr id="3" name="object 3"/>
          <p:cNvGrpSpPr/>
          <p:nvPr/>
        </p:nvGrpSpPr>
        <p:grpSpPr>
          <a:xfrm>
            <a:off x="3098482" y="1915477"/>
            <a:ext cx="5995035" cy="1609090"/>
            <a:chOff x="2310257" y="2186813"/>
            <a:chExt cx="5995035" cy="1609090"/>
          </a:xfrm>
        </p:grpSpPr>
        <p:sp>
          <p:nvSpPr>
            <p:cNvPr id="4" name="object 4"/>
            <p:cNvSpPr/>
            <p:nvPr/>
          </p:nvSpPr>
          <p:spPr>
            <a:xfrm>
              <a:off x="2310257" y="3463289"/>
              <a:ext cx="5995035" cy="332740"/>
            </a:xfrm>
            <a:custGeom>
              <a:avLst/>
              <a:gdLst/>
              <a:ahLst/>
              <a:cxnLst/>
              <a:rect l="l" t="t" r="r" b="b"/>
              <a:pathLst>
                <a:path w="5995034" h="332739">
                  <a:moveTo>
                    <a:pt x="5994654" y="27432"/>
                  </a:moveTo>
                  <a:lnTo>
                    <a:pt x="5992482" y="16725"/>
                  </a:lnTo>
                  <a:lnTo>
                    <a:pt x="5986589" y="8001"/>
                  </a:lnTo>
                  <a:lnTo>
                    <a:pt x="5977826" y="2146"/>
                  </a:lnTo>
                  <a:lnTo>
                    <a:pt x="5967095" y="0"/>
                  </a:lnTo>
                  <a:lnTo>
                    <a:pt x="2967482" y="0"/>
                  </a:lnTo>
                  <a:lnTo>
                    <a:pt x="2934462" y="14478"/>
                  </a:lnTo>
                  <a:lnTo>
                    <a:pt x="2934462" y="30480"/>
                  </a:lnTo>
                  <a:lnTo>
                    <a:pt x="2934462" y="43942"/>
                  </a:lnTo>
                  <a:lnTo>
                    <a:pt x="2930779" y="43942"/>
                  </a:lnTo>
                  <a:lnTo>
                    <a:pt x="2923540" y="36703"/>
                  </a:lnTo>
                  <a:lnTo>
                    <a:pt x="2923540" y="14478"/>
                  </a:lnTo>
                  <a:lnTo>
                    <a:pt x="2923413" y="14478"/>
                  </a:lnTo>
                  <a:lnTo>
                    <a:pt x="2912491" y="14478"/>
                  </a:lnTo>
                  <a:lnTo>
                    <a:pt x="2912364" y="14478"/>
                  </a:lnTo>
                  <a:lnTo>
                    <a:pt x="2912364" y="27432"/>
                  </a:lnTo>
                  <a:lnTo>
                    <a:pt x="2912491" y="28067"/>
                  </a:lnTo>
                  <a:lnTo>
                    <a:pt x="2912491" y="39751"/>
                  </a:lnTo>
                  <a:lnTo>
                    <a:pt x="27559" y="39751"/>
                  </a:lnTo>
                  <a:lnTo>
                    <a:pt x="16814" y="41922"/>
                  </a:lnTo>
                  <a:lnTo>
                    <a:pt x="8064" y="47802"/>
                  </a:lnTo>
                  <a:lnTo>
                    <a:pt x="2159" y="56527"/>
                  </a:lnTo>
                  <a:lnTo>
                    <a:pt x="0" y="67183"/>
                  </a:lnTo>
                  <a:lnTo>
                    <a:pt x="0" y="332486"/>
                  </a:lnTo>
                  <a:lnTo>
                    <a:pt x="11049" y="332486"/>
                  </a:lnTo>
                  <a:lnTo>
                    <a:pt x="11049" y="58039"/>
                  </a:lnTo>
                  <a:lnTo>
                    <a:pt x="18415" y="50673"/>
                  </a:lnTo>
                  <a:lnTo>
                    <a:pt x="2923540" y="50673"/>
                  </a:lnTo>
                  <a:lnTo>
                    <a:pt x="2923540" y="49034"/>
                  </a:lnTo>
                  <a:lnTo>
                    <a:pt x="2929178" y="52832"/>
                  </a:lnTo>
                  <a:lnTo>
                    <a:pt x="2934462" y="53898"/>
                  </a:lnTo>
                  <a:lnTo>
                    <a:pt x="2934462" y="61722"/>
                  </a:lnTo>
                  <a:lnTo>
                    <a:pt x="24511" y="61722"/>
                  </a:lnTo>
                  <a:lnTo>
                    <a:pt x="22098" y="64135"/>
                  </a:lnTo>
                  <a:lnTo>
                    <a:pt x="22098" y="332486"/>
                  </a:lnTo>
                  <a:lnTo>
                    <a:pt x="55118" y="332486"/>
                  </a:lnTo>
                  <a:lnTo>
                    <a:pt x="55118" y="94754"/>
                  </a:lnTo>
                  <a:lnTo>
                    <a:pt x="2940050" y="94754"/>
                  </a:lnTo>
                  <a:lnTo>
                    <a:pt x="2950705" y="92583"/>
                  </a:lnTo>
                  <a:lnTo>
                    <a:pt x="2959430" y="86677"/>
                  </a:lnTo>
                  <a:lnTo>
                    <a:pt x="2965310" y="77927"/>
                  </a:lnTo>
                  <a:lnTo>
                    <a:pt x="2967482" y="67183"/>
                  </a:lnTo>
                  <a:lnTo>
                    <a:pt x="2967482" y="54991"/>
                  </a:lnTo>
                  <a:lnTo>
                    <a:pt x="5939663" y="54991"/>
                  </a:lnTo>
                  <a:lnTo>
                    <a:pt x="5939663" y="292735"/>
                  </a:lnTo>
                  <a:lnTo>
                    <a:pt x="5950585" y="292735"/>
                  </a:lnTo>
                  <a:lnTo>
                    <a:pt x="5950585" y="43942"/>
                  </a:lnTo>
                  <a:lnTo>
                    <a:pt x="2967482" y="43942"/>
                  </a:lnTo>
                  <a:lnTo>
                    <a:pt x="2967482" y="32893"/>
                  </a:lnTo>
                  <a:lnTo>
                    <a:pt x="5961634" y="32893"/>
                  </a:lnTo>
                  <a:lnTo>
                    <a:pt x="5961634" y="292735"/>
                  </a:lnTo>
                  <a:lnTo>
                    <a:pt x="5994654" y="292735"/>
                  </a:lnTo>
                  <a:lnTo>
                    <a:pt x="5994654" y="27432"/>
                  </a:lnTo>
                  <a:close/>
                </a:path>
              </a:pathLst>
            </a:custGeom>
            <a:solidFill>
              <a:srgbClr val="3C6695"/>
            </a:solidFill>
          </p:spPr>
          <p:txBody>
            <a:bodyPr wrap="square" lIns="0" tIns="0" rIns="0" bIns="0" rtlCol="0"/>
            <a:lstStyle/>
            <a:p>
              <a:endParaRPr/>
            </a:p>
          </p:txBody>
        </p:sp>
        <p:sp>
          <p:nvSpPr>
            <p:cNvPr id="5" name="object 5"/>
            <p:cNvSpPr/>
            <p:nvPr/>
          </p:nvSpPr>
          <p:spPr>
            <a:xfrm>
              <a:off x="3986783" y="2214372"/>
              <a:ext cx="2527300" cy="1263650"/>
            </a:xfrm>
            <a:custGeom>
              <a:avLst/>
              <a:gdLst/>
              <a:ahLst/>
              <a:cxnLst/>
              <a:rect l="l" t="t" r="r" b="b"/>
              <a:pathLst>
                <a:path w="2527300" h="1263650">
                  <a:moveTo>
                    <a:pt x="2526791" y="0"/>
                  </a:moveTo>
                  <a:lnTo>
                    <a:pt x="0" y="0"/>
                  </a:lnTo>
                  <a:lnTo>
                    <a:pt x="0" y="1263396"/>
                  </a:lnTo>
                  <a:lnTo>
                    <a:pt x="2526791" y="1263396"/>
                  </a:lnTo>
                  <a:lnTo>
                    <a:pt x="2526791" y="0"/>
                  </a:lnTo>
                  <a:close/>
                </a:path>
              </a:pathLst>
            </a:custGeom>
            <a:solidFill>
              <a:srgbClr val="4F81BC"/>
            </a:solidFill>
          </p:spPr>
          <p:txBody>
            <a:bodyPr wrap="square" lIns="0" tIns="0" rIns="0" bIns="0" rtlCol="0"/>
            <a:lstStyle/>
            <a:p>
              <a:endParaRPr/>
            </a:p>
          </p:txBody>
        </p:sp>
        <p:sp>
          <p:nvSpPr>
            <p:cNvPr id="6" name="object 6"/>
            <p:cNvSpPr/>
            <p:nvPr/>
          </p:nvSpPr>
          <p:spPr>
            <a:xfrm>
              <a:off x="3959225" y="2186813"/>
              <a:ext cx="2581910" cy="1318895"/>
            </a:xfrm>
            <a:custGeom>
              <a:avLst/>
              <a:gdLst/>
              <a:ahLst/>
              <a:cxnLst/>
              <a:rect l="l" t="t" r="r" b="b"/>
              <a:pathLst>
                <a:path w="2581909" h="1318895">
                  <a:moveTo>
                    <a:pt x="2554351" y="0"/>
                  </a:moveTo>
                  <a:lnTo>
                    <a:pt x="27559" y="0"/>
                  </a:lnTo>
                  <a:lnTo>
                    <a:pt x="16823" y="2162"/>
                  </a:lnTo>
                  <a:lnTo>
                    <a:pt x="8064" y="8064"/>
                  </a:lnTo>
                  <a:lnTo>
                    <a:pt x="2162" y="16823"/>
                  </a:lnTo>
                  <a:lnTo>
                    <a:pt x="0" y="27559"/>
                  </a:lnTo>
                  <a:lnTo>
                    <a:pt x="0" y="1290954"/>
                  </a:lnTo>
                  <a:lnTo>
                    <a:pt x="2162" y="1301690"/>
                  </a:lnTo>
                  <a:lnTo>
                    <a:pt x="8064" y="1310449"/>
                  </a:lnTo>
                  <a:lnTo>
                    <a:pt x="16823" y="1316351"/>
                  </a:lnTo>
                  <a:lnTo>
                    <a:pt x="27559" y="1318514"/>
                  </a:lnTo>
                  <a:lnTo>
                    <a:pt x="2554351" y="1318514"/>
                  </a:lnTo>
                  <a:lnTo>
                    <a:pt x="2565086" y="1316351"/>
                  </a:lnTo>
                  <a:lnTo>
                    <a:pt x="2573845" y="1310449"/>
                  </a:lnTo>
                  <a:lnTo>
                    <a:pt x="2579747" y="1301690"/>
                  </a:lnTo>
                  <a:lnTo>
                    <a:pt x="2581909" y="1290954"/>
                  </a:lnTo>
                  <a:lnTo>
                    <a:pt x="2581909" y="1285494"/>
                  </a:lnTo>
                  <a:lnTo>
                    <a:pt x="33020" y="1285494"/>
                  </a:lnTo>
                  <a:lnTo>
                    <a:pt x="33020" y="33020"/>
                  </a:lnTo>
                  <a:lnTo>
                    <a:pt x="2581909" y="33020"/>
                  </a:lnTo>
                  <a:lnTo>
                    <a:pt x="2581909" y="27559"/>
                  </a:lnTo>
                  <a:lnTo>
                    <a:pt x="2579747" y="16823"/>
                  </a:lnTo>
                  <a:lnTo>
                    <a:pt x="2573845" y="8064"/>
                  </a:lnTo>
                  <a:lnTo>
                    <a:pt x="2565086" y="2162"/>
                  </a:lnTo>
                  <a:lnTo>
                    <a:pt x="2554351" y="0"/>
                  </a:lnTo>
                  <a:close/>
                </a:path>
                <a:path w="2581909" h="1318895">
                  <a:moveTo>
                    <a:pt x="2581909" y="33020"/>
                  </a:moveTo>
                  <a:lnTo>
                    <a:pt x="2548890" y="33020"/>
                  </a:lnTo>
                  <a:lnTo>
                    <a:pt x="2548890" y="1285494"/>
                  </a:lnTo>
                  <a:lnTo>
                    <a:pt x="2581909" y="1285494"/>
                  </a:lnTo>
                  <a:lnTo>
                    <a:pt x="2581909" y="33020"/>
                  </a:lnTo>
                  <a:close/>
                </a:path>
                <a:path w="2581909" h="1318895">
                  <a:moveTo>
                    <a:pt x="2537841" y="44069"/>
                  </a:moveTo>
                  <a:lnTo>
                    <a:pt x="44069" y="44069"/>
                  </a:lnTo>
                  <a:lnTo>
                    <a:pt x="44069" y="1274445"/>
                  </a:lnTo>
                  <a:lnTo>
                    <a:pt x="2537841" y="1274445"/>
                  </a:lnTo>
                  <a:lnTo>
                    <a:pt x="2537841" y="1263396"/>
                  </a:lnTo>
                  <a:lnTo>
                    <a:pt x="55117" y="1263396"/>
                  </a:lnTo>
                  <a:lnTo>
                    <a:pt x="55117" y="55117"/>
                  </a:lnTo>
                  <a:lnTo>
                    <a:pt x="2537841" y="55117"/>
                  </a:lnTo>
                  <a:lnTo>
                    <a:pt x="2537841" y="44069"/>
                  </a:lnTo>
                  <a:close/>
                </a:path>
                <a:path w="2581909" h="1318895">
                  <a:moveTo>
                    <a:pt x="2537841" y="55117"/>
                  </a:moveTo>
                  <a:lnTo>
                    <a:pt x="2526791" y="55117"/>
                  </a:lnTo>
                  <a:lnTo>
                    <a:pt x="2526791" y="1263396"/>
                  </a:lnTo>
                  <a:lnTo>
                    <a:pt x="2537841" y="1263396"/>
                  </a:lnTo>
                  <a:lnTo>
                    <a:pt x="2537841" y="55117"/>
                  </a:lnTo>
                  <a:close/>
                </a:path>
              </a:pathLst>
            </a:custGeom>
            <a:solidFill>
              <a:srgbClr val="FFFFFF"/>
            </a:solidFill>
          </p:spPr>
          <p:txBody>
            <a:bodyPr wrap="square" lIns="0" tIns="0" rIns="0" bIns="0" rtlCol="0"/>
            <a:lstStyle/>
            <a:p>
              <a:endParaRPr/>
            </a:p>
          </p:txBody>
        </p:sp>
      </p:grpSp>
      <p:sp>
        <p:nvSpPr>
          <p:cNvPr id="7" name="object 7"/>
          <p:cNvSpPr txBox="1"/>
          <p:nvPr/>
        </p:nvSpPr>
        <p:spPr>
          <a:xfrm>
            <a:off x="4694045" y="2342280"/>
            <a:ext cx="2581910" cy="576440"/>
          </a:xfrm>
          <a:prstGeom prst="rect">
            <a:avLst/>
          </a:prstGeom>
        </p:spPr>
        <p:txBody>
          <a:bodyPr vert="horz" wrap="square" lIns="0" tIns="12065" rIns="0" bIns="0" rtlCol="0">
            <a:spAutoFit/>
          </a:bodyPr>
          <a:lstStyle/>
          <a:p>
            <a:pPr marL="1905" algn="ctr">
              <a:lnSpc>
                <a:spcPts val="1495"/>
              </a:lnSpc>
              <a:spcBef>
                <a:spcPts val="95"/>
              </a:spcBef>
            </a:pPr>
            <a:r>
              <a:rPr sz="1300" b="1" spc="-55" dirty="0">
                <a:solidFill>
                  <a:srgbClr val="FFFFFF"/>
                </a:solidFill>
                <a:latin typeface="Tahoma"/>
                <a:cs typeface="Tahoma"/>
              </a:rPr>
              <a:t>Ejemplos</a:t>
            </a:r>
            <a:r>
              <a:rPr sz="1300" b="1" spc="55" dirty="0">
                <a:solidFill>
                  <a:srgbClr val="FFFFFF"/>
                </a:solidFill>
                <a:latin typeface="Tahoma"/>
                <a:cs typeface="Tahoma"/>
              </a:rPr>
              <a:t> </a:t>
            </a:r>
            <a:r>
              <a:rPr sz="1300" b="1" dirty="0">
                <a:solidFill>
                  <a:srgbClr val="FFFFFF"/>
                </a:solidFill>
                <a:latin typeface="Tahoma"/>
                <a:cs typeface="Tahoma"/>
              </a:rPr>
              <a:t>de</a:t>
            </a:r>
            <a:r>
              <a:rPr sz="1300" b="1" spc="45" dirty="0">
                <a:solidFill>
                  <a:srgbClr val="FFFFFF"/>
                </a:solidFill>
                <a:latin typeface="Tahoma"/>
                <a:cs typeface="Tahoma"/>
              </a:rPr>
              <a:t> </a:t>
            </a:r>
            <a:r>
              <a:rPr sz="1300" b="1" spc="-20" dirty="0">
                <a:solidFill>
                  <a:srgbClr val="FFFFFF"/>
                </a:solidFill>
                <a:latin typeface="Tahoma"/>
                <a:cs typeface="Tahoma"/>
              </a:rPr>
              <a:t>Ética</a:t>
            </a:r>
            <a:endParaRPr sz="1300" dirty="0">
              <a:latin typeface="Tahoma"/>
              <a:cs typeface="Tahoma"/>
            </a:endParaRPr>
          </a:p>
          <a:p>
            <a:pPr marL="12700" marR="5080" algn="ctr">
              <a:lnSpc>
                <a:spcPts val="1440"/>
              </a:lnSpc>
              <a:spcBef>
                <a:spcPts val="80"/>
              </a:spcBef>
            </a:pPr>
            <a:r>
              <a:rPr sz="1300" spc="70" dirty="0">
                <a:solidFill>
                  <a:srgbClr val="FFFFFF"/>
                </a:solidFill>
                <a:latin typeface="Verdana"/>
                <a:cs typeface="Verdana"/>
              </a:rPr>
              <a:t>A</a:t>
            </a:r>
            <a:r>
              <a:rPr sz="1300" spc="-60" dirty="0">
                <a:solidFill>
                  <a:srgbClr val="FFFFFF"/>
                </a:solidFill>
                <a:latin typeface="Verdana"/>
                <a:cs typeface="Verdana"/>
              </a:rPr>
              <a:t> </a:t>
            </a:r>
            <a:r>
              <a:rPr sz="1300" spc="-10" dirty="0">
                <a:solidFill>
                  <a:srgbClr val="FFFFFF"/>
                </a:solidFill>
                <a:latin typeface="Verdana"/>
                <a:cs typeface="Verdana"/>
              </a:rPr>
              <a:t>continuación,</a:t>
            </a:r>
            <a:r>
              <a:rPr sz="1300" spc="-80" dirty="0">
                <a:solidFill>
                  <a:srgbClr val="FFFFFF"/>
                </a:solidFill>
                <a:latin typeface="Verdana"/>
                <a:cs typeface="Verdana"/>
              </a:rPr>
              <a:t> </a:t>
            </a:r>
            <a:r>
              <a:rPr sz="1300" spc="-114" dirty="0">
                <a:solidFill>
                  <a:srgbClr val="FFFFFF"/>
                </a:solidFill>
                <a:latin typeface="Verdana"/>
                <a:cs typeface="Verdana"/>
              </a:rPr>
              <a:t>3</a:t>
            </a:r>
            <a:r>
              <a:rPr sz="1300" spc="-60" dirty="0">
                <a:solidFill>
                  <a:srgbClr val="FFFFFF"/>
                </a:solidFill>
                <a:latin typeface="Verdana"/>
                <a:cs typeface="Verdana"/>
              </a:rPr>
              <a:t> </a:t>
            </a:r>
            <a:r>
              <a:rPr sz="1300" spc="-35" dirty="0">
                <a:solidFill>
                  <a:srgbClr val="FFFFFF"/>
                </a:solidFill>
                <a:latin typeface="Verdana"/>
                <a:cs typeface="Verdana"/>
              </a:rPr>
              <a:t>ejemplos </a:t>
            </a:r>
            <a:r>
              <a:rPr sz="1300" spc="-70" dirty="0">
                <a:solidFill>
                  <a:srgbClr val="FFFFFF"/>
                </a:solidFill>
                <a:latin typeface="Verdana"/>
                <a:cs typeface="Verdana"/>
              </a:rPr>
              <a:t>muy</a:t>
            </a:r>
            <a:r>
              <a:rPr sz="1300" spc="-65" dirty="0">
                <a:solidFill>
                  <a:srgbClr val="FFFFFF"/>
                </a:solidFill>
                <a:latin typeface="Verdana"/>
                <a:cs typeface="Verdana"/>
              </a:rPr>
              <a:t> </a:t>
            </a:r>
            <a:r>
              <a:rPr sz="1300" spc="-10" dirty="0">
                <a:solidFill>
                  <a:srgbClr val="FFFFFF"/>
                </a:solidFill>
                <a:latin typeface="Verdana"/>
                <a:cs typeface="Verdana"/>
              </a:rPr>
              <a:t>prácticos:</a:t>
            </a:r>
            <a:endParaRPr sz="1300" dirty="0">
              <a:latin typeface="Verdana"/>
              <a:cs typeface="Verdana"/>
            </a:endParaRPr>
          </a:p>
        </p:txBody>
      </p:sp>
      <p:grpSp>
        <p:nvGrpSpPr>
          <p:cNvPr id="8" name="object 8"/>
          <p:cNvGrpSpPr/>
          <p:nvPr/>
        </p:nvGrpSpPr>
        <p:grpSpPr>
          <a:xfrm>
            <a:off x="914400" y="3768725"/>
            <a:ext cx="2786082" cy="1318895"/>
            <a:chOff x="1046924" y="3768725"/>
            <a:chExt cx="2581910" cy="1318895"/>
          </a:xfrm>
        </p:grpSpPr>
        <p:sp>
          <p:nvSpPr>
            <p:cNvPr id="9" name="object 9"/>
            <p:cNvSpPr/>
            <p:nvPr/>
          </p:nvSpPr>
          <p:spPr>
            <a:xfrm>
              <a:off x="1074419" y="3796284"/>
              <a:ext cx="2527300" cy="1263650"/>
            </a:xfrm>
            <a:custGeom>
              <a:avLst/>
              <a:gdLst/>
              <a:ahLst/>
              <a:cxnLst/>
              <a:rect l="l" t="t" r="r" b="b"/>
              <a:pathLst>
                <a:path w="2527300" h="1263650">
                  <a:moveTo>
                    <a:pt x="2526792" y="0"/>
                  </a:moveTo>
                  <a:lnTo>
                    <a:pt x="0" y="0"/>
                  </a:lnTo>
                  <a:lnTo>
                    <a:pt x="0" y="1263395"/>
                  </a:lnTo>
                  <a:lnTo>
                    <a:pt x="2526792" y="1263395"/>
                  </a:lnTo>
                  <a:lnTo>
                    <a:pt x="2526792" y="0"/>
                  </a:lnTo>
                  <a:close/>
                </a:path>
              </a:pathLst>
            </a:custGeom>
            <a:solidFill>
              <a:srgbClr val="4F81BC"/>
            </a:solidFill>
          </p:spPr>
          <p:txBody>
            <a:bodyPr wrap="square" lIns="0" tIns="0" rIns="0" bIns="0" rtlCol="0"/>
            <a:lstStyle/>
            <a:p>
              <a:endParaRPr/>
            </a:p>
          </p:txBody>
        </p:sp>
        <p:sp>
          <p:nvSpPr>
            <p:cNvPr id="10" name="object 10"/>
            <p:cNvSpPr/>
            <p:nvPr/>
          </p:nvSpPr>
          <p:spPr>
            <a:xfrm>
              <a:off x="1046924" y="3768725"/>
              <a:ext cx="2581910" cy="1318895"/>
            </a:xfrm>
            <a:custGeom>
              <a:avLst/>
              <a:gdLst/>
              <a:ahLst/>
              <a:cxnLst/>
              <a:rect l="l" t="t" r="r" b="b"/>
              <a:pathLst>
                <a:path w="2581910" h="1318895">
                  <a:moveTo>
                    <a:pt x="2554287" y="0"/>
                  </a:moveTo>
                  <a:lnTo>
                    <a:pt x="27495" y="0"/>
                  </a:lnTo>
                  <a:lnTo>
                    <a:pt x="16791" y="2162"/>
                  </a:lnTo>
                  <a:lnTo>
                    <a:pt x="8051" y="8064"/>
                  </a:lnTo>
                  <a:lnTo>
                    <a:pt x="2160" y="16823"/>
                  </a:lnTo>
                  <a:lnTo>
                    <a:pt x="0" y="27558"/>
                  </a:lnTo>
                  <a:lnTo>
                    <a:pt x="0" y="1290955"/>
                  </a:lnTo>
                  <a:lnTo>
                    <a:pt x="2160" y="1301690"/>
                  </a:lnTo>
                  <a:lnTo>
                    <a:pt x="8051" y="1310449"/>
                  </a:lnTo>
                  <a:lnTo>
                    <a:pt x="16791" y="1316351"/>
                  </a:lnTo>
                  <a:lnTo>
                    <a:pt x="27495" y="1318514"/>
                  </a:lnTo>
                  <a:lnTo>
                    <a:pt x="2554287" y="1318514"/>
                  </a:lnTo>
                  <a:lnTo>
                    <a:pt x="2565022" y="1316351"/>
                  </a:lnTo>
                  <a:lnTo>
                    <a:pt x="2573781" y="1310449"/>
                  </a:lnTo>
                  <a:lnTo>
                    <a:pt x="2579683" y="1301690"/>
                  </a:lnTo>
                  <a:lnTo>
                    <a:pt x="2581846" y="1290955"/>
                  </a:lnTo>
                  <a:lnTo>
                    <a:pt x="2581846" y="1285494"/>
                  </a:lnTo>
                  <a:lnTo>
                    <a:pt x="32994" y="1285494"/>
                  </a:lnTo>
                  <a:lnTo>
                    <a:pt x="32994" y="33019"/>
                  </a:lnTo>
                  <a:lnTo>
                    <a:pt x="2581846" y="33019"/>
                  </a:lnTo>
                  <a:lnTo>
                    <a:pt x="2581846" y="27558"/>
                  </a:lnTo>
                  <a:lnTo>
                    <a:pt x="2579683" y="16823"/>
                  </a:lnTo>
                  <a:lnTo>
                    <a:pt x="2573781" y="8064"/>
                  </a:lnTo>
                  <a:lnTo>
                    <a:pt x="2565022" y="2162"/>
                  </a:lnTo>
                  <a:lnTo>
                    <a:pt x="2554287" y="0"/>
                  </a:lnTo>
                  <a:close/>
                </a:path>
                <a:path w="2581910" h="1318895">
                  <a:moveTo>
                    <a:pt x="2581846" y="33019"/>
                  </a:moveTo>
                  <a:lnTo>
                    <a:pt x="2548826" y="33019"/>
                  </a:lnTo>
                  <a:lnTo>
                    <a:pt x="2548826" y="1285494"/>
                  </a:lnTo>
                  <a:lnTo>
                    <a:pt x="2581846" y="1285494"/>
                  </a:lnTo>
                  <a:lnTo>
                    <a:pt x="2581846" y="33019"/>
                  </a:lnTo>
                  <a:close/>
                </a:path>
                <a:path w="2581910" h="1318895">
                  <a:moveTo>
                    <a:pt x="2537777" y="44068"/>
                  </a:moveTo>
                  <a:lnTo>
                    <a:pt x="43992" y="44068"/>
                  </a:lnTo>
                  <a:lnTo>
                    <a:pt x="43992" y="1274445"/>
                  </a:lnTo>
                  <a:lnTo>
                    <a:pt x="2537777" y="1274445"/>
                  </a:lnTo>
                  <a:lnTo>
                    <a:pt x="2537777" y="1263395"/>
                  </a:lnTo>
                  <a:lnTo>
                    <a:pt x="54990" y="1263395"/>
                  </a:lnTo>
                  <a:lnTo>
                    <a:pt x="54990" y="55118"/>
                  </a:lnTo>
                  <a:lnTo>
                    <a:pt x="2537777" y="55118"/>
                  </a:lnTo>
                  <a:lnTo>
                    <a:pt x="2537777" y="44068"/>
                  </a:lnTo>
                  <a:close/>
                </a:path>
                <a:path w="2581910" h="1318895">
                  <a:moveTo>
                    <a:pt x="2537777" y="55118"/>
                  </a:moveTo>
                  <a:lnTo>
                    <a:pt x="2526728" y="55118"/>
                  </a:lnTo>
                  <a:lnTo>
                    <a:pt x="2526728" y="1263395"/>
                  </a:lnTo>
                  <a:lnTo>
                    <a:pt x="2537777" y="1263395"/>
                  </a:lnTo>
                  <a:lnTo>
                    <a:pt x="2537777" y="55118"/>
                  </a:lnTo>
                  <a:close/>
                </a:path>
              </a:pathLst>
            </a:custGeom>
            <a:solidFill>
              <a:srgbClr val="FFFFFF"/>
            </a:solidFill>
          </p:spPr>
          <p:txBody>
            <a:bodyPr wrap="square" lIns="0" tIns="0" rIns="0" bIns="0" rtlCol="0"/>
            <a:lstStyle/>
            <a:p>
              <a:endParaRPr/>
            </a:p>
          </p:txBody>
        </p:sp>
      </p:grpSp>
      <p:sp>
        <p:nvSpPr>
          <p:cNvPr id="11" name="object 11"/>
          <p:cNvSpPr txBox="1"/>
          <p:nvPr/>
        </p:nvSpPr>
        <p:spPr>
          <a:xfrm>
            <a:off x="1076350" y="4033773"/>
            <a:ext cx="2520315" cy="768985"/>
          </a:xfrm>
          <a:prstGeom prst="rect">
            <a:avLst/>
          </a:prstGeom>
        </p:spPr>
        <p:txBody>
          <a:bodyPr vert="horz" wrap="square" lIns="0" tIns="27940" rIns="0" bIns="0" rtlCol="0">
            <a:spAutoFit/>
          </a:bodyPr>
          <a:lstStyle/>
          <a:p>
            <a:pPr marL="12700" marR="5080" indent="1905" algn="ctr">
              <a:lnSpc>
                <a:spcPct val="91800"/>
              </a:lnSpc>
              <a:spcBef>
                <a:spcPts val="220"/>
              </a:spcBef>
            </a:pPr>
            <a:r>
              <a:rPr sz="1300" b="1" spc="-25" dirty="0">
                <a:solidFill>
                  <a:srgbClr val="FFFFFF"/>
                </a:solidFill>
                <a:latin typeface="Tahoma"/>
                <a:cs typeface="Tahoma"/>
              </a:rPr>
              <a:t>Ética</a:t>
            </a:r>
            <a:r>
              <a:rPr sz="1300" b="1" spc="-5" dirty="0">
                <a:solidFill>
                  <a:srgbClr val="FFFFFF"/>
                </a:solidFill>
                <a:latin typeface="Tahoma"/>
                <a:cs typeface="Tahoma"/>
              </a:rPr>
              <a:t> </a:t>
            </a:r>
            <a:r>
              <a:rPr sz="1300" b="1" spc="-10" dirty="0">
                <a:solidFill>
                  <a:srgbClr val="FFFFFF"/>
                </a:solidFill>
                <a:latin typeface="Tahoma"/>
                <a:cs typeface="Tahoma"/>
              </a:rPr>
              <a:t>médica</a:t>
            </a:r>
            <a:r>
              <a:rPr sz="1300" spc="-10" dirty="0">
                <a:solidFill>
                  <a:srgbClr val="FFFFFF"/>
                </a:solidFill>
                <a:latin typeface="Verdana"/>
                <a:cs typeface="Verdana"/>
              </a:rPr>
              <a:t>:</a:t>
            </a:r>
            <a:r>
              <a:rPr sz="1300" spc="-80" dirty="0">
                <a:solidFill>
                  <a:srgbClr val="FFFFFF"/>
                </a:solidFill>
                <a:latin typeface="Verdana"/>
                <a:cs typeface="Verdana"/>
              </a:rPr>
              <a:t> </a:t>
            </a:r>
            <a:r>
              <a:rPr sz="1300" dirty="0">
                <a:solidFill>
                  <a:srgbClr val="FFFFFF"/>
                </a:solidFill>
                <a:latin typeface="Verdana"/>
                <a:cs typeface="Verdana"/>
              </a:rPr>
              <a:t>Optar</a:t>
            </a:r>
            <a:r>
              <a:rPr sz="1300" spc="-80" dirty="0">
                <a:solidFill>
                  <a:srgbClr val="FFFFFF"/>
                </a:solidFill>
                <a:latin typeface="Verdana"/>
                <a:cs typeface="Verdana"/>
              </a:rPr>
              <a:t> </a:t>
            </a:r>
            <a:r>
              <a:rPr sz="1300" spc="-20" dirty="0">
                <a:solidFill>
                  <a:srgbClr val="FFFFFF"/>
                </a:solidFill>
                <a:latin typeface="Verdana"/>
                <a:cs typeface="Verdana"/>
              </a:rPr>
              <a:t>por</a:t>
            </a:r>
            <a:r>
              <a:rPr sz="1300" spc="-95" dirty="0">
                <a:solidFill>
                  <a:srgbClr val="FFFFFF"/>
                </a:solidFill>
                <a:latin typeface="Verdana"/>
                <a:cs typeface="Verdana"/>
              </a:rPr>
              <a:t> </a:t>
            </a:r>
            <a:r>
              <a:rPr sz="1300" spc="-25" dirty="0">
                <a:solidFill>
                  <a:srgbClr val="FFFFFF"/>
                </a:solidFill>
                <a:latin typeface="Verdana"/>
                <a:cs typeface="Verdana"/>
              </a:rPr>
              <a:t>dar </a:t>
            </a:r>
            <a:r>
              <a:rPr sz="1300" dirty="0">
                <a:solidFill>
                  <a:srgbClr val="FFFFFF"/>
                </a:solidFill>
                <a:latin typeface="Verdana"/>
                <a:cs typeface="Verdana"/>
              </a:rPr>
              <a:t>una</a:t>
            </a:r>
            <a:r>
              <a:rPr sz="1300" spc="-70" dirty="0">
                <a:solidFill>
                  <a:srgbClr val="FFFFFF"/>
                </a:solidFill>
                <a:latin typeface="Verdana"/>
                <a:cs typeface="Verdana"/>
              </a:rPr>
              <a:t> </a:t>
            </a:r>
            <a:r>
              <a:rPr sz="1300" spc="-40" dirty="0">
                <a:solidFill>
                  <a:srgbClr val="FFFFFF"/>
                </a:solidFill>
                <a:latin typeface="Verdana"/>
                <a:cs typeface="Verdana"/>
              </a:rPr>
              <a:t>muerte</a:t>
            </a:r>
            <a:r>
              <a:rPr sz="1300" spc="-35" dirty="0">
                <a:solidFill>
                  <a:srgbClr val="FFFFFF"/>
                </a:solidFill>
                <a:latin typeface="Verdana"/>
                <a:cs typeface="Verdana"/>
              </a:rPr>
              <a:t> </a:t>
            </a:r>
            <a:r>
              <a:rPr sz="1300" dirty="0">
                <a:solidFill>
                  <a:srgbClr val="FFFFFF"/>
                </a:solidFill>
                <a:latin typeface="Verdana"/>
                <a:cs typeface="Verdana"/>
              </a:rPr>
              <a:t>digna</a:t>
            </a:r>
            <a:r>
              <a:rPr sz="1300" spc="-90" dirty="0">
                <a:solidFill>
                  <a:srgbClr val="FFFFFF"/>
                </a:solidFill>
                <a:latin typeface="Verdana"/>
                <a:cs typeface="Verdana"/>
              </a:rPr>
              <a:t> </a:t>
            </a:r>
            <a:r>
              <a:rPr sz="1300" spc="105" dirty="0">
                <a:solidFill>
                  <a:srgbClr val="FFFFFF"/>
                </a:solidFill>
                <a:latin typeface="Verdana"/>
                <a:cs typeface="Verdana"/>
              </a:rPr>
              <a:t>a</a:t>
            </a:r>
            <a:r>
              <a:rPr sz="1300" spc="-70" dirty="0">
                <a:solidFill>
                  <a:srgbClr val="FFFFFF"/>
                </a:solidFill>
                <a:latin typeface="Verdana"/>
                <a:cs typeface="Verdana"/>
              </a:rPr>
              <a:t> </a:t>
            </a:r>
            <a:r>
              <a:rPr sz="1300" spc="-25" dirty="0">
                <a:solidFill>
                  <a:srgbClr val="FFFFFF"/>
                </a:solidFill>
                <a:latin typeface="Verdana"/>
                <a:cs typeface="Verdana"/>
              </a:rPr>
              <a:t>una </a:t>
            </a:r>
            <a:r>
              <a:rPr sz="1300" spc="-20" dirty="0">
                <a:solidFill>
                  <a:srgbClr val="FFFFFF"/>
                </a:solidFill>
                <a:latin typeface="Verdana"/>
                <a:cs typeface="Verdana"/>
              </a:rPr>
              <a:t>persona </a:t>
            </a:r>
            <a:r>
              <a:rPr sz="1300" spc="55" dirty="0">
                <a:solidFill>
                  <a:srgbClr val="FFFFFF"/>
                </a:solidFill>
                <a:latin typeface="Verdana"/>
                <a:cs typeface="Verdana"/>
              </a:rPr>
              <a:t>o</a:t>
            </a:r>
            <a:r>
              <a:rPr sz="1300" spc="-40" dirty="0">
                <a:solidFill>
                  <a:srgbClr val="FFFFFF"/>
                </a:solidFill>
                <a:latin typeface="Verdana"/>
                <a:cs typeface="Verdana"/>
              </a:rPr>
              <a:t> </a:t>
            </a:r>
            <a:r>
              <a:rPr sz="1300" dirty="0">
                <a:solidFill>
                  <a:srgbClr val="FFFFFF"/>
                </a:solidFill>
                <a:latin typeface="Verdana"/>
                <a:cs typeface="Verdana"/>
              </a:rPr>
              <a:t>la</a:t>
            </a:r>
            <a:r>
              <a:rPr sz="1300" spc="-35" dirty="0">
                <a:solidFill>
                  <a:srgbClr val="FFFFFF"/>
                </a:solidFill>
                <a:latin typeface="Verdana"/>
                <a:cs typeface="Verdana"/>
              </a:rPr>
              <a:t> </a:t>
            </a:r>
            <a:r>
              <a:rPr sz="1300" spc="-30" dirty="0">
                <a:solidFill>
                  <a:srgbClr val="FFFFFF"/>
                </a:solidFill>
                <a:latin typeface="Verdana"/>
                <a:cs typeface="Verdana"/>
              </a:rPr>
              <a:t>mayor</a:t>
            </a:r>
            <a:r>
              <a:rPr sz="1300" spc="-15" dirty="0">
                <a:solidFill>
                  <a:srgbClr val="FFFFFF"/>
                </a:solidFill>
                <a:latin typeface="Verdana"/>
                <a:cs typeface="Verdana"/>
              </a:rPr>
              <a:t> </a:t>
            </a:r>
            <a:r>
              <a:rPr sz="1300" dirty="0">
                <a:solidFill>
                  <a:srgbClr val="FFFFFF"/>
                </a:solidFill>
                <a:latin typeface="Verdana"/>
                <a:cs typeface="Verdana"/>
              </a:rPr>
              <a:t>calidad</a:t>
            </a:r>
            <a:r>
              <a:rPr sz="1300" spc="-45" dirty="0">
                <a:solidFill>
                  <a:srgbClr val="FFFFFF"/>
                </a:solidFill>
                <a:latin typeface="Verdana"/>
                <a:cs typeface="Verdana"/>
              </a:rPr>
              <a:t> </a:t>
            </a:r>
            <a:r>
              <a:rPr sz="1300" spc="35" dirty="0">
                <a:solidFill>
                  <a:srgbClr val="FFFFFF"/>
                </a:solidFill>
                <a:latin typeface="Verdana"/>
                <a:cs typeface="Verdana"/>
              </a:rPr>
              <a:t>de </a:t>
            </a:r>
            <a:r>
              <a:rPr sz="1300" dirty="0">
                <a:solidFill>
                  <a:srgbClr val="FFFFFF"/>
                </a:solidFill>
                <a:latin typeface="Verdana"/>
                <a:cs typeface="Verdana"/>
              </a:rPr>
              <a:t>vida</a:t>
            </a:r>
            <a:r>
              <a:rPr sz="1300" spc="-100" dirty="0">
                <a:solidFill>
                  <a:srgbClr val="FFFFFF"/>
                </a:solidFill>
                <a:latin typeface="Verdana"/>
                <a:cs typeface="Verdana"/>
              </a:rPr>
              <a:t> </a:t>
            </a:r>
            <a:r>
              <a:rPr sz="1300" spc="105" dirty="0">
                <a:solidFill>
                  <a:srgbClr val="FFFFFF"/>
                </a:solidFill>
                <a:latin typeface="Verdana"/>
                <a:cs typeface="Verdana"/>
              </a:rPr>
              <a:t>a</a:t>
            </a:r>
            <a:r>
              <a:rPr sz="1300" spc="-95" dirty="0">
                <a:solidFill>
                  <a:srgbClr val="FFFFFF"/>
                </a:solidFill>
                <a:latin typeface="Verdana"/>
                <a:cs typeface="Verdana"/>
              </a:rPr>
              <a:t> </a:t>
            </a:r>
            <a:r>
              <a:rPr sz="1300" spc="-60" dirty="0">
                <a:solidFill>
                  <a:srgbClr val="FFFFFF"/>
                </a:solidFill>
                <a:latin typeface="Verdana"/>
                <a:cs typeface="Verdana"/>
              </a:rPr>
              <a:t>las</a:t>
            </a:r>
            <a:r>
              <a:rPr sz="1300" spc="-100" dirty="0">
                <a:solidFill>
                  <a:srgbClr val="FFFFFF"/>
                </a:solidFill>
                <a:latin typeface="Verdana"/>
                <a:cs typeface="Verdana"/>
              </a:rPr>
              <a:t> </a:t>
            </a:r>
            <a:r>
              <a:rPr sz="1300" spc="-10" dirty="0">
                <a:solidFill>
                  <a:srgbClr val="FFFFFF"/>
                </a:solidFill>
                <a:latin typeface="Verdana"/>
                <a:cs typeface="Verdana"/>
              </a:rPr>
              <a:t>personas.</a:t>
            </a:r>
            <a:endParaRPr sz="1300" dirty="0">
              <a:latin typeface="Verdana"/>
              <a:cs typeface="Verdana"/>
            </a:endParaRPr>
          </a:p>
        </p:txBody>
      </p:sp>
      <p:grpSp>
        <p:nvGrpSpPr>
          <p:cNvPr id="12" name="object 12"/>
          <p:cNvGrpSpPr/>
          <p:nvPr/>
        </p:nvGrpSpPr>
        <p:grpSpPr>
          <a:xfrm>
            <a:off x="8091360" y="3676014"/>
            <a:ext cx="3352801" cy="1318895"/>
            <a:chOff x="6987413" y="3729101"/>
            <a:chExt cx="2581910" cy="1318895"/>
          </a:xfrm>
        </p:grpSpPr>
        <p:sp>
          <p:nvSpPr>
            <p:cNvPr id="13" name="object 13"/>
            <p:cNvSpPr/>
            <p:nvPr/>
          </p:nvSpPr>
          <p:spPr>
            <a:xfrm>
              <a:off x="7014972" y="3756660"/>
              <a:ext cx="2527300" cy="1263650"/>
            </a:xfrm>
            <a:custGeom>
              <a:avLst/>
              <a:gdLst/>
              <a:ahLst/>
              <a:cxnLst/>
              <a:rect l="l" t="t" r="r" b="b"/>
              <a:pathLst>
                <a:path w="2527300" h="1263650">
                  <a:moveTo>
                    <a:pt x="2526792" y="0"/>
                  </a:moveTo>
                  <a:lnTo>
                    <a:pt x="0" y="0"/>
                  </a:lnTo>
                  <a:lnTo>
                    <a:pt x="0" y="1263395"/>
                  </a:lnTo>
                  <a:lnTo>
                    <a:pt x="2526792" y="1263395"/>
                  </a:lnTo>
                  <a:lnTo>
                    <a:pt x="2526792" y="0"/>
                  </a:lnTo>
                  <a:close/>
                </a:path>
              </a:pathLst>
            </a:custGeom>
            <a:solidFill>
              <a:srgbClr val="4F81BC"/>
            </a:solidFill>
          </p:spPr>
          <p:txBody>
            <a:bodyPr wrap="square" lIns="0" tIns="0" rIns="0" bIns="0" rtlCol="0"/>
            <a:lstStyle/>
            <a:p>
              <a:endParaRPr/>
            </a:p>
          </p:txBody>
        </p:sp>
        <p:sp>
          <p:nvSpPr>
            <p:cNvPr id="14" name="object 14"/>
            <p:cNvSpPr/>
            <p:nvPr/>
          </p:nvSpPr>
          <p:spPr>
            <a:xfrm>
              <a:off x="6987413" y="3729101"/>
              <a:ext cx="2581910" cy="1318895"/>
            </a:xfrm>
            <a:custGeom>
              <a:avLst/>
              <a:gdLst/>
              <a:ahLst/>
              <a:cxnLst/>
              <a:rect l="l" t="t" r="r" b="b"/>
              <a:pathLst>
                <a:path w="2581909" h="1318895">
                  <a:moveTo>
                    <a:pt x="2554351" y="0"/>
                  </a:moveTo>
                  <a:lnTo>
                    <a:pt x="27558" y="0"/>
                  </a:lnTo>
                  <a:lnTo>
                    <a:pt x="16823" y="2162"/>
                  </a:lnTo>
                  <a:lnTo>
                    <a:pt x="8064" y="8064"/>
                  </a:lnTo>
                  <a:lnTo>
                    <a:pt x="2162" y="16823"/>
                  </a:lnTo>
                  <a:lnTo>
                    <a:pt x="0" y="27559"/>
                  </a:lnTo>
                  <a:lnTo>
                    <a:pt x="0" y="1290955"/>
                  </a:lnTo>
                  <a:lnTo>
                    <a:pt x="2162" y="1301690"/>
                  </a:lnTo>
                  <a:lnTo>
                    <a:pt x="8064" y="1310449"/>
                  </a:lnTo>
                  <a:lnTo>
                    <a:pt x="16823" y="1316351"/>
                  </a:lnTo>
                  <a:lnTo>
                    <a:pt x="27558" y="1318514"/>
                  </a:lnTo>
                  <a:lnTo>
                    <a:pt x="2554351" y="1318514"/>
                  </a:lnTo>
                  <a:lnTo>
                    <a:pt x="2565086" y="1316351"/>
                  </a:lnTo>
                  <a:lnTo>
                    <a:pt x="2573845" y="1310449"/>
                  </a:lnTo>
                  <a:lnTo>
                    <a:pt x="2579747" y="1301690"/>
                  </a:lnTo>
                  <a:lnTo>
                    <a:pt x="2581909" y="1290955"/>
                  </a:lnTo>
                  <a:lnTo>
                    <a:pt x="2581909" y="1285494"/>
                  </a:lnTo>
                  <a:lnTo>
                    <a:pt x="33019" y="1285494"/>
                  </a:lnTo>
                  <a:lnTo>
                    <a:pt x="33019" y="33019"/>
                  </a:lnTo>
                  <a:lnTo>
                    <a:pt x="2581909" y="33019"/>
                  </a:lnTo>
                  <a:lnTo>
                    <a:pt x="2581909" y="27559"/>
                  </a:lnTo>
                  <a:lnTo>
                    <a:pt x="2579747" y="16823"/>
                  </a:lnTo>
                  <a:lnTo>
                    <a:pt x="2573845" y="8064"/>
                  </a:lnTo>
                  <a:lnTo>
                    <a:pt x="2565086" y="2162"/>
                  </a:lnTo>
                  <a:lnTo>
                    <a:pt x="2554351" y="0"/>
                  </a:lnTo>
                  <a:close/>
                </a:path>
                <a:path w="2581909" h="1318895">
                  <a:moveTo>
                    <a:pt x="2581909" y="33019"/>
                  </a:moveTo>
                  <a:lnTo>
                    <a:pt x="2548889" y="33019"/>
                  </a:lnTo>
                  <a:lnTo>
                    <a:pt x="2548889" y="1285494"/>
                  </a:lnTo>
                  <a:lnTo>
                    <a:pt x="2581909" y="1285494"/>
                  </a:lnTo>
                  <a:lnTo>
                    <a:pt x="2581909" y="33019"/>
                  </a:lnTo>
                  <a:close/>
                </a:path>
                <a:path w="2581909" h="1318895">
                  <a:moveTo>
                    <a:pt x="2537840" y="44068"/>
                  </a:moveTo>
                  <a:lnTo>
                    <a:pt x="44068" y="44068"/>
                  </a:lnTo>
                  <a:lnTo>
                    <a:pt x="44068" y="1274445"/>
                  </a:lnTo>
                  <a:lnTo>
                    <a:pt x="2537840" y="1274445"/>
                  </a:lnTo>
                  <a:lnTo>
                    <a:pt x="2537840" y="1263396"/>
                  </a:lnTo>
                  <a:lnTo>
                    <a:pt x="55117" y="1263396"/>
                  </a:lnTo>
                  <a:lnTo>
                    <a:pt x="55117" y="55118"/>
                  </a:lnTo>
                  <a:lnTo>
                    <a:pt x="2537840" y="55118"/>
                  </a:lnTo>
                  <a:lnTo>
                    <a:pt x="2537840" y="44068"/>
                  </a:lnTo>
                  <a:close/>
                </a:path>
                <a:path w="2581909" h="1318895">
                  <a:moveTo>
                    <a:pt x="2537840" y="55118"/>
                  </a:moveTo>
                  <a:lnTo>
                    <a:pt x="2526791" y="55118"/>
                  </a:lnTo>
                  <a:lnTo>
                    <a:pt x="2526791" y="1263396"/>
                  </a:lnTo>
                  <a:lnTo>
                    <a:pt x="2537840" y="1263396"/>
                  </a:lnTo>
                  <a:lnTo>
                    <a:pt x="2537840" y="55118"/>
                  </a:lnTo>
                  <a:close/>
                </a:path>
              </a:pathLst>
            </a:custGeom>
            <a:solidFill>
              <a:srgbClr val="FFFFFF"/>
            </a:solidFill>
          </p:spPr>
          <p:txBody>
            <a:bodyPr wrap="square" lIns="0" tIns="0" rIns="0" bIns="0" rtlCol="0"/>
            <a:lstStyle/>
            <a:p>
              <a:endParaRPr/>
            </a:p>
          </p:txBody>
        </p:sp>
      </p:grpSp>
      <p:sp>
        <p:nvSpPr>
          <p:cNvPr id="15" name="object 15"/>
          <p:cNvSpPr txBox="1"/>
          <p:nvPr/>
        </p:nvSpPr>
        <p:spPr>
          <a:xfrm>
            <a:off x="8355074" y="3850348"/>
            <a:ext cx="2427605" cy="768985"/>
          </a:xfrm>
          <a:prstGeom prst="rect">
            <a:avLst/>
          </a:prstGeom>
        </p:spPr>
        <p:txBody>
          <a:bodyPr vert="horz" wrap="square" lIns="0" tIns="27940" rIns="0" bIns="0" rtlCol="0">
            <a:spAutoFit/>
          </a:bodyPr>
          <a:lstStyle/>
          <a:p>
            <a:pPr marL="12700" marR="5080" algn="ctr">
              <a:lnSpc>
                <a:spcPct val="91800"/>
              </a:lnSpc>
              <a:spcBef>
                <a:spcPts val="220"/>
              </a:spcBef>
            </a:pPr>
            <a:r>
              <a:rPr sz="1300" b="1" spc="-25" dirty="0">
                <a:solidFill>
                  <a:srgbClr val="FFFFFF"/>
                </a:solidFill>
                <a:latin typeface="Tahoma"/>
                <a:cs typeface="Tahoma"/>
              </a:rPr>
              <a:t>Ética</a:t>
            </a:r>
            <a:r>
              <a:rPr sz="1300" b="1" spc="-55" dirty="0">
                <a:solidFill>
                  <a:srgbClr val="FFFFFF"/>
                </a:solidFill>
                <a:latin typeface="Tahoma"/>
                <a:cs typeface="Tahoma"/>
              </a:rPr>
              <a:t> </a:t>
            </a:r>
            <a:r>
              <a:rPr sz="1300" b="1" spc="-10" dirty="0">
                <a:solidFill>
                  <a:srgbClr val="FFFFFF"/>
                </a:solidFill>
                <a:latin typeface="Tahoma"/>
                <a:cs typeface="Tahoma"/>
              </a:rPr>
              <a:t>tecnológica</a:t>
            </a:r>
            <a:r>
              <a:rPr sz="1300" spc="-10" dirty="0">
                <a:solidFill>
                  <a:srgbClr val="FFFFFF"/>
                </a:solidFill>
                <a:latin typeface="Verdana"/>
                <a:cs typeface="Verdana"/>
              </a:rPr>
              <a:t>:</a:t>
            </a:r>
            <a:r>
              <a:rPr sz="1300" spc="-90" dirty="0">
                <a:solidFill>
                  <a:srgbClr val="FFFFFF"/>
                </a:solidFill>
                <a:latin typeface="Verdana"/>
                <a:cs typeface="Verdana"/>
              </a:rPr>
              <a:t> </a:t>
            </a:r>
            <a:r>
              <a:rPr sz="1300" spc="-75" dirty="0">
                <a:solidFill>
                  <a:srgbClr val="FFFFFF"/>
                </a:solidFill>
                <a:latin typeface="Verdana"/>
                <a:cs typeface="Verdana"/>
              </a:rPr>
              <a:t>Evitar</a:t>
            </a:r>
            <a:r>
              <a:rPr sz="1300" spc="-90" dirty="0">
                <a:solidFill>
                  <a:srgbClr val="FFFFFF"/>
                </a:solidFill>
                <a:latin typeface="Verdana"/>
                <a:cs typeface="Verdana"/>
              </a:rPr>
              <a:t> </a:t>
            </a:r>
            <a:r>
              <a:rPr sz="1300" spc="-20" dirty="0">
                <a:solidFill>
                  <a:srgbClr val="FFFFFF"/>
                </a:solidFill>
                <a:latin typeface="Verdana"/>
                <a:cs typeface="Verdana"/>
              </a:rPr>
              <a:t>crear </a:t>
            </a:r>
            <a:r>
              <a:rPr sz="1300" spc="-10" dirty="0">
                <a:solidFill>
                  <a:srgbClr val="FFFFFF"/>
                </a:solidFill>
                <a:latin typeface="Verdana"/>
                <a:cs typeface="Verdana"/>
              </a:rPr>
              <a:t>tecnologías</a:t>
            </a:r>
            <a:r>
              <a:rPr sz="1300" spc="-20" dirty="0">
                <a:solidFill>
                  <a:srgbClr val="FFFFFF"/>
                </a:solidFill>
                <a:latin typeface="Verdana"/>
                <a:cs typeface="Verdana"/>
              </a:rPr>
              <a:t> </a:t>
            </a:r>
            <a:r>
              <a:rPr sz="1300" dirty="0">
                <a:solidFill>
                  <a:srgbClr val="FFFFFF"/>
                </a:solidFill>
                <a:latin typeface="Verdana"/>
                <a:cs typeface="Verdana"/>
              </a:rPr>
              <a:t>que</a:t>
            </a:r>
            <a:r>
              <a:rPr sz="1300" spc="-5" dirty="0">
                <a:solidFill>
                  <a:srgbClr val="FFFFFF"/>
                </a:solidFill>
                <a:latin typeface="Verdana"/>
                <a:cs typeface="Verdana"/>
              </a:rPr>
              <a:t> </a:t>
            </a:r>
            <a:r>
              <a:rPr sz="1300" spc="-10" dirty="0">
                <a:solidFill>
                  <a:srgbClr val="FFFFFF"/>
                </a:solidFill>
                <a:latin typeface="Verdana"/>
                <a:cs typeface="Verdana"/>
              </a:rPr>
              <a:t>atenten </a:t>
            </a:r>
            <a:r>
              <a:rPr sz="1300" dirty="0">
                <a:solidFill>
                  <a:srgbClr val="FFFFFF"/>
                </a:solidFill>
                <a:latin typeface="Verdana"/>
                <a:cs typeface="Verdana"/>
              </a:rPr>
              <a:t>contra</a:t>
            </a:r>
            <a:r>
              <a:rPr sz="1300" spc="-30" dirty="0">
                <a:solidFill>
                  <a:srgbClr val="FFFFFF"/>
                </a:solidFill>
                <a:latin typeface="Verdana"/>
                <a:cs typeface="Verdana"/>
              </a:rPr>
              <a:t> </a:t>
            </a:r>
            <a:r>
              <a:rPr sz="1300" dirty="0">
                <a:solidFill>
                  <a:srgbClr val="FFFFFF"/>
                </a:solidFill>
                <a:latin typeface="Verdana"/>
                <a:cs typeface="Verdana"/>
              </a:rPr>
              <a:t>la</a:t>
            </a:r>
            <a:r>
              <a:rPr sz="1300" spc="-45" dirty="0">
                <a:solidFill>
                  <a:srgbClr val="FFFFFF"/>
                </a:solidFill>
                <a:latin typeface="Verdana"/>
                <a:cs typeface="Verdana"/>
              </a:rPr>
              <a:t> </a:t>
            </a:r>
            <a:r>
              <a:rPr sz="1300" dirty="0">
                <a:solidFill>
                  <a:srgbClr val="FFFFFF"/>
                </a:solidFill>
                <a:latin typeface="Verdana"/>
                <a:cs typeface="Verdana"/>
              </a:rPr>
              <a:t>dignidad</a:t>
            </a:r>
            <a:r>
              <a:rPr sz="1300" spc="-65" dirty="0">
                <a:solidFill>
                  <a:srgbClr val="FFFFFF"/>
                </a:solidFill>
                <a:latin typeface="Verdana"/>
                <a:cs typeface="Verdana"/>
              </a:rPr>
              <a:t> </a:t>
            </a:r>
            <a:r>
              <a:rPr sz="1300" spc="-50" dirty="0">
                <a:solidFill>
                  <a:srgbClr val="FFFFFF"/>
                </a:solidFill>
                <a:latin typeface="Verdana"/>
                <a:cs typeface="Verdana"/>
              </a:rPr>
              <a:t>y </a:t>
            </a:r>
            <a:r>
              <a:rPr sz="1300" dirty="0">
                <a:solidFill>
                  <a:srgbClr val="FFFFFF"/>
                </a:solidFill>
                <a:latin typeface="Verdana"/>
                <a:cs typeface="Verdana"/>
              </a:rPr>
              <a:t>privacidad</a:t>
            </a:r>
            <a:r>
              <a:rPr sz="1300" spc="10" dirty="0">
                <a:solidFill>
                  <a:srgbClr val="FFFFFF"/>
                </a:solidFill>
                <a:latin typeface="Verdana"/>
                <a:cs typeface="Verdana"/>
              </a:rPr>
              <a:t> </a:t>
            </a:r>
            <a:r>
              <a:rPr sz="1300" spc="-10" dirty="0">
                <a:solidFill>
                  <a:srgbClr val="FFFFFF"/>
                </a:solidFill>
                <a:latin typeface="Verdana"/>
                <a:cs typeface="Verdana"/>
              </a:rPr>
              <a:t>humana.</a:t>
            </a:r>
            <a:endParaRPr sz="1300" dirty="0">
              <a:latin typeface="Verdana"/>
              <a:cs typeface="Verdana"/>
            </a:endParaRPr>
          </a:p>
        </p:txBody>
      </p:sp>
      <p:grpSp>
        <p:nvGrpSpPr>
          <p:cNvPr id="16" name="object 16"/>
          <p:cNvGrpSpPr/>
          <p:nvPr/>
        </p:nvGrpSpPr>
        <p:grpSpPr>
          <a:xfrm>
            <a:off x="4505308" y="3696385"/>
            <a:ext cx="2985960" cy="1506386"/>
            <a:chOff x="4129913" y="3729101"/>
            <a:chExt cx="2581910" cy="1318895"/>
          </a:xfrm>
        </p:grpSpPr>
        <p:sp>
          <p:nvSpPr>
            <p:cNvPr id="17" name="object 17"/>
            <p:cNvSpPr/>
            <p:nvPr/>
          </p:nvSpPr>
          <p:spPr>
            <a:xfrm>
              <a:off x="4157472" y="3756660"/>
              <a:ext cx="2527300" cy="1263650"/>
            </a:xfrm>
            <a:custGeom>
              <a:avLst/>
              <a:gdLst/>
              <a:ahLst/>
              <a:cxnLst/>
              <a:rect l="l" t="t" r="r" b="b"/>
              <a:pathLst>
                <a:path w="2527300" h="1263650">
                  <a:moveTo>
                    <a:pt x="2526792" y="0"/>
                  </a:moveTo>
                  <a:lnTo>
                    <a:pt x="0" y="0"/>
                  </a:lnTo>
                  <a:lnTo>
                    <a:pt x="0" y="1263395"/>
                  </a:lnTo>
                  <a:lnTo>
                    <a:pt x="2526792" y="1263395"/>
                  </a:lnTo>
                  <a:lnTo>
                    <a:pt x="2526792" y="0"/>
                  </a:lnTo>
                  <a:close/>
                </a:path>
              </a:pathLst>
            </a:custGeom>
            <a:solidFill>
              <a:srgbClr val="4F81BC"/>
            </a:solidFill>
          </p:spPr>
          <p:txBody>
            <a:bodyPr wrap="square" lIns="0" tIns="0" rIns="0" bIns="0" rtlCol="0"/>
            <a:lstStyle/>
            <a:p>
              <a:endParaRPr/>
            </a:p>
          </p:txBody>
        </p:sp>
        <p:sp>
          <p:nvSpPr>
            <p:cNvPr id="18" name="object 18"/>
            <p:cNvSpPr/>
            <p:nvPr/>
          </p:nvSpPr>
          <p:spPr>
            <a:xfrm>
              <a:off x="4129913" y="3729101"/>
              <a:ext cx="2581910" cy="1318895"/>
            </a:xfrm>
            <a:custGeom>
              <a:avLst/>
              <a:gdLst/>
              <a:ahLst/>
              <a:cxnLst/>
              <a:rect l="l" t="t" r="r" b="b"/>
              <a:pathLst>
                <a:path w="2581909" h="1318895">
                  <a:moveTo>
                    <a:pt x="2554351" y="0"/>
                  </a:moveTo>
                  <a:lnTo>
                    <a:pt x="27559" y="0"/>
                  </a:lnTo>
                  <a:lnTo>
                    <a:pt x="16823" y="2162"/>
                  </a:lnTo>
                  <a:lnTo>
                    <a:pt x="8064" y="8064"/>
                  </a:lnTo>
                  <a:lnTo>
                    <a:pt x="2162" y="16823"/>
                  </a:lnTo>
                  <a:lnTo>
                    <a:pt x="0" y="27559"/>
                  </a:lnTo>
                  <a:lnTo>
                    <a:pt x="0" y="1290955"/>
                  </a:lnTo>
                  <a:lnTo>
                    <a:pt x="2162" y="1301690"/>
                  </a:lnTo>
                  <a:lnTo>
                    <a:pt x="8064" y="1310449"/>
                  </a:lnTo>
                  <a:lnTo>
                    <a:pt x="16823" y="1316351"/>
                  </a:lnTo>
                  <a:lnTo>
                    <a:pt x="27559" y="1318514"/>
                  </a:lnTo>
                  <a:lnTo>
                    <a:pt x="2554351" y="1318514"/>
                  </a:lnTo>
                  <a:lnTo>
                    <a:pt x="2565086" y="1316351"/>
                  </a:lnTo>
                  <a:lnTo>
                    <a:pt x="2573845" y="1310449"/>
                  </a:lnTo>
                  <a:lnTo>
                    <a:pt x="2579747" y="1301690"/>
                  </a:lnTo>
                  <a:lnTo>
                    <a:pt x="2581910" y="1290955"/>
                  </a:lnTo>
                  <a:lnTo>
                    <a:pt x="2581910" y="1285494"/>
                  </a:lnTo>
                  <a:lnTo>
                    <a:pt x="33020" y="1285494"/>
                  </a:lnTo>
                  <a:lnTo>
                    <a:pt x="33020" y="33019"/>
                  </a:lnTo>
                  <a:lnTo>
                    <a:pt x="2581910" y="33019"/>
                  </a:lnTo>
                  <a:lnTo>
                    <a:pt x="2581910" y="27559"/>
                  </a:lnTo>
                  <a:lnTo>
                    <a:pt x="2579747" y="16823"/>
                  </a:lnTo>
                  <a:lnTo>
                    <a:pt x="2573845" y="8064"/>
                  </a:lnTo>
                  <a:lnTo>
                    <a:pt x="2565086" y="2162"/>
                  </a:lnTo>
                  <a:lnTo>
                    <a:pt x="2554351" y="0"/>
                  </a:lnTo>
                  <a:close/>
                </a:path>
                <a:path w="2581909" h="1318895">
                  <a:moveTo>
                    <a:pt x="2581910" y="33019"/>
                  </a:moveTo>
                  <a:lnTo>
                    <a:pt x="2548890" y="33019"/>
                  </a:lnTo>
                  <a:lnTo>
                    <a:pt x="2548890" y="1285494"/>
                  </a:lnTo>
                  <a:lnTo>
                    <a:pt x="2581910" y="1285494"/>
                  </a:lnTo>
                  <a:lnTo>
                    <a:pt x="2581910" y="33019"/>
                  </a:lnTo>
                  <a:close/>
                </a:path>
                <a:path w="2581909" h="1318895">
                  <a:moveTo>
                    <a:pt x="2537841" y="44068"/>
                  </a:moveTo>
                  <a:lnTo>
                    <a:pt x="44069" y="44068"/>
                  </a:lnTo>
                  <a:lnTo>
                    <a:pt x="44069" y="1274445"/>
                  </a:lnTo>
                  <a:lnTo>
                    <a:pt x="2537841" y="1274445"/>
                  </a:lnTo>
                  <a:lnTo>
                    <a:pt x="2537841" y="1263396"/>
                  </a:lnTo>
                  <a:lnTo>
                    <a:pt x="55117" y="1263396"/>
                  </a:lnTo>
                  <a:lnTo>
                    <a:pt x="55117" y="55118"/>
                  </a:lnTo>
                  <a:lnTo>
                    <a:pt x="2537841" y="55118"/>
                  </a:lnTo>
                  <a:lnTo>
                    <a:pt x="2537841" y="44068"/>
                  </a:lnTo>
                  <a:close/>
                </a:path>
                <a:path w="2581909" h="1318895">
                  <a:moveTo>
                    <a:pt x="2537841" y="55118"/>
                  </a:moveTo>
                  <a:lnTo>
                    <a:pt x="2526791" y="55118"/>
                  </a:lnTo>
                  <a:lnTo>
                    <a:pt x="2526791" y="1263396"/>
                  </a:lnTo>
                  <a:lnTo>
                    <a:pt x="2537841" y="1263396"/>
                  </a:lnTo>
                  <a:lnTo>
                    <a:pt x="2537841" y="55118"/>
                  </a:lnTo>
                  <a:close/>
                </a:path>
              </a:pathLst>
            </a:custGeom>
            <a:solidFill>
              <a:srgbClr val="FFFFFF"/>
            </a:solidFill>
          </p:spPr>
          <p:txBody>
            <a:bodyPr wrap="square" lIns="0" tIns="0" rIns="0" bIns="0" rtlCol="0"/>
            <a:lstStyle/>
            <a:p>
              <a:endParaRPr/>
            </a:p>
          </p:txBody>
        </p:sp>
      </p:grpSp>
      <p:sp>
        <p:nvSpPr>
          <p:cNvPr id="19" name="object 19"/>
          <p:cNvSpPr txBox="1"/>
          <p:nvPr/>
        </p:nvSpPr>
        <p:spPr>
          <a:xfrm>
            <a:off x="4552215" y="3768725"/>
            <a:ext cx="2465705" cy="1133475"/>
          </a:xfrm>
          <a:prstGeom prst="rect">
            <a:avLst/>
          </a:prstGeom>
        </p:spPr>
        <p:txBody>
          <a:bodyPr vert="horz" wrap="square" lIns="0" tIns="27940" rIns="0" bIns="0" rtlCol="0">
            <a:spAutoFit/>
          </a:bodyPr>
          <a:lstStyle/>
          <a:p>
            <a:pPr marL="12700" marR="5080" indent="-1270" algn="ctr">
              <a:lnSpc>
                <a:spcPct val="91900"/>
              </a:lnSpc>
              <a:spcBef>
                <a:spcPts val="220"/>
              </a:spcBef>
            </a:pPr>
            <a:r>
              <a:rPr sz="1300" b="1" spc="-25" dirty="0">
                <a:solidFill>
                  <a:srgbClr val="FFFFFF"/>
                </a:solidFill>
                <a:latin typeface="Tahoma"/>
                <a:cs typeface="Tahoma"/>
              </a:rPr>
              <a:t>Ética</a:t>
            </a:r>
            <a:r>
              <a:rPr sz="1300" b="1" spc="10" dirty="0">
                <a:solidFill>
                  <a:srgbClr val="FFFFFF"/>
                </a:solidFill>
                <a:latin typeface="Tahoma"/>
                <a:cs typeface="Tahoma"/>
              </a:rPr>
              <a:t> </a:t>
            </a:r>
            <a:r>
              <a:rPr sz="1300" b="1" spc="-50" dirty="0">
                <a:solidFill>
                  <a:srgbClr val="FFFFFF"/>
                </a:solidFill>
                <a:latin typeface="Tahoma"/>
                <a:cs typeface="Tahoma"/>
              </a:rPr>
              <a:t>empresarial</a:t>
            </a:r>
            <a:r>
              <a:rPr sz="1300" spc="-50" dirty="0">
                <a:solidFill>
                  <a:srgbClr val="FFFFFF"/>
                </a:solidFill>
                <a:latin typeface="Verdana"/>
                <a:cs typeface="Verdana"/>
              </a:rPr>
              <a:t>:</a:t>
            </a:r>
            <a:r>
              <a:rPr sz="1300" spc="-65" dirty="0">
                <a:solidFill>
                  <a:srgbClr val="FFFFFF"/>
                </a:solidFill>
                <a:latin typeface="Verdana"/>
                <a:cs typeface="Verdana"/>
              </a:rPr>
              <a:t> </a:t>
            </a:r>
            <a:r>
              <a:rPr sz="1300" spc="-20" dirty="0">
                <a:solidFill>
                  <a:srgbClr val="FFFFFF"/>
                </a:solidFill>
                <a:latin typeface="Verdana"/>
                <a:cs typeface="Verdana"/>
              </a:rPr>
              <a:t>Crear </a:t>
            </a:r>
            <a:r>
              <a:rPr sz="1300" dirty="0">
                <a:solidFill>
                  <a:srgbClr val="FFFFFF"/>
                </a:solidFill>
                <a:latin typeface="Verdana"/>
                <a:cs typeface="Verdana"/>
              </a:rPr>
              <a:t>negocios</a:t>
            </a:r>
            <a:r>
              <a:rPr sz="1300" spc="-65" dirty="0">
                <a:solidFill>
                  <a:srgbClr val="FFFFFF"/>
                </a:solidFill>
                <a:latin typeface="Verdana"/>
                <a:cs typeface="Verdana"/>
              </a:rPr>
              <a:t> </a:t>
            </a:r>
            <a:r>
              <a:rPr sz="1300" spc="60" dirty="0">
                <a:solidFill>
                  <a:srgbClr val="FFFFFF"/>
                </a:solidFill>
                <a:latin typeface="Verdana"/>
                <a:cs typeface="Verdana"/>
              </a:rPr>
              <a:t>con</a:t>
            </a:r>
            <a:r>
              <a:rPr sz="1300" spc="-50" dirty="0">
                <a:solidFill>
                  <a:srgbClr val="FFFFFF"/>
                </a:solidFill>
                <a:latin typeface="Verdana"/>
                <a:cs typeface="Verdana"/>
              </a:rPr>
              <a:t> </a:t>
            </a:r>
            <a:r>
              <a:rPr sz="1300" spc="-10" dirty="0">
                <a:solidFill>
                  <a:srgbClr val="FFFFFF"/>
                </a:solidFill>
                <a:latin typeface="Verdana"/>
                <a:cs typeface="Verdana"/>
              </a:rPr>
              <a:t>responsabilidad </a:t>
            </a:r>
            <a:r>
              <a:rPr sz="1300" spc="-20" dirty="0">
                <a:solidFill>
                  <a:srgbClr val="FFFFFF"/>
                </a:solidFill>
                <a:latin typeface="Verdana"/>
                <a:cs typeface="Verdana"/>
              </a:rPr>
              <a:t>social</a:t>
            </a:r>
            <a:r>
              <a:rPr sz="1300" spc="-85" dirty="0">
                <a:solidFill>
                  <a:srgbClr val="FFFFFF"/>
                </a:solidFill>
                <a:latin typeface="Verdana"/>
                <a:cs typeface="Verdana"/>
              </a:rPr>
              <a:t> </a:t>
            </a:r>
            <a:r>
              <a:rPr sz="1300" spc="-35" dirty="0">
                <a:solidFill>
                  <a:srgbClr val="FFFFFF"/>
                </a:solidFill>
                <a:latin typeface="Verdana"/>
                <a:cs typeface="Verdana"/>
              </a:rPr>
              <a:t>empresarial </a:t>
            </a:r>
            <a:r>
              <a:rPr sz="1300" spc="-25" dirty="0">
                <a:solidFill>
                  <a:srgbClr val="FFFFFF"/>
                </a:solidFill>
                <a:latin typeface="Verdana"/>
                <a:cs typeface="Verdana"/>
              </a:rPr>
              <a:t>que </a:t>
            </a:r>
            <a:r>
              <a:rPr sz="1300" spc="-45" dirty="0">
                <a:solidFill>
                  <a:srgbClr val="FFFFFF"/>
                </a:solidFill>
                <a:latin typeface="Verdana"/>
                <a:cs typeface="Verdana"/>
              </a:rPr>
              <a:t>privilegien</a:t>
            </a:r>
            <a:r>
              <a:rPr sz="1300" spc="-90" dirty="0">
                <a:solidFill>
                  <a:srgbClr val="FFFFFF"/>
                </a:solidFill>
                <a:latin typeface="Verdana"/>
                <a:cs typeface="Verdana"/>
              </a:rPr>
              <a:t> </a:t>
            </a:r>
            <a:r>
              <a:rPr sz="1300" spc="-30" dirty="0">
                <a:solidFill>
                  <a:srgbClr val="FFFFFF"/>
                </a:solidFill>
                <a:latin typeface="Verdana"/>
                <a:cs typeface="Verdana"/>
              </a:rPr>
              <a:t>el</a:t>
            </a:r>
            <a:r>
              <a:rPr sz="1300" spc="-50" dirty="0">
                <a:solidFill>
                  <a:srgbClr val="FFFFFF"/>
                </a:solidFill>
                <a:latin typeface="Verdana"/>
                <a:cs typeface="Verdana"/>
              </a:rPr>
              <a:t> </a:t>
            </a:r>
            <a:r>
              <a:rPr sz="1300" spc="-60" dirty="0">
                <a:solidFill>
                  <a:srgbClr val="FFFFFF"/>
                </a:solidFill>
                <a:latin typeface="Verdana"/>
                <a:cs typeface="Verdana"/>
              </a:rPr>
              <a:t>triple </a:t>
            </a:r>
            <a:r>
              <a:rPr sz="1300" spc="-10" dirty="0">
                <a:solidFill>
                  <a:srgbClr val="FFFFFF"/>
                </a:solidFill>
                <a:latin typeface="Verdana"/>
                <a:cs typeface="Verdana"/>
              </a:rPr>
              <a:t>impacto </a:t>
            </a:r>
            <a:r>
              <a:rPr sz="1300" dirty="0">
                <a:solidFill>
                  <a:srgbClr val="FFFFFF"/>
                </a:solidFill>
                <a:latin typeface="Verdana"/>
                <a:cs typeface="Verdana"/>
              </a:rPr>
              <a:t>para</a:t>
            </a:r>
            <a:r>
              <a:rPr sz="1300" spc="-65" dirty="0">
                <a:solidFill>
                  <a:srgbClr val="FFFFFF"/>
                </a:solidFill>
                <a:latin typeface="Verdana"/>
                <a:cs typeface="Verdana"/>
              </a:rPr>
              <a:t> </a:t>
            </a:r>
            <a:r>
              <a:rPr sz="1300" spc="-40" dirty="0">
                <a:solidFill>
                  <a:srgbClr val="FFFFFF"/>
                </a:solidFill>
                <a:latin typeface="Verdana"/>
                <a:cs typeface="Verdana"/>
              </a:rPr>
              <a:t>personas</a:t>
            </a:r>
            <a:r>
              <a:rPr sz="1300" spc="-45" dirty="0">
                <a:solidFill>
                  <a:srgbClr val="FFFFFF"/>
                </a:solidFill>
                <a:latin typeface="Verdana"/>
                <a:cs typeface="Verdana"/>
              </a:rPr>
              <a:t> </a:t>
            </a:r>
            <a:r>
              <a:rPr sz="1300" spc="-95" dirty="0">
                <a:solidFill>
                  <a:srgbClr val="FFFFFF"/>
                </a:solidFill>
                <a:latin typeface="Verdana"/>
                <a:cs typeface="Verdana"/>
              </a:rPr>
              <a:t>y</a:t>
            </a:r>
            <a:r>
              <a:rPr sz="1300" spc="-50" dirty="0">
                <a:solidFill>
                  <a:srgbClr val="FFFFFF"/>
                </a:solidFill>
                <a:latin typeface="Verdana"/>
                <a:cs typeface="Verdana"/>
              </a:rPr>
              <a:t> </a:t>
            </a:r>
            <a:r>
              <a:rPr sz="1300" spc="-35" dirty="0">
                <a:solidFill>
                  <a:srgbClr val="FFFFFF"/>
                </a:solidFill>
                <a:latin typeface="Verdana"/>
                <a:cs typeface="Verdana"/>
              </a:rPr>
              <a:t>el</a:t>
            </a:r>
            <a:r>
              <a:rPr sz="1300" spc="-60" dirty="0">
                <a:solidFill>
                  <a:srgbClr val="FFFFFF"/>
                </a:solidFill>
                <a:latin typeface="Verdana"/>
                <a:cs typeface="Verdana"/>
              </a:rPr>
              <a:t> </a:t>
            </a:r>
            <a:r>
              <a:rPr sz="1300" spc="-10" dirty="0">
                <a:solidFill>
                  <a:srgbClr val="FFFFFF"/>
                </a:solidFill>
                <a:latin typeface="Verdana"/>
                <a:cs typeface="Verdana"/>
              </a:rPr>
              <a:t>medio </a:t>
            </a:r>
            <a:r>
              <a:rPr sz="1300" dirty="0">
                <a:solidFill>
                  <a:srgbClr val="FFFFFF"/>
                </a:solidFill>
                <a:latin typeface="Verdana"/>
                <a:cs typeface="Verdana"/>
              </a:rPr>
              <a:t>ambiente</a:t>
            </a:r>
            <a:r>
              <a:rPr sz="1300" spc="-85" dirty="0">
                <a:solidFill>
                  <a:srgbClr val="FFFFFF"/>
                </a:solidFill>
                <a:latin typeface="Verdana"/>
                <a:cs typeface="Verdana"/>
              </a:rPr>
              <a:t> </a:t>
            </a:r>
            <a:r>
              <a:rPr sz="1300" spc="55" dirty="0">
                <a:solidFill>
                  <a:srgbClr val="FFFFFF"/>
                </a:solidFill>
                <a:latin typeface="Verdana"/>
                <a:cs typeface="Verdana"/>
              </a:rPr>
              <a:t>con</a:t>
            </a:r>
            <a:r>
              <a:rPr sz="1300" spc="-90" dirty="0">
                <a:solidFill>
                  <a:srgbClr val="FFFFFF"/>
                </a:solidFill>
                <a:latin typeface="Verdana"/>
                <a:cs typeface="Verdana"/>
              </a:rPr>
              <a:t> </a:t>
            </a:r>
            <a:r>
              <a:rPr sz="1300" spc="45" dirty="0">
                <a:solidFill>
                  <a:srgbClr val="FFFFFF"/>
                </a:solidFill>
                <a:latin typeface="Verdana"/>
                <a:cs typeface="Verdana"/>
              </a:rPr>
              <a:t>ganancia</a:t>
            </a:r>
            <a:r>
              <a:rPr sz="1300" spc="-105" dirty="0">
                <a:solidFill>
                  <a:srgbClr val="FFFFFF"/>
                </a:solidFill>
                <a:latin typeface="Verdana"/>
                <a:cs typeface="Verdana"/>
              </a:rPr>
              <a:t> </a:t>
            </a:r>
            <a:r>
              <a:rPr sz="1300" spc="-70" dirty="0">
                <a:solidFill>
                  <a:srgbClr val="FFFFFF"/>
                </a:solidFill>
                <a:latin typeface="Verdana"/>
                <a:cs typeface="Verdana"/>
              </a:rPr>
              <a:t>justa.</a:t>
            </a:r>
            <a:endParaRPr sz="1300" dirty="0">
              <a:latin typeface="Verdana"/>
              <a:cs typeface="Verdana"/>
            </a:endParaRPr>
          </a:p>
        </p:txBody>
      </p:sp>
      <p:sp>
        <p:nvSpPr>
          <p:cNvPr id="20" name="object 20"/>
          <p:cNvSpPr/>
          <p:nvPr/>
        </p:nvSpPr>
        <p:spPr>
          <a:xfrm>
            <a:off x="5105400" y="4902708"/>
            <a:ext cx="0" cy="278765"/>
          </a:xfrm>
          <a:custGeom>
            <a:avLst/>
            <a:gdLst/>
            <a:ahLst/>
            <a:cxnLst/>
            <a:rect l="l" t="t" r="r" b="b"/>
            <a:pathLst>
              <a:path h="278764">
                <a:moveTo>
                  <a:pt x="0" y="0"/>
                </a:moveTo>
                <a:lnTo>
                  <a:pt x="0" y="278257"/>
                </a:lnTo>
              </a:path>
            </a:pathLst>
          </a:custGeom>
          <a:ln w="12700">
            <a:solidFill>
              <a:srgbClr val="5686C5"/>
            </a:solidFill>
          </a:ln>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Paquete">
  <a:themeElements>
    <a:clrScheme name="Paquete">
      <a:dk1>
        <a:srgbClr val="000000"/>
      </a:dk1>
      <a:lt1>
        <a:srgbClr val="FFFFFF"/>
      </a:lt1>
      <a:dk2>
        <a:srgbClr val="635D4D"/>
      </a:dk2>
      <a:lt2>
        <a:srgbClr val="D8D6BA"/>
      </a:lt2>
      <a:accent1>
        <a:srgbClr val="9CBEBD"/>
      </a:accent1>
      <a:accent2>
        <a:srgbClr val="D2CB6C"/>
      </a:accent2>
      <a:accent3>
        <a:srgbClr val="9D9A93"/>
      </a:accent3>
      <a:accent4>
        <a:srgbClr val="C89F5D"/>
      </a:accent4>
      <a:accent5>
        <a:srgbClr val="A9A57C"/>
      </a:accent5>
      <a:accent6>
        <a:srgbClr val="95A39D"/>
      </a:accent6>
      <a:hlink>
        <a:srgbClr val="D25814"/>
      </a:hlink>
      <a:folHlink>
        <a:srgbClr val="849A0A"/>
      </a:folHlink>
    </a:clrScheme>
    <a:fontScheme name="Paquete">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quete">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0BDC4BB7-8AF9-46FD-8C32-AB93AC9C4100}"/>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TM10001115[[fn=Paquete]]</Template>
  <TotalTime>704</TotalTime>
  <Words>4299</Words>
  <Application>Microsoft Office PowerPoint</Application>
  <PresentationFormat>Widescreen</PresentationFormat>
  <Paragraphs>225</Paragraphs>
  <Slides>44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Arial</vt:lpstr>
      <vt:lpstr>Arial MT</vt:lpstr>
      <vt:lpstr>Calibri</vt:lpstr>
      <vt:lpstr>Gill Sans MT</vt:lpstr>
      <vt:lpstr>Tahoma</vt:lpstr>
      <vt:lpstr>Verdana</vt:lpstr>
      <vt:lpstr>Paquete</vt:lpstr>
      <vt:lpstr>El sentido de aprender</vt:lpstr>
      <vt:lpstr>PowerPoint Presentation</vt:lpstr>
      <vt:lpstr>¿Cuál es el sentido de aprender sobre ética?</vt:lpstr>
      <vt:lpstr>PowerPoint Presentation</vt:lpstr>
      <vt:lpstr>Generalidades sobre la ética.</vt:lpstr>
      <vt:lpstr>Desarrollo histórico (sÓcrates, platÓn,  Aristoteles  y Epicuro)</vt:lpstr>
      <vt:lpstr>PowerPoint Presentation</vt:lpstr>
      <vt:lpstr>Concepto y objeto de estudio de la ética.</vt:lpstr>
      <vt:lpstr>Concepto y objeto de estudio de la ética.</vt:lpstr>
      <vt:lpstr>Ramas de la Ética:</vt:lpstr>
      <vt:lpstr>PowerPoint Presentation</vt:lpstr>
      <vt:lpstr>Valores éticos</vt:lpstr>
      <vt:lpstr>PowerPoint Presentation</vt:lpstr>
      <vt:lpstr>PowerPoint Presentation</vt:lpstr>
      <vt:lpstr>RESPETO Y RESPONSABILIDAD</vt:lpstr>
      <vt:lpstr>PowerPoint Presentation</vt:lpstr>
      <vt:lpstr>RESPETO A LA VIDA</vt:lpstr>
      <vt:lpstr>RESPETO A LA DIVERSIDAD</vt:lpstr>
      <vt:lpstr>RESPETO A LA NATURALEZA</vt:lpstr>
      <vt:lpstr>DIGNIDAD</vt:lpstr>
      <vt:lpstr>PowerPoint Presentation</vt:lpstr>
      <vt:lpstr>LIBERTAD</vt:lpstr>
      <vt:lpstr>AMOR</vt:lpstr>
      <vt:lpstr>AMOR PROPIO</vt:lpstr>
      <vt:lpstr>AMOR AL PROJIMO</vt:lpstr>
      <vt:lpstr>AMOR A LA PATRIA</vt:lpstr>
      <vt:lpstr>GRATITUD</vt:lpstr>
      <vt:lpstr>PowerPoint Presentation</vt:lpstr>
      <vt:lpstr>perdón</vt:lpstr>
      <vt:lpstr>redención</vt:lpstr>
      <vt:lpstr>PowerPoint Presentation</vt:lpstr>
      <vt:lpstr>equidad</vt:lpstr>
      <vt:lpstr>empatía</vt:lpstr>
      <vt:lpstr>solidaridad</vt:lpstr>
      <vt:lpstr>fraternidad</vt:lpstr>
      <vt:lpstr>genero</vt:lpstr>
      <vt:lpstr>verdad</vt:lpstr>
      <vt:lpstr>De la palabra y del actuar</vt:lpstr>
      <vt:lpstr>JUSTICIA</vt:lpstr>
      <vt:lpstr>servicio</vt:lpstr>
      <vt:lpstr>trabajo</vt:lpstr>
      <vt:lpstr>compromiso</vt:lpstr>
      <vt:lpstr>honestidad</vt:lpstr>
      <vt:lpstr>Gracias Por su atención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Brandon Charles</dc:creator>
  <cp:lastModifiedBy>Guillermo Ponce Diñiguez</cp:lastModifiedBy>
  <cp:revision>18</cp:revision>
  <dcterms:created xsi:type="dcterms:W3CDTF">2025-09-01T03:45:41Z</dcterms:created>
  <dcterms:modified xsi:type="dcterms:W3CDTF">2025-09-09T04:49:36Z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2023-09-02T00:00:00Z</vt:filetime>
  </property>
  <property fmtid="{D5CDD505-2E9C-101B-9397-08002B2CF9AE}" pid="3" name="Creator">
    <vt:lpwstr>Microsoft® PowerPoint® 2019</vt:lpwstr>
  </property>
  <property fmtid="{D5CDD505-2E9C-101B-9397-08002B2CF9AE}" pid="4" name="LastSaved">
    <vt:filetime>2025-09-01T00:00:00Z</vt:filetime>
  </property>
  <property fmtid="{D5CDD505-2E9C-101B-9397-08002B2CF9AE}" pid="5" name="Producer">
    <vt:lpwstr>Microsoft® PowerPoint® 2019</vt:lpwstr>
  </property>
</Properties>
</file>