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9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83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25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77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950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10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80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742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7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37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11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37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53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0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04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39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93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9D0092-4E62-4ECD-865B-E9202AD00059}" type="datetimeFigureOut">
              <a:rPr lang="es-ES" smtClean="0"/>
              <a:t>22/04/2019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DAAE0A-14A9-4B5C-A9DC-A915DC1B9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82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ogramaci%C3%B3n" TargetMode="External"/><Relationship Id="rId2" Type="http://schemas.openxmlformats.org/officeDocument/2006/relationships/hyperlink" Target="https://es.wikipedia.org/wiki/Ingenier%C3%ADa_del_softwa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Mantenimiento_de_software" TargetMode="External"/><Relationship Id="rId2" Type="http://schemas.openxmlformats.org/officeDocument/2006/relationships/hyperlink" Target="https://es.wikipedia.org/wiki/Despliegue_de_softw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0362" y="117940"/>
            <a:ext cx="8574622" cy="1427526"/>
          </a:xfrm>
        </p:spPr>
        <p:txBody>
          <a:bodyPr/>
          <a:lstStyle/>
          <a:p>
            <a:pPr algn="ctr"/>
            <a:r>
              <a:rPr lang="es-ES" dirty="0" smtClean="0"/>
              <a:t>CAMINO CRITICO</a:t>
            </a:r>
            <a:endParaRPr lang="es-ES" dirty="0"/>
          </a:p>
        </p:txBody>
      </p:sp>
      <p:pic>
        <p:nvPicPr>
          <p:cNvPr id="1026" name="Picture 2" descr="Resultado de imagen para DISEÃO DE UN CAMINO CRIT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17" y="1797251"/>
            <a:ext cx="100584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9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" dirty="0"/>
              <a:t>Asignación de recursos 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0" y="1291771"/>
            <a:ext cx="10922453" cy="5254172"/>
          </a:xfrm>
        </p:spPr>
      </p:pic>
    </p:spTree>
    <p:extLst>
      <p:ext uri="{BB962C8B-B14F-4D97-AF65-F5344CB8AC3E}">
        <p14:creationId xmlns:p14="http://schemas.microsoft.com/office/powerpoint/2010/main" val="388132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0771"/>
          </a:xfrm>
        </p:spPr>
        <p:txBody>
          <a:bodyPr>
            <a:normAutofit fontScale="90000"/>
          </a:bodyPr>
          <a:lstStyle/>
          <a:p>
            <a:r>
              <a:rPr lang="es-ES" dirty="0"/>
              <a:t>Herramientas de monitoreo</a:t>
            </a:r>
            <a:br>
              <a:rPr lang="es-ES" dirty="0"/>
            </a:br>
            <a:endParaRPr lang="es-ES" dirty="0"/>
          </a:p>
        </p:txBody>
      </p:sp>
      <p:pic>
        <p:nvPicPr>
          <p:cNvPr id="2050" name="Picture 2" descr="Resultado de imagen para PRTG Network Moni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4" y="1141185"/>
            <a:ext cx="10849880" cy="565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2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2426" y="798285"/>
            <a:ext cx="10018713" cy="5878285"/>
          </a:xfrm>
        </p:spPr>
        <p:txBody>
          <a:bodyPr>
            <a:normAutofit fontScale="90000"/>
          </a:bodyPr>
          <a:lstStyle/>
          <a:p>
            <a:pPr algn="l"/>
            <a:r>
              <a:rPr lang="es-ES" sz="3600" dirty="0"/>
              <a:t>Análisis de diferentes estructuras de las organizaciones del desarrollo de software</a:t>
            </a:r>
            <a:r>
              <a:rPr lang="es-ES" sz="5300" dirty="0" smtClean="0"/>
              <a:t>.</a:t>
            </a:r>
            <a:r>
              <a:rPr lang="es-ES" dirty="0"/>
              <a:t/>
            </a:r>
            <a:br>
              <a:rPr lang="es-ES" dirty="0"/>
            </a:br>
            <a:r>
              <a:rPr lang="es-ES" sz="3600" dirty="0" smtClean="0"/>
              <a:t>Planificación: </a:t>
            </a:r>
            <a:br>
              <a:rPr lang="es-ES" sz="3600" dirty="0" smtClean="0"/>
            </a:br>
            <a:r>
              <a:rPr lang="es-ES" sz="3200" dirty="0" smtClean="0"/>
              <a:t>Es </a:t>
            </a:r>
            <a:r>
              <a:rPr lang="es-ES" sz="3200" dirty="0"/>
              <a:t>el paso previo al inicio de cualquier proyecto de </a:t>
            </a:r>
            <a:r>
              <a:rPr lang="es-ES" sz="3200" dirty="0" smtClean="0"/>
              <a:t>desarrollo.</a:t>
            </a:r>
            <a:br>
              <a:rPr lang="es-ES" sz="3200" dirty="0" smtClean="0"/>
            </a:br>
            <a:r>
              <a:rPr lang="es-ES" sz="3600" b="1" dirty="0"/>
              <a:t/>
            </a:r>
            <a:br>
              <a:rPr lang="es-ES" sz="3600" b="1" dirty="0"/>
            </a:br>
            <a:r>
              <a:rPr lang="es-ES" sz="3600" dirty="0" smtClean="0"/>
              <a:t>Implementación:</a:t>
            </a:r>
            <a:br>
              <a:rPr lang="es-ES" sz="3600" dirty="0" smtClean="0"/>
            </a:br>
            <a:r>
              <a:rPr lang="es-ES" sz="3600" dirty="0" smtClean="0"/>
              <a:t>Es </a:t>
            </a:r>
            <a:r>
              <a:rPr lang="es-ES" sz="3200" dirty="0" smtClean="0"/>
              <a:t>parte </a:t>
            </a:r>
            <a:r>
              <a:rPr lang="es-ES" sz="3200" dirty="0"/>
              <a:t>del proceso en el que los </a:t>
            </a:r>
            <a:r>
              <a:rPr lang="es-ES" sz="3200" dirty="0">
                <a:hlinkClick r:id="rId2" tooltip="Ingeniería del software"/>
              </a:rPr>
              <a:t>ingenieros de software</a:t>
            </a:r>
            <a:r>
              <a:rPr lang="es-ES" sz="3200" dirty="0"/>
              <a:t> </a:t>
            </a:r>
            <a:r>
              <a:rPr lang="es-ES" sz="3200" dirty="0">
                <a:hlinkClick r:id="rId3" tooltip="Programación"/>
              </a:rPr>
              <a:t>programan</a:t>
            </a:r>
            <a:r>
              <a:rPr lang="es-ES" sz="3200" dirty="0"/>
              <a:t> el código para el proyecto de trabajo que está en relación de las demanda del </a:t>
            </a:r>
            <a:r>
              <a:rPr lang="es-ES" sz="3200" dirty="0" smtClean="0"/>
              <a:t>software.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401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395686"/>
          </a:xfrm>
        </p:spPr>
        <p:txBody>
          <a:bodyPr>
            <a:normAutofit/>
          </a:bodyPr>
          <a:lstStyle/>
          <a:p>
            <a:pPr algn="l"/>
            <a:r>
              <a:rPr lang="es-ES" sz="2800" dirty="0" smtClean="0"/>
              <a:t>Despliegue:</a:t>
            </a:r>
            <a:r>
              <a:rPr lang="es-ES" sz="2800" b="1" dirty="0"/>
              <a:t/>
            </a:r>
            <a:br>
              <a:rPr lang="es-ES" sz="2800" b="1" dirty="0"/>
            </a:br>
            <a:r>
              <a:rPr lang="es-ES" sz="2800" dirty="0"/>
              <a:t>El </a:t>
            </a:r>
            <a:r>
              <a:rPr lang="es-ES" sz="2800" u="sng" dirty="0">
                <a:hlinkClick r:id="rId2" tooltip="Despliegue de software"/>
              </a:rPr>
              <a:t>despliegue</a:t>
            </a:r>
            <a:r>
              <a:rPr lang="es-ES" sz="2800" dirty="0"/>
              <a:t> comienza cuando el código ha sido suficientemente </a:t>
            </a:r>
            <a:r>
              <a:rPr lang="es-ES" sz="2800" dirty="0" smtClean="0"/>
              <a:t>probado.</a:t>
            </a:r>
            <a:br>
              <a:rPr lang="es-ES" sz="2800" dirty="0" smtClean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 smtClean="0"/>
              <a:t>Mantenimiento:</a:t>
            </a:r>
            <a:br>
              <a:rPr lang="es-ES" sz="2800" dirty="0" smtClean="0"/>
            </a:br>
            <a:r>
              <a:rPr lang="es-ES" sz="2800" dirty="0"/>
              <a:t>El </a:t>
            </a:r>
            <a:r>
              <a:rPr lang="es-ES" sz="2800" dirty="0">
                <a:hlinkClick r:id="rId3" tooltip="Mantenimiento de software"/>
              </a:rPr>
              <a:t>mantenimiento</a:t>
            </a:r>
            <a:r>
              <a:rPr lang="es-ES" sz="2800" dirty="0"/>
              <a:t> o mejora de un software con problemas recientemente desplegado, puede requerir más tiempo que el desarrollo inicial del software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2571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</TotalTime>
  <Words>22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CAMINO CRITICO</vt:lpstr>
      <vt:lpstr>Asignación de recursos </vt:lpstr>
      <vt:lpstr>Herramientas de monitoreo </vt:lpstr>
      <vt:lpstr>Análisis de diferentes estructuras de las organizaciones del desarrollo de software. Planificación:  Es el paso previo al inicio de cualquier proyecto de desarrollo.  Implementación: Es parte del proceso en el que los ingenieros de software programan el código para el proyecto de trabajo que está en relación de las demanda del software.   </vt:lpstr>
      <vt:lpstr>Despliegue: El despliegue comienza cuando el código ha sido suficientemente probado.  Mantenimiento: El mantenimiento o mejora de un software con problemas recientemente desplegado, puede requerir más tiempo que el desarrollo inicial del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CAMINO CRITICO</dc:title>
  <dc:creator>Usuario de Windows</dc:creator>
  <cp:lastModifiedBy>Usuario de Windows</cp:lastModifiedBy>
  <cp:revision>3</cp:revision>
  <dcterms:created xsi:type="dcterms:W3CDTF">2019-04-22T22:50:07Z</dcterms:created>
  <dcterms:modified xsi:type="dcterms:W3CDTF">2019-04-22T23:09:24Z</dcterms:modified>
</cp:coreProperties>
</file>