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93607-764C-4355-83A4-AE43190C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683FD8-1FE3-4EF8-8726-35C899D6A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5AC1DC-E364-4A40-A05F-497C1B5B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33535-7338-4DF1-8318-E61047EA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8BEB-5221-47D4-8181-116EA8D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88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FE4A6-6767-40BC-BBFB-6CA870E0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A4A6A6-7A1B-4D6F-8A4A-D65F702A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C4C4A-D5D5-4F60-B915-A19EEB0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A47D42-598A-4EB8-BE0D-A07C4D23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D077B-C808-4B53-9A1C-3CACBC25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5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73E765-EE40-4E47-9AD3-E6787FAD9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71D68-9345-4E36-942A-91CD2B5A4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E8FDF-0B5F-4092-96AC-01294E43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4DCEE-34F6-4C07-903D-0431E708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ED04D-9022-4EB4-96C2-C50F4EEE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41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6D018-0AD5-46E8-9D33-33C4C8C8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3409F-818C-473B-99A6-38A931B2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C975A-D4E7-4556-81CE-64E08F2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A228A-B58F-44D5-A171-68A3182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F53CC-8612-4D75-8D99-D8237EC3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112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FF4F1-EBAA-4103-907E-96FF1BED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D17E5D-B331-4978-8D8D-FF60940C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319792-1445-4E26-A811-119D02F1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34124-1E14-4355-83D0-DE5E28D6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691B5-9CFF-41B3-A67E-576420CB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3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76910-F896-419B-A3EA-0BC2D00F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C0C822-F080-4D43-8C62-C3C1981E2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332623-CD93-4FB9-92DC-6ACA57E09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2986D-94A0-4442-99AA-B8D380D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4DDA7C-2BF2-40D6-A696-05621BB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6A747-58FD-4B35-9D03-9432FA41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00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CE6C3-7891-4737-A53F-16E25FB3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8C652B-CE5F-49C0-B369-4DABA9C6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49FFF7-3AEA-400B-83EF-8B73D5C3A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BB092B-A592-4FB9-8BC6-CE6E5788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B05361-15D0-490C-8330-9BD115B29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A92392-AF0B-4694-BBD6-70506361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06706-DF70-452E-878C-22D9EB9B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8F372-3EA2-413B-A94D-3D751874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49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493E-C99E-443F-8A84-5CF4E1B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1F8226-ABE4-41D1-A447-24E39F6C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76880C-7CEA-45DE-8642-3D119613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CFB12B-8F44-4BFD-9E97-5999292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19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C6F5A1-22F2-4555-8078-56319BF2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4F91F2-442A-4816-920D-8DE697BE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5E77ED-9353-4AB1-89E5-63AB920E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755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0B7BF-6363-467B-B205-2A2EFB94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3CB0B-9880-4C70-9B7A-CB7E90D2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6E99ED-D0EC-4CF5-82C3-B8820E26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B89517-EEE3-40D1-822D-D30A0961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C64721-0645-4959-A792-0F1C3EBB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0F315-4290-412E-BA59-E73687B3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5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41FA3-EAE9-4211-B713-B9057984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D7CC10-BB85-45A4-9E80-06C1FB2EF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66036-8A37-4DEA-A80B-E912FE972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7A1303-125D-4F93-A9EF-6BD7FF96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DFFF9-8ED9-48BC-AB19-02FAEC98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3B5A8-53C0-43E9-88BD-6B18716F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68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329C58-61B6-440A-899C-76DD03EF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D89B83-8F92-4356-BAA1-B96C429A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AC7BA-8F22-461F-8E84-D0824786C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7816-3CF8-4122-B8C5-06FB1F97AB38}" type="datetimeFigureOut">
              <a:rPr lang="en-DE" smtClean="0"/>
              <a:t>25/08/2022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8BD93-A32C-4A22-90CA-82D0FEC8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9F75F-AAC8-4494-9F59-484BD4DC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67A2-B526-4216-8078-6D729E02D4FC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331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sv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13.jpg"/><Relationship Id="rId19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9A179AD2-E48F-44CC-A429-EFB18603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-1" b="24335"/>
          <a:stretch/>
        </p:blipFill>
        <p:spPr>
          <a:xfrm>
            <a:off x="4775392" y="618486"/>
            <a:ext cx="2641215" cy="1320607"/>
          </a:xfrm>
          <a:prstGeom prst="rect">
            <a:avLst/>
          </a:prstGeom>
        </p:spPr>
      </p:pic>
      <p:sp>
        <p:nvSpPr>
          <p:cNvPr id="57" name="Ellipse 56">
            <a:extLst>
              <a:ext uri="{FF2B5EF4-FFF2-40B4-BE49-F238E27FC236}">
                <a16:creationId xmlns:a16="http://schemas.microsoft.com/office/drawing/2014/main" id="{7C1C9D50-D25B-4FB6-9C32-09719349BFCC}"/>
              </a:ext>
            </a:extLst>
          </p:cNvPr>
          <p:cNvSpPr/>
          <p:nvPr/>
        </p:nvSpPr>
        <p:spPr>
          <a:xfrm>
            <a:off x="9112249" y="665466"/>
            <a:ext cx="1273628" cy="127362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Lucie</a:t>
            </a:r>
            <a:endParaRPr lang="en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8D82B7-69C6-431C-A859-2E09C2AA4A75}"/>
              </a:ext>
            </a:extLst>
          </p:cNvPr>
          <p:cNvSpPr/>
          <p:nvPr/>
        </p:nvSpPr>
        <p:spPr>
          <a:xfrm>
            <a:off x="1750787" y="704171"/>
            <a:ext cx="1273628" cy="1273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</a:t>
            </a:r>
            <a:endParaRPr lang="en-DE" dirty="0"/>
          </a:p>
        </p:txBody>
      </p:sp>
      <p:pic>
        <p:nvPicPr>
          <p:cNvPr id="13" name="Grafik 12" descr="Weibliches Profil mit einfarbiger Füllung">
            <a:extLst>
              <a:ext uri="{FF2B5EF4-FFF2-40B4-BE49-F238E27FC236}">
                <a16:creationId xmlns:a16="http://schemas.microsoft.com/office/drawing/2014/main" id="{AB067196-0DFB-4DAB-8B9D-9C250FE9A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6460" y="866778"/>
            <a:ext cx="682282" cy="682282"/>
          </a:xfrm>
          <a:prstGeom prst="rect">
            <a:avLst/>
          </a:prstGeom>
        </p:spPr>
      </p:pic>
      <p:pic>
        <p:nvPicPr>
          <p:cNvPr id="18" name="Grafik 17" descr="Weibliches Profil mit einfarbiger Füllung">
            <a:extLst>
              <a:ext uri="{FF2B5EF4-FFF2-40B4-BE49-F238E27FC236}">
                <a16:creationId xmlns:a16="http://schemas.microsoft.com/office/drawing/2014/main" id="{5F38142E-2BCA-4B1D-9A53-29D58515B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7922" y="859627"/>
            <a:ext cx="682282" cy="682282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F0349B52-1DC0-41B2-95C1-C2823404E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3" y="618487"/>
            <a:ext cx="2641214" cy="1320607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FF363036-7F5C-48E6-B570-748B64A06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392" y="2102626"/>
            <a:ext cx="2641215" cy="15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>
            <a:extLst>
              <a:ext uri="{FF2B5EF4-FFF2-40B4-BE49-F238E27FC236}">
                <a16:creationId xmlns:a16="http://schemas.microsoft.com/office/drawing/2014/main" id="{7C1C9D50-D25B-4FB6-9C32-09719349BFCC}"/>
              </a:ext>
            </a:extLst>
          </p:cNvPr>
          <p:cNvSpPr/>
          <p:nvPr/>
        </p:nvSpPr>
        <p:spPr>
          <a:xfrm>
            <a:off x="9112249" y="665466"/>
            <a:ext cx="1273628" cy="127362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Lucie</a:t>
            </a:r>
            <a:endParaRPr lang="en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8D82B7-69C6-431C-A859-2E09C2AA4A75}"/>
              </a:ext>
            </a:extLst>
          </p:cNvPr>
          <p:cNvSpPr/>
          <p:nvPr/>
        </p:nvSpPr>
        <p:spPr>
          <a:xfrm>
            <a:off x="1750787" y="704171"/>
            <a:ext cx="1273628" cy="1273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</a:t>
            </a:r>
            <a:endParaRPr lang="en-DE" dirty="0"/>
          </a:p>
        </p:txBody>
      </p:sp>
      <p:pic>
        <p:nvPicPr>
          <p:cNvPr id="13" name="Grafik 12" descr="Weibliches Profil mit einfarbiger Füllung">
            <a:extLst>
              <a:ext uri="{FF2B5EF4-FFF2-40B4-BE49-F238E27FC236}">
                <a16:creationId xmlns:a16="http://schemas.microsoft.com/office/drawing/2014/main" id="{AB067196-0DFB-4DAB-8B9D-9C250FE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460" y="866778"/>
            <a:ext cx="682282" cy="682282"/>
          </a:xfrm>
          <a:prstGeom prst="rect">
            <a:avLst/>
          </a:prstGeom>
        </p:spPr>
      </p:pic>
      <p:pic>
        <p:nvPicPr>
          <p:cNvPr id="18" name="Grafik 17" descr="Weibliches Profil mit einfarbiger Füllung">
            <a:extLst>
              <a:ext uri="{FF2B5EF4-FFF2-40B4-BE49-F238E27FC236}">
                <a16:creationId xmlns:a16="http://schemas.microsoft.com/office/drawing/2014/main" id="{5F38142E-2BCA-4B1D-9A53-29D58515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22" y="859627"/>
            <a:ext cx="682282" cy="68228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224390B-826F-45B1-800E-591FD79A8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66" y="1939094"/>
            <a:ext cx="8725711" cy="46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5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>
            <a:extLst>
              <a:ext uri="{FF2B5EF4-FFF2-40B4-BE49-F238E27FC236}">
                <a16:creationId xmlns:a16="http://schemas.microsoft.com/office/drawing/2014/main" id="{7C1C9D50-D25B-4FB6-9C32-09719349BFCC}"/>
              </a:ext>
            </a:extLst>
          </p:cNvPr>
          <p:cNvSpPr/>
          <p:nvPr/>
        </p:nvSpPr>
        <p:spPr>
          <a:xfrm>
            <a:off x="9112249" y="665466"/>
            <a:ext cx="1273628" cy="127362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Lucie</a:t>
            </a:r>
            <a:endParaRPr lang="en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61AD2F5-B560-4014-9D6E-41BE00A729A8}"/>
              </a:ext>
            </a:extLst>
          </p:cNvPr>
          <p:cNvSpPr/>
          <p:nvPr/>
        </p:nvSpPr>
        <p:spPr>
          <a:xfrm>
            <a:off x="5257800" y="665466"/>
            <a:ext cx="1273628" cy="127362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Bob</a:t>
            </a:r>
            <a:endParaRPr lang="en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8D82B7-69C6-431C-A859-2E09C2AA4A75}"/>
              </a:ext>
            </a:extLst>
          </p:cNvPr>
          <p:cNvSpPr/>
          <p:nvPr/>
        </p:nvSpPr>
        <p:spPr>
          <a:xfrm>
            <a:off x="1750787" y="704171"/>
            <a:ext cx="1273628" cy="1273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</a:t>
            </a:r>
            <a:endParaRPr lang="en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801766D-51AF-4DB9-9D4B-3D1FC94A745C}"/>
              </a:ext>
            </a:extLst>
          </p:cNvPr>
          <p:cNvSpPr/>
          <p:nvPr/>
        </p:nvSpPr>
        <p:spPr>
          <a:xfrm>
            <a:off x="1122589" y="2914100"/>
            <a:ext cx="2506435" cy="2781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DUTO-BIM Validator</a:t>
            </a:r>
            <a:endParaRPr lang="en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BF4CBF-085C-4989-B4C1-708D90A7F320}"/>
              </a:ext>
            </a:extLst>
          </p:cNvPr>
          <p:cNvSpPr/>
          <p:nvPr/>
        </p:nvSpPr>
        <p:spPr>
          <a:xfrm>
            <a:off x="2687864" y="3810526"/>
            <a:ext cx="6413500" cy="3447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Archivematica</a:t>
            </a:r>
            <a:endParaRPr lang="en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5C970-1625-4553-8DEC-515F8618A1DE}"/>
              </a:ext>
            </a:extLst>
          </p:cNvPr>
          <p:cNvSpPr/>
          <p:nvPr/>
        </p:nvSpPr>
        <p:spPr>
          <a:xfrm>
            <a:off x="8261515" y="2839405"/>
            <a:ext cx="2506435" cy="278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AtoM</a:t>
            </a:r>
            <a:endParaRPr lang="en-DE" dirty="0"/>
          </a:p>
        </p:txBody>
      </p:sp>
      <p:pic>
        <p:nvPicPr>
          <p:cNvPr id="13" name="Grafik 12" descr="Weibliches Profil mit einfarbiger Füllung">
            <a:extLst>
              <a:ext uri="{FF2B5EF4-FFF2-40B4-BE49-F238E27FC236}">
                <a16:creationId xmlns:a16="http://schemas.microsoft.com/office/drawing/2014/main" id="{AB067196-0DFB-4DAB-8B9D-9C250FE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460" y="866778"/>
            <a:ext cx="682282" cy="682282"/>
          </a:xfrm>
          <a:prstGeom prst="rect">
            <a:avLst/>
          </a:prstGeom>
        </p:spPr>
      </p:pic>
      <p:pic>
        <p:nvPicPr>
          <p:cNvPr id="15" name="Grafik 14" descr="Männliches Profil mit einfarbiger Füllung">
            <a:extLst>
              <a:ext uri="{FF2B5EF4-FFF2-40B4-BE49-F238E27FC236}">
                <a16:creationId xmlns:a16="http://schemas.microsoft.com/office/drawing/2014/main" id="{F869DD65-F0E2-449F-8173-8B6DC582A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3473" y="859627"/>
            <a:ext cx="682282" cy="682282"/>
          </a:xfrm>
          <a:prstGeom prst="rect">
            <a:avLst/>
          </a:prstGeom>
        </p:spPr>
      </p:pic>
      <p:pic>
        <p:nvPicPr>
          <p:cNvPr id="18" name="Grafik 17" descr="Weibliches Profil mit einfarbiger Füllung">
            <a:extLst>
              <a:ext uri="{FF2B5EF4-FFF2-40B4-BE49-F238E27FC236}">
                <a16:creationId xmlns:a16="http://schemas.microsoft.com/office/drawing/2014/main" id="{5F38142E-2BCA-4B1D-9A53-29D58515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22" y="859627"/>
            <a:ext cx="682282" cy="6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A401FE33-3DE4-4855-9E51-44E9952C5625}"/>
              </a:ext>
            </a:extLst>
          </p:cNvPr>
          <p:cNvSpPr/>
          <p:nvPr/>
        </p:nvSpPr>
        <p:spPr>
          <a:xfrm>
            <a:off x="9270402" y="4449389"/>
            <a:ext cx="1734087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C1C9D50-D25B-4FB6-9C32-09719349BFCC}"/>
              </a:ext>
            </a:extLst>
          </p:cNvPr>
          <p:cNvSpPr/>
          <p:nvPr/>
        </p:nvSpPr>
        <p:spPr>
          <a:xfrm>
            <a:off x="9112249" y="665466"/>
            <a:ext cx="1273628" cy="127362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Lucie</a:t>
            </a:r>
            <a:endParaRPr lang="en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61AD2F5-B560-4014-9D6E-41BE00A729A8}"/>
              </a:ext>
            </a:extLst>
          </p:cNvPr>
          <p:cNvSpPr/>
          <p:nvPr/>
        </p:nvSpPr>
        <p:spPr>
          <a:xfrm>
            <a:off x="5257800" y="665466"/>
            <a:ext cx="1273628" cy="127362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Bob</a:t>
            </a:r>
            <a:endParaRPr lang="en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8D82B7-69C6-431C-A859-2E09C2AA4A75}"/>
              </a:ext>
            </a:extLst>
          </p:cNvPr>
          <p:cNvSpPr/>
          <p:nvPr/>
        </p:nvSpPr>
        <p:spPr>
          <a:xfrm>
            <a:off x="1750787" y="704171"/>
            <a:ext cx="1273628" cy="1273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</a:t>
            </a:r>
            <a:endParaRPr lang="en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801766D-51AF-4DB9-9D4B-3D1FC94A745C}"/>
              </a:ext>
            </a:extLst>
          </p:cNvPr>
          <p:cNvSpPr/>
          <p:nvPr/>
        </p:nvSpPr>
        <p:spPr>
          <a:xfrm>
            <a:off x="1122589" y="2914100"/>
            <a:ext cx="2506435" cy="2781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DUTO-BIM Validator</a:t>
            </a:r>
            <a:endParaRPr lang="en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BF4CBF-085C-4989-B4C1-708D90A7F320}"/>
              </a:ext>
            </a:extLst>
          </p:cNvPr>
          <p:cNvSpPr/>
          <p:nvPr/>
        </p:nvSpPr>
        <p:spPr>
          <a:xfrm>
            <a:off x="2687864" y="3810526"/>
            <a:ext cx="6413500" cy="3447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Archivematica</a:t>
            </a:r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5C970-1625-4553-8DEC-515F8618A1DE}"/>
              </a:ext>
            </a:extLst>
          </p:cNvPr>
          <p:cNvSpPr/>
          <p:nvPr/>
        </p:nvSpPr>
        <p:spPr>
          <a:xfrm>
            <a:off x="8261515" y="2839405"/>
            <a:ext cx="2506435" cy="278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AtoM</a:t>
            </a:r>
            <a:endParaRPr lang="en-DE" b="1" dirty="0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90231D22-F10E-43D0-AFBA-6846F844338F}"/>
              </a:ext>
            </a:extLst>
          </p:cNvPr>
          <p:cNvSpPr/>
          <p:nvPr/>
        </p:nvSpPr>
        <p:spPr>
          <a:xfrm>
            <a:off x="6121853" y="5859206"/>
            <a:ext cx="615043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AIPs</a:t>
            </a:r>
            <a:endParaRPr lang="en-DE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2496FD8C-C6FB-4580-9BE8-A650C9B7F72C}"/>
              </a:ext>
            </a:extLst>
          </p:cNvPr>
          <p:cNvSpPr/>
          <p:nvPr/>
        </p:nvSpPr>
        <p:spPr>
          <a:xfrm>
            <a:off x="5310867" y="5859205"/>
            <a:ext cx="615043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SIPs</a:t>
            </a:r>
            <a:endParaRPr lang="en-DE" dirty="0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8EF8CBE1-DB8C-44C4-9C82-B541D50E6FFF}"/>
              </a:ext>
            </a:extLst>
          </p:cNvPr>
          <p:cNvSpPr/>
          <p:nvPr/>
        </p:nvSpPr>
        <p:spPr>
          <a:xfrm>
            <a:off x="6911069" y="5859204"/>
            <a:ext cx="661306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DIPs</a:t>
            </a:r>
            <a:endParaRPr lang="en-DE" dirty="0"/>
          </a:p>
        </p:txBody>
      </p:sp>
      <p:pic>
        <p:nvPicPr>
          <p:cNvPr id="13" name="Grafik 12" descr="Weibliches Profil mit einfarbiger Füllung">
            <a:extLst>
              <a:ext uri="{FF2B5EF4-FFF2-40B4-BE49-F238E27FC236}">
                <a16:creationId xmlns:a16="http://schemas.microsoft.com/office/drawing/2014/main" id="{AB067196-0DFB-4DAB-8B9D-9C250FE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460" y="866778"/>
            <a:ext cx="682282" cy="682282"/>
          </a:xfrm>
          <a:prstGeom prst="rect">
            <a:avLst/>
          </a:prstGeom>
        </p:spPr>
      </p:pic>
      <p:pic>
        <p:nvPicPr>
          <p:cNvPr id="15" name="Grafik 14" descr="Männliches Profil mit einfarbiger Füllung">
            <a:extLst>
              <a:ext uri="{FF2B5EF4-FFF2-40B4-BE49-F238E27FC236}">
                <a16:creationId xmlns:a16="http://schemas.microsoft.com/office/drawing/2014/main" id="{F869DD65-F0E2-449F-8173-8B6DC582A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3473" y="859627"/>
            <a:ext cx="682282" cy="682282"/>
          </a:xfrm>
          <a:prstGeom prst="rect">
            <a:avLst/>
          </a:prstGeom>
        </p:spPr>
      </p:pic>
      <p:pic>
        <p:nvPicPr>
          <p:cNvPr id="18" name="Grafik 17" descr="Weibliches Profil mit einfarbiger Füllung">
            <a:extLst>
              <a:ext uri="{FF2B5EF4-FFF2-40B4-BE49-F238E27FC236}">
                <a16:creationId xmlns:a16="http://schemas.microsoft.com/office/drawing/2014/main" id="{5F38142E-2BCA-4B1D-9A53-29D58515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22" y="859627"/>
            <a:ext cx="682282" cy="68228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4E5D96-B471-428D-B8BD-BA2F911BEE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5" b="24316"/>
          <a:stretch/>
        </p:blipFill>
        <p:spPr>
          <a:xfrm>
            <a:off x="3797752" y="5924323"/>
            <a:ext cx="1008289" cy="29746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69930E7-431C-4D21-907D-A99CC4FB5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838" y="6333452"/>
            <a:ext cx="1008289" cy="157156"/>
          </a:xfrm>
          <a:prstGeom prst="rect">
            <a:avLst/>
          </a:prstGeom>
        </p:spPr>
      </p:pic>
      <p:pic>
        <p:nvPicPr>
          <p:cNvPr id="37" name="Grafik 36" descr="Karte mit Ortsmarkierung mit einfarbiger Füllung">
            <a:extLst>
              <a:ext uri="{FF2B5EF4-FFF2-40B4-BE49-F238E27FC236}">
                <a16:creationId xmlns:a16="http://schemas.microsoft.com/office/drawing/2014/main" id="{27E27E74-01CB-4AB1-8873-7F635C745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128" y="5785758"/>
            <a:ext cx="669439" cy="669439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D424AD8-3316-4756-8C97-58CD3556208D}"/>
              </a:ext>
            </a:extLst>
          </p:cNvPr>
          <p:cNvSpPr/>
          <p:nvPr/>
        </p:nvSpPr>
        <p:spPr>
          <a:xfrm>
            <a:off x="3629024" y="4458739"/>
            <a:ext cx="5058232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BA7F86E-4BF0-4405-8819-A6302E4824C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3417660" y="4237937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5E00AC4-930C-4417-8F7F-40A0081ACC1A}"/>
              </a:ext>
            </a:extLst>
          </p:cNvPr>
          <p:cNvSpPr/>
          <p:nvPr/>
        </p:nvSpPr>
        <p:spPr>
          <a:xfrm>
            <a:off x="3629024" y="5640467"/>
            <a:ext cx="5058232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Zylinder 41">
            <a:extLst>
              <a:ext uri="{FF2B5EF4-FFF2-40B4-BE49-F238E27FC236}">
                <a16:creationId xmlns:a16="http://schemas.microsoft.com/office/drawing/2014/main" id="{C8FBDCD5-A1A0-4F96-9198-2DF78B2CBC6A}"/>
              </a:ext>
            </a:extLst>
          </p:cNvPr>
          <p:cNvSpPr/>
          <p:nvPr/>
        </p:nvSpPr>
        <p:spPr>
          <a:xfrm>
            <a:off x="3417660" y="5583209"/>
            <a:ext cx="388195" cy="405099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4" name="Grafik 43" descr="Datenbank mit einfarbiger Füllung">
            <a:extLst>
              <a:ext uri="{FF2B5EF4-FFF2-40B4-BE49-F238E27FC236}">
                <a16:creationId xmlns:a16="http://schemas.microsoft.com/office/drawing/2014/main" id="{85844199-6A99-4530-BD68-199B4F30B5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3127" y="4550213"/>
            <a:ext cx="914400" cy="914400"/>
          </a:xfrm>
          <a:prstGeom prst="rect">
            <a:avLst/>
          </a:prstGeom>
        </p:spPr>
      </p:pic>
      <p:pic>
        <p:nvPicPr>
          <p:cNvPr id="46" name="Grafik 45" descr="Zahnräder mit einfarbiger Füllung">
            <a:extLst>
              <a:ext uri="{FF2B5EF4-FFF2-40B4-BE49-F238E27FC236}">
                <a16:creationId xmlns:a16="http://schemas.microsoft.com/office/drawing/2014/main" id="{06962743-A622-42FE-8CF4-2AADFF363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838" y="4519915"/>
            <a:ext cx="914400" cy="914400"/>
          </a:xfrm>
          <a:prstGeom prst="rect">
            <a:avLst/>
          </a:prstGeom>
        </p:spPr>
      </p:pic>
      <p:pic>
        <p:nvPicPr>
          <p:cNvPr id="47" name="Grafik 46" descr="Datenbank mit einfarbiger Füllung">
            <a:extLst>
              <a:ext uri="{FF2B5EF4-FFF2-40B4-BE49-F238E27FC236}">
                <a16:creationId xmlns:a16="http://schemas.microsoft.com/office/drawing/2014/main" id="{207E04D8-FC6A-4FC6-8B0D-D294B4FAC2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0055" y="4550213"/>
            <a:ext cx="914400" cy="914400"/>
          </a:xfrm>
          <a:prstGeom prst="rect">
            <a:avLst/>
          </a:prstGeom>
        </p:spPr>
      </p:pic>
      <p:pic>
        <p:nvPicPr>
          <p:cNvPr id="48" name="Grafik 47" descr="Datenbank mit einfarbiger Füllung">
            <a:extLst>
              <a:ext uri="{FF2B5EF4-FFF2-40B4-BE49-F238E27FC236}">
                <a16:creationId xmlns:a16="http://schemas.microsoft.com/office/drawing/2014/main" id="{0D46E796-94B5-49A6-A62E-C1197BAF6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3869" y="4535933"/>
            <a:ext cx="914400" cy="914400"/>
          </a:xfrm>
          <a:prstGeom prst="rect">
            <a:avLst/>
          </a:prstGeom>
        </p:spPr>
      </p:pic>
      <p:pic>
        <p:nvPicPr>
          <p:cNvPr id="49" name="Grafik 48" descr="Datenbank mit einfarbiger Füllung">
            <a:extLst>
              <a:ext uri="{FF2B5EF4-FFF2-40B4-BE49-F238E27FC236}">
                <a16:creationId xmlns:a16="http://schemas.microsoft.com/office/drawing/2014/main" id="{B7E81EDD-FAB8-4098-B160-6F99198592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1722" y="4543073"/>
            <a:ext cx="914400" cy="914400"/>
          </a:xfrm>
          <a:prstGeom prst="rect">
            <a:avLst/>
          </a:prstGeom>
        </p:spPr>
      </p:pic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F552DF6F-0819-494E-BA36-B8227BFE117F}"/>
              </a:ext>
            </a:extLst>
          </p:cNvPr>
          <p:cNvSpPr/>
          <p:nvPr/>
        </p:nvSpPr>
        <p:spPr>
          <a:xfrm>
            <a:off x="1157203" y="4458739"/>
            <a:ext cx="1734087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B42FC6BA-A944-4046-97C3-891FCA02A3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945839" y="4237937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DC5B40A1-C7D0-411F-88BF-28D7AAB9F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35280" y="5882141"/>
            <a:ext cx="450549" cy="487707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7D00A287-5406-4514-BEE7-9052BAD5BE5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9112249" y="4245076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fik 52" descr="Zahnräder mit einfarbiger Füllung">
            <a:extLst>
              <a:ext uri="{FF2B5EF4-FFF2-40B4-BE49-F238E27FC236}">
                <a16:creationId xmlns:a16="http://schemas.microsoft.com/office/drawing/2014/main" id="{5D1F41ED-BF0B-4E72-8BA1-3FDBA91F2F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9827" y="4686300"/>
            <a:ext cx="768564" cy="768564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059FDFCB-4DBF-437A-B110-83DA2C1335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9" y="4594011"/>
            <a:ext cx="370884" cy="58608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E51339D3-3402-4F00-9366-3BA2374837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700000">
            <a:off x="2456174" y="5934884"/>
            <a:ext cx="388054" cy="388054"/>
          </a:xfrm>
          <a:prstGeom prst="rect">
            <a:avLst/>
          </a:prstGeom>
        </p:spPr>
      </p:pic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03C3EAAD-1991-483C-85FE-78553B9BCDCB}"/>
              </a:ext>
            </a:extLst>
          </p:cNvPr>
          <p:cNvSpPr/>
          <p:nvPr/>
        </p:nvSpPr>
        <p:spPr>
          <a:xfrm>
            <a:off x="1851955" y="5458682"/>
            <a:ext cx="344582" cy="3411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89FB78B-FFD6-47B6-A0D1-491BABF436E0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 flipV="1">
            <a:off x="8687256" y="5546370"/>
            <a:ext cx="1450190" cy="642588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FF363036-7F5C-48E6-B570-748B64A068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5392" y="2102626"/>
            <a:ext cx="2641215" cy="1599578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F4ED4B8C-AE93-4841-B1FF-51253D2502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33598" y="4957041"/>
            <a:ext cx="1630580" cy="218071"/>
          </a:xfrm>
          <a:prstGeom prst="rect">
            <a:avLst/>
          </a:prstGeom>
        </p:spPr>
      </p:pic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459CFBD6-85E8-41A5-97EC-6C63EFD65431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>
            <a:off x="2891290" y="5007230"/>
            <a:ext cx="737734" cy="118172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0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A401FE33-3DE4-4855-9E51-44E9952C5625}"/>
              </a:ext>
            </a:extLst>
          </p:cNvPr>
          <p:cNvSpPr/>
          <p:nvPr/>
        </p:nvSpPr>
        <p:spPr>
          <a:xfrm>
            <a:off x="9270402" y="4449389"/>
            <a:ext cx="1734087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C1C9D50-D25B-4FB6-9C32-09719349BFCC}"/>
              </a:ext>
            </a:extLst>
          </p:cNvPr>
          <p:cNvSpPr/>
          <p:nvPr/>
        </p:nvSpPr>
        <p:spPr>
          <a:xfrm>
            <a:off x="9112249" y="665466"/>
            <a:ext cx="1273628" cy="127362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Lucie</a:t>
            </a:r>
            <a:endParaRPr lang="en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61AD2F5-B560-4014-9D6E-41BE00A729A8}"/>
              </a:ext>
            </a:extLst>
          </p:cNvPr>
          <p:cNvSpPr/>
          <p:nvPr/>
        </p:nvSpPr>
        <p:spPr>
          <a:xfrm>
            <a:off x="5257800" y="665466"/>
            <a:ext cx="1273628" cy="127362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Bob</a:t>
            </a:r>
            <a:endParaRPr lang="en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58D82B7-69C6-431C-A859-2E09C2AA4A75}"/>
              </a:ext>
            </a:extLst>
          </p:cNvPr>
          <p:cNvSpPr/>
          <p:nvPr/>
        </p:nvSpPr>
        <p:spPr>
          <a:xfrm>
            <a:off x="1750787" y="704171"/>
            <a:ext cx="1273628" cy="127362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</a:t>
            </a:r>
            <a:endParaRPr lang="en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801766D-51AF-4DB9-9D4B-3D1FC94A745C}"/>
              </a:ext>
            </a:extLst>
          </p:cNvPr>
          <p:cNvSpPr/>
          <p:nvPr/>
        </p:nvSpPr>
        <p:spPr>
          <a:xfrm>
            <a:off x="1122589" y="2914100"/>
            <a:ext cx="2506435" cy="2781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DUTO-BIM</a:t>
            </a:r>
            <a:endParaRPr lang="en-DE" b="1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0BF4CBF-085C-4989-B4C1-708D90A7F320}"/>
              </a:ext>
            </a:extLst>
          </p:cNvPr>
          <p:cNvSpPr/>
          <p:nvPr/>
        </p:nvSpPr>
        <p:spPr>
          <a:xfrm>
            <a:off x="2687864" y="3810526"/>
            <a:ext cx="6413500" cy="34472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Archivematica</a:t>
            </a:r>
            <a:endParaRPr lang="en-DE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5C970-1625-4553-8DEC-515F8618A1DE}"/>
              </a:ext>
            </a:extLst>
          </p:cNvPr>
          <p:cNvSpPr/>
          <p:nvPr/>
        </p:nvSpPr>
        <p:spPr>
          <a:xfrm>
            <a:off x="8261515" y="2839405"/>
            <a:ext cx="2506435" cy="278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AtoM</a:t>
            </a:r>
            <a:endParaRPr lang="en-DE" b="1" dirty="0"/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90231D22-F10E-43D0-AFBA-6846F844338F}"/>
              </a:ext>
            </a:extLst>
          </p:cNvPr>
          <p:cNvSpPr/>
          <p:nvPr/>
        </p:nvSpPr>
        <p:spPr>
          <a:xfrm>
            <a:off x="6121853" y="5859206"/>
            <a:ext cx="615043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AIPs</a:t>
            </a:r>
            <a:endParaRPr lang="en-DE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2496FD8C-C6FB-4580-9BE8-A650C9B7F72C}"/>
              </a:ext>
            </a:extLst>
          </p:cNvPr>
          <p:cNvSpPr/>
          <p:nvPr/>
        </p:nvSpPr>
        <p:spPr>
          <a:xfrm>
            <a:off x="5310867" y="5859205"/>
            <a:ext cx="615043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SIPs</a:t>
            </a:r>
            <a:endParaRPr lang="en-DE" dirty="0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8EF8CBE1-DB8C-44C4-9C82-B541D50E6FFF}"/>
              </a:ext>
            </a:extLst>
          </p:cNvPr>
          <p:cNvSpPr/>
          <p:nvPr/>
        </p:nvSpPr>
        <p:spPr>
          <a:xfrm>
            <a:off x="6911069" y="5859204"/>
            <a:ext cx="661306" cy="595993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DIPs</a:t>
            </a:r>
            <a:endParaRPr lang="en-DE" dirty="0"/>
          </a:p>
        </p:txBody>
      </p:sp>
      <p:pic>
        <p:nvPicPr>
          <p:cNvPr id="13" name="Grafik 12" descr="Weibliches Profil mit einfarbiger Füllung">
            <a:extLst>
              <a:ext uri="{FF2B5EF4-FFF2-40B4-BE49-F238E27FC236}">
                <a16:creationId xmlns:a16="http://schemas.microsoft.com/office/drawing/2014/main" id="{AB067196-0DFB-4DAB-8B9D-9C250FE9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460" y="866778"/>
            <a:ext cx="682282" cy="682282"/>
          </a:xfrm>
          <a:prstGeom prst="rect">
            <a:avLst/>
          </a:prstGeom>
        </p:spPr>
      </p:pic>
      <p:pic>
        <p:nvPicPr>
          <p:cNvPr id="15" name="Grafik 14" descr="Männliches Profil mit einfarbiger Füllung">
            <a:extLst>
              <a:ext uri="{FF2B5EF4-FFF2-40B4-BE49-F238E27FC236}">
                <a16:creationId xmlns:a16="http://schemas.microsoft.com/office/drawing/2014/main" id="{F869DD65-F0E2-449F-8173-8B6DC582A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3473" y="859627"/>
            <a:ext cx="682282" cy="682282"/>
          </a:xfrm>
          <a:prstGeom prst="rect">
            <a:avLst/>
          </a:prstGeom>
        </p:spPr>
      </p:pic>
      <p:pic>
        <p:nvPicPr>
          <p:cNvPr id="18" name="Grafik 17" descr="Weibliches Profil mit einfarbiger Füllung">
            <a:extLst>
              <a:ext uri="{FF2B5EF4-FFF2-40B4-BE49-F238E27FC236}">
                <a16:creationId xmlns:a16="http://schemas.microsoft.com/office/drawing/2014/main" id="{5F38142E-2BCA-4B1D-9A53-29D58515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922" y="859627"/>
            <a:ext cx="682282" cy="68228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4E5D96-B471-428D-B8BD-BA2F911BEE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95" b="24316"/>
          <a:stretch/>
        </p:blipFill>
        <p:spPr>
          <a:xfrm>
            <a:off x="3797752" y="5924323"/>
            <a:ext cx="1008289" cy="29746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269930E7-431C-4D21-907D-A99CC4FB5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838" y="6333452"/>
            <a:ext cx="1008289" cy="157156"/>
          </a:xfrm>
          <a:prstGeom prst="rect">
            <a:avLst/>
          </a:prstGeom>
        </p:spPr>
      </p:pic>
      <p:pic>
        <p:nvPicPr>
          <p:cNvPr id="37" name="Grafik 36" descr="Karte mit Ortsmarkierung mit einfarbiger Füllung">
            <a:extLst>
              <a:ext uri="{FF2B5EF4-FFF2-40B4-BE49-F238E27FC236}">
                <a16:creationId xmlns:a16="http://schemas.microsoft.com/office/drawing/2014/main" id="{27E27E74-01CB-4AB1-8873-7F635C745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128" y="5785758"/>
            <a:ext cx="669439" cy="669439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D424AD8-3316-4756-8C97-58CD3556208D}"/>
              </a:ext>
            </a:extLst>
          </p:cNvPr>
          <p:cNvSpPr/>
          <p:nvPr/>
        </p:nvSpPr>
        <p:spPr>
          <a:xfrm>
            <a:off x="3629024" y="4458739"/>
            <a:ext cx="5058232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BA7F86E-4BF0-4405-8819-A6302E4824C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3417660" y="4237937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5E00AC4-930C-4417-8F7F-40A0081ACC1A}"/>
              </a:ext>
            </a:extLst>
          </p:cNvPr>
          <p:cNvSpPr/>
          <p:nvPr/>
        </p:nvSpPr>
        <p:spPr>
          <a:xfrm>
            <a:off x="3629024" y="5640467"/>
            <a:ext cx="5058232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Zylinder 41">
            <a:extLst>
              <a:ext uri="{FF2B5EF4-FFF2-40B4-BE49-F238E27FC236}">
                <a16:creationId xmlns:a16="http://schemas.microsoft.com/office/drawing/2014/main" id="{C8FBDCD5-A1A0-4F96-9198-2DF78B2CBC6A}"/>
              </a:ext>
            </a:extLst>
          </p:cNvPr>
          <p:cNvSpPr/>
          <p:nvPr/>
        </p:nvSpPr>
        <p:spPr>
          <a:xfrm>
            <a:off x="3417660" y="5583209"/>
            <a:ext cx="388195" cy="405099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4" name="Grafik 43" descr="Datenbank mit einfarbiger Füllung">
            <a:extLst>
              <a:ext uri="{FF2B5EF4-FFF2-40B4-BE49-F238E27FC236}">
                <a16:creationId xmlns:a16="http://schemas.microsoft.com/office/drawing/2014/main" id="{85844199-6A99-4530-BD68-199B4F30B5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3127" y="4550213"/>
            <a:ext cx="914400" cy="914400"/>
          </a:xfrm>
          <a:prstGeom prst="rect">
            <a:avLst/>
          </a:prstGeom>
        </p:spPr>
      </p:pic>
      <p:pic>
        <p:nvPicPr>
          <p:cNvPr id="46" name="Grafik 45" descr="Zahnräder mit einfarbiger Füllung">
            <a:extLst>
              <a:ext uri="{FF2B5EF4-FFF2-40B4-BE49-F238E27FC236}">
                <a16:creationId xmlns:a16="http://schemas.microsoft.com/office/drawing/2014/main" id="{06962743-A622-42FE-8CF4-2AADFF363D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838" y="4519915"/>
            <a:ext cx="914400" cy="914400"/>
          </a:xfrm>
          <a:prstGeom prst="rect">
            <a:avLst/>
          </a:prstGeom>
        </p:spPr>
      </p:pic>
      <p:pic>
        <p:nvPicPr>
          <p:cNvPr id="47" name="Grafik 46" descr="Datenbank mit einfarbiger Füllung">
            <a:extLst>
              <a:ext uri="{FF2B5EF4-FFF2-40B4-BE49-F238E27FC236}">
                <a16:creationId xmlns:a16="http://schemas.microsoft.com/office/drawing/2014/main" id="{207E04D8-FC6A-4FC6-8B0D-D294B4FAC2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0055" y="4550213"/>
            <a:ext cx="914400" cy="914400"/>
          </a:xfrm>
          <a:prstGeom prst="rect">
            <a:avLst/>
          </a:prstGeom>
        </p:spPr>
      </p:pic>
      <p:pic>
        <p:nvPicPr>
          <p:cNvPr id="48" name="Grafik 47" descr="Datenbank mit einfarbiger Füllung">
            <a:extLst>
              <a:ext uri="{FF2B5EF4-FFF2-40B4-BE49-F238E27FC236}">
                <a16:creationId xmlns:a16="http://schemas.microsoft.com/office/drawing/2014/main" id="{0D46E796-94B5-49A6-A62E-C1197BAF6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3869" y="4535933"/>
            <a:ext cx="914400" cy="914400"/>
          </a:xfrm>
          <a:prstGeom prst="rect">
            <a:avLst/>
          </a:prstGeom>
        </p:spPr>
      </p:pic>
      <p:pic>
        <p:nvPicPr>
          <p:cNvPr id="49" name="Grafik 48" descr="Datenbank mit einfarbiger Füllung">
            <a:extLst>
              <a:ext uri="{FF2B5EF4-FFF2-40B4-BE49-F238E27FC236}">
                <a16:creationId xmlns:a16="http://schemas.microsoft.com/office/drawing/2014/main" id="{B7E81EDD-FAB8-4098-B160-6F99198592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1722" y="4543073"/>
            <a:ext cx="914400" cy="914400"/>
          </a:xfrm>
          <a:prstGeom prst="rect">
            <a:avLst/>
          </a:prstGeom>
        </p:spPr>
      </p:pic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F552DF6F-0819-494E-BA36-B8227BFE117F}"/>
              </a:ext>
            </a:extLst>
          </p:cNvPr>
          <p:cNvSpPr/>
          <p:nvPr/>
        </p:nvSpPr>
        <p:spPr>
          <a:xfrm>
            <a:off x="1157203" y="4458739"/>
            <a:ext cx="1734087" cy="109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B42FC6BA-A944-4046-97C3-891FCA02A3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945839" y="4237937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DC5B40A1-C7D0-411F-88BF-28D7AAB9F1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35280" y="5882141"/>
            <a:ext cx="450549" cy="487707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7D00A287-5406-4514-BEE7-9052BAD5BE5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t="1299" r="15087"/>
          <a:stretch/>
        </p:blipFill>
        <p:spPr>
          <a:xfrm>
            <a:off x="9112249" y="4245076"/>
            <a:ext cx="600204" cy="595993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fik 52" descr="Zahnräder mit einfarbiger Füllung">
            <a:extLst>
              <a:ext uri="{FF2B5EF4-FFF2-40B4-BE49-F238E27FC236}">
                <a16:creationId xmlns:a16="http://schemas.microsoft.com/office/drawing/2014/main" id="{5D1F41ED-BF0B-4E72-8BA1-3FDBA91F2F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9827" y="4686300"/>
            <a:ext cx="768564" cy="768564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059FDFCB-4DBF-437A-B110-83DA2C1335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99" y="4594011"/>
            <a:ext cx="370884" cy="58608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E51339D3-3402-4F00-9366-3BA23748375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700000">
            <a:off x="2456174" y="5934884"/>
            <a:ext cx="388054" cy="388054"/>
          </a:xfrm>
          <a:prstGeom prst="rect">
            <a:avLst/>
          </a:prstGeom>
        </p:spPr>
      </p:pic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03C3EAAD-1991-483C-85FE-78553B9BCDCB}"/>
              </a:ext>
            </a:extLst>
          </p:cNvPr>
          <p:cNvSpPr/>
          <p:nvPr/>
        </p:nvSpPr>
        <p:spPr>
          <a:xfrm>
            <a:off x="1851955" y="5458682"/>
            <a:ext cx="344582" cy="3411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389FB78B-FFD6-47B6-A0D1-491BABF436E0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 flipV="1">
            <a:off x="8687256" y="5546370"/>
            <a:ext cx="1450190" cy="642588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FF363036-7F5C-48E6-B570-748B64A068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5392" y="2102626"/>
            <a:ext cx="2641215" cy="1599578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F4ED4B8C-AE93-4841-B1FF-51253D2502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33598" y="4957041"/>
            <a:ext cx="1630580" cy="218071"/>
          </a:xfrm>
          <a:prstGeom prst="rect">
            <a:avLst/>
          </a:prstGeom>
        </p:spPr>
      </p:pic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459CFBD6-85E8-41A5-97EC-6C63EFD65431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>
            <a:off x="2891290" y="5007230"/>
            <a:ext cx="737734" cy="118172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B2942B4-9AF1-4133-99D6-1481986C116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337" y="69948"/>
            <a:ext cx="4726692" cy="66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4EDA787-BDD3-4E1C-9511-0C86E577B86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68437" y="173828"/>
            <a:ext cx="4564395" cy="6510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9DA0A73-7076-4054-A8D9-59C6321775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04721" y="712470"/>
            <a:ext cx="3760732" cy="453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C8036FB-2360-4AEE-9B5C-E96EA439CCD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14033" y="3470707"/>
            <a:ext cx="5841267" cy="2941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24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</dc:creator>
  <cp:lastModifiedBy>jakob</cp:lastModifiedBy>
  <cp:revision>25</cp:revision>
  <dcterms:created xsi:type="dcterms:W3CDTF">2022-08-25T13:46:25Z</dcterms:created>
  <dcterms:modified xsi:type="dcterms:W3CDTF">2022-08-26T09:16:21Z</dcterms:modified>
</cp:coreProperties>
</file>