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29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84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3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3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6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4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16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8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9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ED59-43E5-4B50-BBF8-2528F6BDFE4A}" type="datetimeFigureOut">
              <a:rPr lang="es-MX" smtClean="0"/>
              <a:t>19/02/2018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F975-421D-4D0F-A2AC-926AA0895C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115616" y="764704"/>
            <a:ext cx="5256584" cy="4464496"/>
          </a:xfrm>
          <a:prstGeom prst="roundRect">
            <a:avLst>
              <a:gd name="adj" fmla="val 1905"/>
            </a:avLst>
          </a:prstGeom>
          <a:gradFill>
            <a:gsLst>
              <a:gs pos="28000">
                <a:srgbClr val="00B0F0"/>
              </a:gs>
              <a:gs pos="67000">
                <a:schemeClr val="accent5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403648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103004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403648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2103004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792524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3491880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792524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3491880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166582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865938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166582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4865938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Elipse"/>
          <p:cNvSpPr/>
          <p:nvPr/>
        </p:nvSpPr>
        <p:spPr>
          <a:xfrm>
            <a:off x="5555458" y="9087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5555458" y="162880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1403648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2103004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1403648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2103004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2792524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3491880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2792524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Elipse"/>
          <p:cNvSpPr/>
          <p:nvPr/>
        </p:nvSpPr>
        <p:spPr>
          <a:xfrm>
            <a:off x="3491880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lipse"/>
          <p:cNvSpPr/>
          <p:nvPr/>
        </p:nvSpPr>
        <p:spPr>
          <a:xfrm>
            <a:off x="4166582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4865938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4166582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4865938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5555458" y="235060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Elipse"/>
          <p:cNvSpPr/>
          <p:nvPr/>
        </p:nvSpPr>
        <p:spPr>
          <a:xfrm>
            <a:off x="5555458" y="3070682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1403648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2103004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Elipse"/>
          <p:cNvSpPr/>
          <p:nvPr/>
        </p:nvSpPr>
        <p:spPr>
          <a:xfrm>
            <a:off x="1403648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Elipse"/>
          <p:cNvSpPr/>
          <p:nvPr/>
        </p:nvSpPr>
        <p:spPr>
          <a:xfrm>
            <a:off x="2103004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Elipse"/>
          <p:cNvSpPr/>
          <p:nvPr/>
        </p:nvSpPr>
        <p:spPr>
          <a:xfrm>
            <a:off x="2792524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Elipse"/>
          <p:cNvSpPr/>
          <p:nvPr/>
        </p:nvSpPr>
        <p:spPr>
          <a:xfrm>
            <a:off x="3491880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Elipse"/>
          <p:cNvSpPr/>
          <p:nvPr/>
        </p:nvSpPr>
        <p:spPr>
          <a:xfrm>
            <a:off x="2792524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Elipse"/>
          <p:cNvSpPr/>
          <p:nvPr/>
        </p:nvSpPr>
        <p:spPr>
          <a:xfrm>
            <a:off x="3491880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Elipse"/>
          <p:cNvSpPr/>
          <p:nvPr/>
        </p:nvSpPr>
        <p:spPr>
          <a:xfrm>
            <a:off x="4166582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Elipse"/>
          <p:cNvSpPr/>
          <p:nvPr/>
        </p:nvSpPr>
        <p:spPr>
          <a:xfrm>
            <a:off x="4865938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Elipse"/>
          <p:cNvSpPr/>
          <p:nvPr/>
        </p:nvSpPr>
        <p:spPr>
          <a:xfrm>
            <a:off x="4166582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4865938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Elipse"/>
          <p:cNvSpPr/>
          <p:nvPr/>
        </p:nvSpPr>
        <p:spPr>
          <a:xfrm>
            <a:off x="5555458" y="378904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Elipse"/>
          <p:cNvSpPr/>
          <p:nvPr/>
        </p:nvSpPr>
        <p:spPr>
          <a:xfrm>
            <a:off x="5555458" y="4509120"/>
            <a:ext cx="576064" cy="576064"/>
          </a:xfrm>
          <a:prstGeom prst="ellipse">
            <a:avLst/>
          </a:prstGeom>
          <a:solidFill>
            <a:schemeClr val="bg1"/>
          </a:solidFill>
          <a:ln w="41275">
            <a:gradFill>
              <a:gsLst>
                <a:gs pos="28000">
                  <a:srgbClr val="296371"/>
                </a:gs>
                <a:gs pos="48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2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899592" y="1052736"/>
            <a:ext cx="1872208" cy="1872208"/>
            <a:chOff x="899592" y="1052736"/>
            <a:chExt cx="1872208" cy="1872208"/>
          </a:xfrm>
        </p:grpSpPr>
        <p:sp>
          <p:nvSpPr>
            <p:cNvPr id="5" name="4 Elipse"/>
            <p:cNvSpPr/>
            <p:nvPr/>
          </p:nvSpPr>
          <p:spPr>
            <a:xfrm>
              <a:off x="899592" y="1052736"/>
              <a:ext cx="1872208" cy="187220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C:\Users\owner\Desktop\Flor_de_li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489" y="1344235"/>
              <a:ext cx="1246411" cy="135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4763159" y="1007577"/>
            <a:ext cx="1872208" cy="1872208"/>
            <a:chOff x="4763159" y="1007577"/>
            <a:chExt cx="1872208" cy="1872208"/>
          </a:xfrm>
        </p:grpSpPr>
        <p:sp>
          <p:nvSpPr>
            <p:cNvPr id="8" name="7 Elipse"/>
            <p:cNvSpPr/>
            <p:nvPr/>
          </p:nvSpPr>
          <p:spPr>
            <a:xfrm>
              <a:off x="4763159" y="1007577"/>
              <a:ext cx="1872208" cy="18722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Picture 2" descr="C:\Users\owner\Desktop\Flor_de_li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299076"/>
              <a:ext cx="1246411" cy="135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003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owner</dc:creator>
  <cp:lastModifiedBy>owner</cp:lastModifiedBy>
  <cp:revision>2</cp:revision>
  <dcterms:created xsi:type="dcterms:W3CDTF">2018-02-19T09:28:16Z</dcterms:created>
  <dcterms:modified xsi:type="dcterms:W3CDTF">2018-02-19T10:25:14Z</dcterms:modified>
</cp:coreProperties>
</file>