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75" r:id="rId12"/>
    <p:sldId id="270" r:id="rId13"/>
    <p:sldId id="271" r:id="rId14"/>
    <p:sldId id="272" r:id="rId15"/>
    <p:sldId id="276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/>
    <p:restoredTop sz="94288"/>
  </p:normalViewPr>
  <p:slideViewPr>
    <p:cSldViewPr snapToGrid="0" snapToObjects="1">
      <p:cViewPr>
        <p:scale>
          <a:sx n="90" d="100"/>
          <a:sy n="90" d="100"/>
        </p:scale>
        <p:origin x="8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0D3E-AD05-5C42-9B28-818EFF7FBD7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9A9EE-21D7-6F4B-B556-6BEB663A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225296"/>
            <a:ext cx="12192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657600" y="6356351"/>
            <a:ext cx="48768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pPr/>
              <a:t>December 9, 2017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2" y="6356351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5760" y="1600200"/>
            <a:ext cx="11460480" cy="1392176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0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657600" y="6356351"/>
            <a:ext cx="48768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pPr/>
              <a:t>December 9, 2017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2" y="6356351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5760" y="1600200"/>
            <a:ext cx="11460480" cy="1392176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06D8-E323-CD4A-9B8E-1DC5D0424883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7DA2-55BB-4140-A2AC-FFC848D5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R-ecology-lesson/03-dplyr.html" TargetMode="External"/><Relationship Id="rId4" Type="http://schemas.openxmlformats.org/officeDocument/2006/relationships/hyperlink" Target="http://swcarpentry.github.io/r-novice-gapminder/13-dplyr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idyver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toddbrown/soilDataR" TargetMode="Externa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toddbrown/soils-long-tail-recove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cn.fluxdata.org/" TargetMode="Externa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1/Getting-Started" TargetMode="External"/><Relationship Id="rId3" Type="http://schemas.openxmlformats.org/officeDocument/2006/relationships/hyperlink" Target="http://swcarpentry.github.io/git-novic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wcarpentry.github.io/git-novice/09-confli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Soil Carbon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Kathe Todd-Brown </a:t>
            </a:r>
            <a:r>
              <a:rPr lang="en-US" dirty="0" smtClean="0"/>
              <a:t>(PNNL)</a:t>
            </a:r>
          </a:p>
          <a:p>
            <a:r>
              <a:rPr lang="en-US" dirty="0"/>
              <a:t>ISCN </a:t>
            </a:r>
            <a:r>
              <a:rPr lang="en-US" dirty="0" smtClean="0"/>
              <a:t>co-coordinator</a:t>
            </a:r>
          </a:p>
          <a:p>
            <a:r>
              <a:rPr lang="en-US" dirty="0" smtClean="0"/>
              <a:t>December 10, 2017 </a:t>
            </a:r>
          </a:p>
          <a:p>
            <a:r>
              <a:rPr lang="en-US" dirty="0" smtClean="0"/>
              <a:t>ISCN Hackathon,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smtClean="0"/>
              <a:t>forks and pull requests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5978" y="1869545"/>
            <a:ext cx="1959492" cy="1228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ktoddbown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Test_KTB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(original)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4" idx="1"/>
          </p:cNvCxnSpPr>
          <p:nvPr/>
        </p:nvCxnSpPr>
        <p:spPr>
          <a:xfrm>
            <a:off x="4535470" y="2483618"/>
            <a:ext cx="21474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82922" y="1869545"/>
            <a:ext cx="1965617" cy="12281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cleverPartner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Test_KTB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(original)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82922" y="3888846"/>
            <a:ext cx="1965617" cy="1323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cleverPartner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Test_KTB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 typos)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>
            <a:off x="7665731" y="3097691"/>
            <a:ext cx="0" cy="79115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1845" y="1667973"/>
            <a:ext cx="103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fork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10351" y="3114711"/>
            <a:ext cx="2310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/>
              <a:t>dd-commit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2575978" y="3888846"/>
            <a:ext cx="1965617" cy="1323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ktoddbrown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Test_KTB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 typos)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6" idx="1"/>
            <a:endCxn id="30" idx="3"/>
          </p:cNvCxnSpPr>
          <p:nvPr/>
        </p:nvCxnSpPr>
        <p:spPr>
          <a:xfrm flipH="1">
            <a:off x="4541595" y="4550503"/>
            <a:ext cx="21413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35470" y="4576264"/>
            <a:ext cx="261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pull request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9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</a:t>
            </a:r>
            <a:r>
              <a:rPr lang="en-US" dirty="0" err="1" smtClean="0"/>
              <a:t>git</a:t>
            </a:r>
            <a:r>
              <a:rPr lang="en-US" dirty="0" smtClean="0"/>
              <a:t>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Git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/>
              <a:t>What is the difference between </a:t>
            </a:r>
            <a:r>
              <a:rPr lang="en-US" dirty="0" err="1"/>
              <a:t>git</a:t>
            </a:r>
            <a:r>
              <a:rPr lang="en-US" dirty="0"/>
              <a:t> and GitHub?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How do you track changes in a document using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merge?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fork and pull request?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Writing a function in R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Tidyverse</a:t>
            </a:r>
            <a:r>
              <a:rPr lang="en-US" dirty="0"/>
              <a:t>: orientation to syntax differences from </a:t>
            </a:r>
            <a:r>
              <a:rPr lang="en-US" dirty="0" err="1"/>
              <a:t>dplyr</a:t>
            </a:r>
            <a:r>
              <a:rPr lang="en-US" dirty="0"/>
              <a:t> and ggplot2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Installing packages from </a:t>
            </a:r>
            <a:r>
              <a:rPr lang="en-US" dirty="0" err="1"/>
              <a:t>github</a:t>
            </a:r>
            <a:r>
              <a:rPr lang="en-US" dirty="0"/>
              <a:t> instead of CRAN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Rmarkdown</a:t>
            </a:r>
            <a:r>
              <a:rPr lang="en-US" dirty="0"/>
              <a:t> merging documents and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2" descr="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825625"/>
            <a:ext cx="3209925" cy="1340488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6" name="Picture 2" descr="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4139837"/>
            <a:ext cx="1372616" cy="10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2874" y="1293847"/>
            <a:ext cx="833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function is a way to bundle a set of commands.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1513" y="1948608"/>
            <a:ext cx="11101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sayHello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&lt;- function(from=NA, to){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if(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is.na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(from)){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print(paste(“hello “, to))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} else {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print(paste(from, ‘says hello to’, to))</a:t>
            </a: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2400" dirty="0">
              <a:solidFill>
                <a:schemeClr val="tx1">
                  <a:lumMod val="6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sayHello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(to=‘Mary’)</a:t>
            </a:r>
          </a:p>
          <a:p>
            <a:endParaRPr lang="en-US" sz="2400" dirty="0">
              <a:solidFill>
                <a:schemeClr val="tx1">
                  <a:lumMod val="6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sayHello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(from=‘Mary’, to=‘Sue’)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685" y="5433020"/>
            <a:ext cx="7336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https://www.tidyverse.org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>
                <a:hlinkClick r:id="rId3"/>
              </a:rPr>
              <a:t>www.datacarpentry.org/R-ecology-lesson/03-dplyr.html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http://swcarpentry.github.io/r-novice-gapminder/13-dplyr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/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65729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Tidyverse</a:t>
            </a:r>
            <a:r>
              <a:rPr lang="en-US" sz="2800" dirty="0" smtClean="0"/>
              <a:t> is an opinionated collection of R packages designed for data science</a:t>
            </a:r>
            <a:endParaRPr lang="en-US" sz="2800" dirty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Pipes </a:t>
            </a:r>
            <a:r>
              <a:rPr lang="en-US" dirty="0">
                <a:solidFill>
                  <a:schemeClr val="accent2"/>
                </a:solidFill>
              </a:rPr>
              <a:t>(%&gt;%) take the output from the previous function and pass it as the first argument of the next.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1" y="2916320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surveys_sml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&lt;- select(filter(surveys, weight &lt; 5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),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species_id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 sex, weight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surveys_sml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&lt;- surveys %&gt;%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filter(weight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&lt; 5) %&gt;%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select(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species_id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 sex, weight)</a:t>
            </a:r>
          </a:p>
        </p:txBody>
      </p:sp>
    </p:spTree>
    <p:extLst>
      <p:ext uri="{BB962C8B-B14F-4D97-AF65-F5344CB8AC3E}">
        <p14:creationId xmlns:p14="http://schemas.microsoft.com/office/powerpoint/2010/main" val="17893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8320" y="2010342"/>
            <a:ext cx="8869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---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title: "Example"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author: "K Todd-Brown (</a:t>
            </a:r>
            <a:r>
              <a:rPr lang="en-US" sz="1200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ktoddbrown@gmail.com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)"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date: "11/27/2017"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output: </a:t>
            </a:r>
            <a:r>
              <a:rPr lang="en-US" sz="1200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html_document</a:t>
            </a:r>
            <a:endParaRPr lang="en-US" sz="1200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---</a:t>
            </a:r>
          </a:p>
          <a:p>
            <a:endParaRPr lang="en-US" sz="1200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```{r setup, include=FALSE}</a:t>
            </a:r>
          </a:p>
          <a:p>
            <a:r>
              <a:rPr lang="en-US" sz="1200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knitr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200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opts_chunk$set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(echo = TRUE)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```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## 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 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Markdown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This 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is an R Markdown document. Markdown is a simple formatting syntax for authoring HTML, PDF, and MS Word documents. For more details on using R Markdown see &lt;http://</a:t>
            </a:r>
            <a:r>
              <a:rPr lang="en-US" sz="1200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rmarkdown.rstudio.com</a:t>
            </a:r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&gt;.</a:t>
            </a:r>
          </a:p>
          <a:p>
            <a:endParaRPr lang="en-US" sz="1200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When you click the **Knit** button a document will be generated that includes both content as well as the output of any embedded R code chunks within the document. You can embed an R code chunk like this:</a:t>
            </a:r>
          </a:p>
          <a:p>
            <a:endParaRPr lang="en-US" sz="1200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```{r cars}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summary(cars)</a:t>
            </a:r>
          </a:p>
          <a:p>
            <a:r>
              <a:rPr lang="en-US" sz="1200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```</a:t>
            </a:r>
            <a:endParaRPr lang="en-US" sz="1200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8320" y="2010342"/>
            <a:ext cx="8869680" cy="1210236"/>
          </a:xfrm>
          <a:prstGeom prst="roundRect">
            <a:avLst/>
          </a:prstGeom>
          <a:solidFill>
            <a:schemeClr val="accent2">
              <a:lumMod val="25000"/>
              <a:lumOff val="7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This is the header,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it gives information about the document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and tells markdown what to 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</a:t>
            </a:r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 smtClean="0"/>
              <a:t>combines narrative text, code, and code outputs.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8320" y="3232776"/>
            <a:ext cx="8869680" cy="60636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This is a code ‘chunk’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8320" y="3839142"/>
            <a:ext cx="8869680" cy="15598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This is text narrative.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98320" y="5438837"/>
            <a:ext cx="8869680" cy="60636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This is a code ‘chunk’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</a:t>
            </a:r>
            <a:r>
              <a:rPr lang="en-US" dirty="0" err="1" smtClean="0"/>
              <a:t>git</a:t>
            </a:r>
            <a:r>
              <a:rPr lang="en-US" dirty="0" smtClean="0"/>
              <a:t>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Git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/>
              <a:t>What is the difference between </a:t>
            </a:r>
            <a:r>
              <a:rPr lang="en-US" dirty="0" err="1"/>
              <a:t>git</a:t>
            </a:r>
            <a:r>
              <a:rPr lang="en-US" dirty="0"/>
              <a:t> and GitHub?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How do you track changes in a document using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merge?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fork and pull request?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Writing a function in R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Tidyverse</a:t>
            </a:r>
            <a:r>
              <a:rPr lang="en-US" dirty="0"/>
              <a:t>: orientation to syntax differences from </a:t>
            </a:r>
            <a:r>
              <a:rPr lang="en-US" dirty="0" err="1"/>
              <a:t>dplyr</a:t>
            </a:r>
            <a:r>
              <a:rPr lang="en-US" dirty="0"/>
              <a:t> and ggplot2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Installing packages from </a:t>
            </a:r>
            <a:r>
              <a:rPr lang="en-US" dirty="0" err="1"/>
              <a:t>github</a:t>
            </a:r>
            <a:r>
              <a:rPr lang="en-US" dirty="0"/>
              <a:t> instead of CRAN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Rmarkdown</a:t>
            </a:r>
            <a:r>
              <a:rPr lang="en-US" dirty="0"/>
              <a:t> merging documents and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2" descr="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825625"/>
            <a:ext cx="3209925" cy="1340488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6" name="Picture 2" descr="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4139837"/>
            <a:ext cx="1372616" cy="10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382000" y="6356351"/>
            <a:ext cx="1600200" cy="365125"/>
          </a:xfrm>
          <a:prstGeom prst="rect">
            <a:avLst/>
          </a:prstGeom>
        </p:spPr>
        <p:txBody>
          <a:bodyPr/>
          <a:lstStyle/>
          <a:p>
            <a:fld id="{1205DB16-F3E1-7B41-BE18-DA9132C94C8C}" type="datetime4">
              <a:rPr lang="en-US" smtClean="0"/>
              <a:pPr/>
              <a:t>December 9,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65664" y="6356351"/>
            <a:ext cx="301752" cy="365125"/>
          </a:xfrm>
          <a:prstGeom prst="rect">
            <a:avLst/>
          </a:prstGeom>
        </p:spPr>
        <p:txBody>
          <a:bodyPr/>
          <a:lstStyle/>
          <a:p>
            <a:fld id="{03722D57-58D6-9447-A6D5-A97F6C35A8F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data </a:t>
            </a:r>
            <a:r>
              <a:rPr lang="en-US" smtClean="0"/>
              <a:t>ingestion example.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663" y="1398495"/>
            <a:ext cx="10625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Fork </a:t>
            </a:r>
            <a:r>
              <a:rPr lang="en-US" sz="2400" dirty="0" smtClean="0"/>
              <a:t>repositories </a:t>
            </a:r>
            <a:r>
              <a:rPr lang="en-US" sz="2400" dirty="0"/>
              <a:t>from GitHub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>
                <a:hlinkClick r:id="rId2"/>
              </a:rPr>
              <a:t>github.com/ktoddbrown/soils-long-tail-recovery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Install or fork repository from GitHub</a:t>
            </a:r>
            <a:endParaRPr lang="en-US" sz="2400" dirty="0" smtClean="0">
              <a:hlinkClick r:id="rId3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github.com/ktoddbrown/soilDataR</a:t>
            </a: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Walk through example data set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Create key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Walk through keyed data ingest function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Create example function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Example data plots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Add-commit example function to local </a:t>
            </a:r>
            <a:r>
              <a:rPr lang="en-US" sz="2400" dirty="0" smtClean="0"/>
              <a:t>repository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Push to your remote repository</a:t>
            </a: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/>
              <a:t>Submit pull </a:t>
            </a:r>
            <a:r>
              <a:rPr lang="en-US" sz="2400" dirty="0" smtClean="0"/>
              <a:t>request to project repository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05D5E4-57C5-B44D-B078-2F15FCC32964}" type="datetime4">
              <a:rPr lang="en-US" smtClean="0"/>
              <a:t>December 9,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go!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2925" y="1600201"/>
            <a:ext cx="11301413" cy="5080365"/>
          </a:xfrm>
        </p:spPr>
        <p:txBody>
          <a:bodyPr/>
          <a:lstStyle/>
          <a:p>
            <a:r>
              <a:rPr lang="en-US" sz="2400" dirty="0" smtClean="0"/>
              <a:t>Data ingestion</a:t>
            </a:r>
          </a:p>
          <a:p>
            <a:pPr lvl="1"/>
            <a:r>
              <a:rPr lang="en-US" sz="2000" dirty="0" smtClean="0"/>
              <a:t>Fork soils-long-tail-recovery</a:t>
            </a:r>
          </a:p>
          <a:p>
            <a:pPr lvl="1"/>
            <a:r>
              <a:rPr lang="en-US" sz="2000" dirty="0" smtClean="0"/>
              <a:t>Decide if you can use the key-template function or if you need an entirely new script.</a:t>
            </a:r>
          </a:p>
          <a:p>
            <a:pPr lvl="1"/>
            <a:r>
              <a:rPr lang="en-US" sz="2000" dirty="0" smtClean="0"/>
              <a:t>Create a new </a:t>
            </a:r>
            <a:r>
              <a:rPr lang="en-US" sz="2000" dirty="0" err="1" smtClean="0"/>
              <a:t>Rmd</a:t>
            </a:r>
            <a:r>
              <a:rPr lang="en-US" sz="2000" dirty="0" smtClean="0"/>
              <a:t> or R file in the Hackathon folder</a:t>
            </a:r>
          </a:p>
          <a:p>
            <a:pPr lvl="2"/>
            <a:r>
              <a:rPr lang="en-US" sz="1800" dirty="0" smtClean="0"/>
              <a:t>Key out your dataset or write your script here</a:t>
            </a:r>
          </a:p>
          <a:p>
            <a:pPr lvl="1"/>
            <a:r>
              <a:rPr lang="en-US" sz="2000" dirty="0" smtClean="0"/>
              <a:t>Make sure it loads correctly with data use comments, maybe make pretty plots</a:t>
            </a:r>
          </a:p>
          <a:p>
            <a:pPr lvl="1"/>
            <a:r>
              <a:rPr lang="en-US" sz="2000" dirty="0" smtClean="0"/>
              <a:t>Submit a pull request!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If you brought data, you should archive it before you start hacking!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If you have questions ask, there are no stupid questions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1-1:30 pm</a:t>
            </a:r>
          </a:p>
          <a:p>
            <a:pPr lvl="1"/>
            <a:r>
              <a:rPr lang="en-US" dirty="0" smtClean="0"/>
              <a:t>ISCN </a:t>
            </a:r>
            <a:r>
              <a:rPr lang="en-US" dirty="0"/>
              <a:t>and introductions</a:t>
            </a:r>
          </a:p>
          <a:p>
            <a:pPr lvl="1"/>
            <a:r>
              <a:rPr lang="en-US" dirty="0"/>
              <a:t>A quick refresher on </a:t>
            </a:r>
            <a:r>
              <a:rPr lang="en-US" dirty="0" err="1"/>
              <a:t>git</a:t>
            </a:r>
            <a:r>
              <a:rPr lang="en-US" dirty="0"/>
              <a:t> forks, pulls and merges</a:t>
            </a:r>
          </a:p>
          <a:p>
            <a:pPr lvl="1"/>
            <a:r>
              <a:rPr lang="en-US" dirty="0"/>
              <a:t>Layout of the repository</a:t>
            </a:r>
          </a:p>
          <a:p>
            <a:r>
              <a:rPr lang="en-US" dirty="0" smtClean="0"/>
              <a:t>1:30-4:30 pm</a:t>
            </a:r>
          </a:p>
          <a:p>
            <a:pPr lvl="1"/>
            <a:r>
              <a:rPr lang="en-US" dirty="0" smtClean="0"/>
              <a:t>Hack </a:t>
            </a:r>
            <a:r>
              <a:rPr lang="en-US" dirty="0"/>
              <a:t>the </a:t>
            </a:r>
            <a:r>
              <a:rPr lang="en-US" dirty="0" smtClean="0"/>
              <a:t>data!</a:t>
            </a:r>
          </a:p>
          <a:p>
            <a:r>
              <a:rPr lang="en-US" dirty="0" smtClean="0"/>
              <a:t>4:30-5:00 pm</a:t>
            </a:r>
          </a:p>
          <a:p>
            <a:pPr lvl="1"/>
            <a:r>
              <a:rPr lang="en-US" dirty="0" smtClean="0"/>
              <a:t>Wrap-up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8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Soil Carbon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19" y="1391833"/>
            <a:ext cx="5934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Leverage large scale synthesis studies to inform soil carbon understanding by:</a:t>
            </a:r>
          </a:p>
          <a:p>
            <a:pPr marL="257175" indent="-257175" algn="just">
              <a:buFont typeface="+mj-lt"/>
              <a:buAutoNum type="arabicPeriod"/>
            </a:pPr>
            <a:endParaRPr lang="en-US" sz="2400" dirty="0" smtClean="0"/>
          </a:p>
          <a:p>
            <a:pPr marL="257175" indent="-257175" algn="just">
              <a:buFont typeface="+mj-lt"/>
              <a:buAutoNum type="arabicPeriod"/>
            </a:pPr>
            <a:r>
              <a:rPr lang="en-US" sz="2400" dirty="0" smtClean="0"/>
              <a:t>Identify </a:t>
            </a:r>
            <a:r>
              <a:rPr lang="en-US" sz="2400" b="1" dirty="0"/>
              <a:t>big data questions</a:t>
            </a:r>
            <a:endParaRPr lang="en-US" sz="2400" dirty="0"/>
          </a:p>
          <a:p>
            <a:pPr marL="257175" indent="-257175" algn="just">
              <a:buFont typeface="+mj-lt"/>
              <a:buAutoNum type="arabicPeriod"/>
            </a:pPr>
            <a:r>
              <a:rPr lang="en-US" sz="2400" dirty="0"/>
              <a:t>Develop a </a:t>
            </a:r>
            <a:r>
              <a:rPr lang="en-US" sz="2400" b="1" dirty="0"/>
              <a:t>common vocabulary </a:t>
            </a:r>
            <a:r>
              <a:rPr lang="en-US" sz="2400" dirty="0"/>
              <a:t>around soil measurements</a:t>
            </a:r>
            <a:endParaRPr lang="en-US" sz="2400" b="1" dirty="0"/>
          </a:p>
          <a:p>
            <a:pPr marL="257175" indent="-257175" algn="just">
              <a:buFont typeface="+mj-lt"/>
              <a:buAutoNum type="arabicPeriod"/>
            </a:pPr>
            <a:r>
              <a:rPr lang="en-US" sz="2400" dirty="0"/>
              <a:t>Harmonize </a:t>
            </a:r>
            <a:r>
              <a:rPr lang="en-US" sz="2400" b="1" dirty="0"/>
              <a:t>soil data </a:t>
            </a:r>
            <a:r>
              <a:rPr lang="en-US" sz="2400" dirty="0"/>
              <a:t>from surveys and experiments (both field and lab)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2000" dirty="0" smtClean="0"/>
              <a:t>Lots </a:t>
            </a:r>
            <a:r>
              <a:rPr lang="en-US" sz="2000" dirty="0"/>
              <a:t>of data in repository </a:t>
            </a:r>
            <a:r>
              <a:rPr lang="en-US" sz="2000" dirty="0" smtClean="0"/>
              <a:t>but </a:t>
            </a:r>
            <a:r>
              <a:rPr lang="en-US" sz="2000" dirty="0"/>
              <a:t>hard to </a:t>
            </a:r>
            <a:r>
              <a:rPr lang="en-US" sz="2000" dirty="0" smtClean="0"/>
              <a:t>use.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36395" y="1378135"/>
            <a:ext cx="3922218" cy="2836677"/>
            <a:chOff x="8585200" y="944520"/>
            <a:chExt cx="3606800" cy="29790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7386" y="1665933"/>
              <a:ext cx="3354614" cy="22576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85200" y="944520"/>
              <a:ext cx="3606800" cy="74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Current data </a:t>
              </a:r>
              <a:endParaRPr lang="en-US" sz="2000" b="1" dirty="0" smtClean="0">
                <a:latin typeface="+mj-lt"/>
              </a:endParaRPr>
            </a:p>
            <a:p>
              <a:pPr algn="ctr"/>
              <a:r>
                <a:rPr lang="en-US" sz="2000" b="1" dirty="0" smtClean="0">
                  <a:latin typeface="+mj-lt"/>
                </a:rPr>
                <a:t>from </a:t>
              </a:r>
              <a:r>
                <a:rPr lang="en-US" sz="2000" b="1" dirty="0">
                  <a:latin typeface="+mj-lt"/>
                </a:rPr>
                <a:t>30+ surveys + &gt;50K profiles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87332" y="6090021"/>
            <a:ext cx="3204668" cy="5847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 Todd-Brown: Data coordinator</a:t>
            </a:r>
          </a:p>
          <a:p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http://iscn.fluxdata.org/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00150" y="5064208"/>
            <a:ext cx="1015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i="1" dirty="0"/>
              <a:t>Solution: A community open source software project to identify datasets of interest and create a collection of R scripts to harmonize that data.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available soil carbon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open source scripts to harmonize SOC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and improve support scripts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QA/QC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Output formatting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Visualization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7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Where are you from?</a:t>
            </a:r>
          </a:p>
          <a:p>
            <a:r>
              <a:rPr lang="en-US" dirty="0" smtClean="0"/>
              <a:t>Why are you here?</a:t>
            </a:r>
            <a:endParaRPr lang="en-US" dirty="0"/>
          </a:p>
          <a:p>
            <a:r>
              <a:rPr lang="en-US" dirty="0"/>
              <a:t>How do you take your coffee or tea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of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98" y="2079336"/>
            <a:ext cx="5314104" cy="42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28326" y="631190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m.xkcd.com</a:t>
            </a:r>
            <a:r>
              <a:rPr lang="en-US" dirty="0"/>
              <a:t>/1743/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1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</a:t>
            </a:r>
            <a:r>
              <a:rPr lang="en-US" dirty="0" err="1" smtClean="0"/>
              <a:t>git</a:t>
            </a:r>
            <a:r>
              <a:rPr lang="en-US" dirty="0" smtClean="0"/>
              <a:t>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Git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/>
              <a:t>What is the difference between </a:t>
            </a:r>
            <a:r>
              <a:rPr lang="en-US" dirty="0" err="1"/>
              <a:t>git</a:t>
            </a:r>
            <a:r>
              <a:rPr lang="en-US" dirty="0"/>
              <a:t> and GitHub?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How do you track changes in a document using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merge?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What is a fork and pull request?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Writing a function in R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Tidyverse</a:t>
            </a:r>
            <a:r>
              <a:rPr lang="en-US" dirty="0"/>
              <a:t>: orientation to syntax differences from </a:t>
            </a:r>
            <a:r>
              <a:rPr lang="en-US" dirty="0" err="1"/>
              <a:t>dplyr</a:t>
            </a:r>
            <a:r>
              <a:rPr lang="en-US" dirty="0"/>
              <a:t> and ggplot2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Installing packages from </a:t>
            </a:r>
            <a:r>
              <a:rPr lang="en-US" dirty="0" err="1"/>
              <a:t>github</a:t>
            </a:r>
            <a:r>
              <a:rPr lang="en-US" dirty="0"/>
              <a:t> instead of CRAN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Rmarkdown</a:t>
            </a:r>
            <a:r>
              <a:rPr lang="en-US" dirty="0"/>
              <a:t> merging documents and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2" descr="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825625"/>
            <a:ext cx="3209925" cy="1340488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6" name="Picture 2" descr="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4139837"/>
            <a:ext cx="1372616" cy="10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97" y="0"/>
            <a:ext cx="4031544" cy="1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GitHub</a:t>
            </a:r>
            <a:endParaRPr lang="en-US" dirty="0"/>
          </a:p>
        </p:txBody>
      </p:sp>
      <p:pic>
        <p:nvPicPr>
          <p:cNvPr id="4" name="Picture 3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r="22278"/>
          <a:stretch/>
        </p:blipFill>
        <p:spPr bwMode="auto">
          <a:xfrm>
            <a:off x="7371779" y="1357607"/>
            <a:ext cx="2500312" cy="23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94" y="1854199"/>
            <a:ext cx="3209925" cy="1340488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543105" y="4169678"/>
            <a:ext cx="4809144" cy="16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GitHub</a:t>
            </a:r>
            <a:r>
              <a:rPr lang="en-US" sz="3200" dirty="0" smtClean="0"/>
              <a:t> is a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 w/ features supporting collaborative projects.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0268" y="4120808"/>
            <a:ext cx="5311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a typeface="Arial" charset="0"/>
                <a:cs typeface="Arial" charset="0"/>
              </a:rPr>
              <a:t>Git</a:t>
            </a:r>
            <a:r>
              <a:rPr lang="en-US" sz="3200" dirty="0">
                <a:ea typeface="Arial" charset="0"/>
                <a:cs typeface="Arial" charset="0"/>
              </a:rPr>
              <a:t> is a way to attribute </a:t>
            </a:r>
            <a:r>
              <a:rPr lang="en-US" sz="3200" dirty="0" smtClean="0">
                <a:ea typeface="Arial" charset="0"/>
                <a:cs typeface="Arial" charset="0"/>
              </a:rPr>
              <a:t>and manage changes </a:t>
            </a:r>
            <a:r>
              <a:rPr lang="en-US" sz="3200" dirty="0">
                <a:ea typeface="Arial" charset="0"/>
                <a:cs typeface="Arial" charset="0"/>
              </a:rPr>
              <a:t>to a text </a:t>
            </a:r>
            <a:r>
              <a:rPr lang="en-US" sz="3200" dirty="0" smtClean="0">
                <a:ea typeface="Arial" charset="0"/>
                <a:cs typeface="Arial" charset="0"/>
              </a:rPr>
              <a:t>file in group projects.</a:t>
            </a:r>
            <a:endParaRPr lang="en-US" sz="32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Tracking changes in a document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653569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Start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457200" y="2387600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09600" y="2540000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762000" y="2692400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897466" y="2904066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87885" y="1714628"/>
            <a:ext cx="278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Make changes in your working directory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3332247" y="2574249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3484647" y="2726649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637047" y="2879049"/>
            <a:ext cx="609600" cy="72813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3772513" y="3090715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30835" y="1712651"/>
            <a:ext cx="261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Stage your similar changes for commit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7360878" y="2751666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7648744" y="3115732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31867" y="1574151"/>
            <a:ext cx="253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Commit similar changes to the repository with a clever comment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0092267" y="2838733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10380133" y="3202799"/>
            <a:ext cx="609600" cy="728133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622425" y="3838208"/>
            <a:ext cx="4634442" cy="14522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add green1.txt green2.txt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6400800" y="3844844"/>
            <a:ext cx="5203824" cy="14522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commit </a:t>
            </a:r>
            <a:r>
              <a:rPr lang="mr-IN" sz="2400" dirty="0" smtClean="0"/>
              <a:t>–</a:t>
            </a:r>
            <a:r>
              <a:rPr lang="en-US" sz="2400" dirty="0" smtClean="0"/>
              <a:t>m ‘informative comment’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" y="5296097"/>
            <a:ext cx="1191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will associate every line change with a ’commit’ including who changed the line, when it was changes, and any informative comments they left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More information: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git-scm.com/book/en/v1/Getting-Started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://swcarpentry.github.io/git-novice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83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201167"/>
            <a:ext cx="11407140" cy="11742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Merging conflicts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0929" y="2635232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45728" y="3369264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1998128" y="3521664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2150528" y="3674064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2285994" y="3885730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18329" y="1357734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Modify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3523128" y="2091766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3675528" y="2244166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3827928" y="2396566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/>
          <p:cNvSpPr/>
          <p:nvPr/>
        </p:nvSpPr>
        <p:spPr>
          <a:xfrm>
            <a:off x="3963394" y="2608232"/>
            <a:ext cx="609600" cy="72813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77594" y="3794197"/>
            <a:ext cx="15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Modify 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3582393" y="4528229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/>
          <p:cNvSpPr/>
          <p:nvPr/>
        </p:nvSpPr>
        <p:spPr>
          <a:xfrm>
            <a:off x="3734793" y="4680629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3887193" y="4833029"/>
            <a:ext cx="609600" cy="7281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4022659" y="5044695"/>
            <a:ext cx="609600" cy="728133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4852" y="2761661"/>
            <a:ext cx="159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Add-commit change to repository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5765917" y="3859759"/>
            <a:ext cx="609600" cy="728133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35503" y="2775527"/>
            <a:ext cx="159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Add-commit change to repository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7726568" y="3873625"/>
            <a:ext cx="609600" cy="728133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 rot="18717929">
            <a:off x="7215033" y="3146338"/>
            <a:ext cx="1640542" cy="1609298"/>
          </a:xfrm>
          <a:prstGeom prst="plus">
            <a:avLst>
              <a:gd name="adj" fmla="val 4171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26" idx="3"/>
            <a:endCxn id="32" idx="2"/>
          </p:cNvCxnSpPr>
          <p:nvPr/>
        </p:nvCxnSpPr>
        <p:spPr>
          <a:xfrm flipV="1">
            <a:off x="4632260" y="4601757"/>
            <a:ext cx="3399109" cy="807004"/>
          </a:xfrm>
          <a:prstGeom prst="bentConnector2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4766775" y="1457718"/>
            <a:ext cx="517496" cy="2090390"/>
          </a:xfrm>
          <a:prstGeom prst="bentConnector3">
            <a:avLst>
              <a:gd name="adj1" fmla="val -44174"/>
            </a:avLst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36589" y="957886"/>
            <a:ext cx="5834770" cy="181588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 modified file must have the same history as the repository you are committing to otherwise you may get a </a:t>
            </a:r>
            <a:r>
              <a:rPr lang="en-US" sz="2800" b="1" dirty="0"/>
              <a:t>merge conflict.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32260" y="5893156"/>
            <a:ext cx="60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More </a:t>
            </a:r>
            <a:r>
              <a:rPr lang="en-US">
                <a:solidFill>
                  <a:schemeClr val="accent2"/>
                </a:solidFill>
              </a:rPr>
              <a:t>info: </a:t>
            </a:r>
            <a:r>
              <a:rPr lang="en-US">
                <a:solidFill>
                  <a:schemeClr val="accent2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://swcarpentry.github.io/git-novice/09-conflict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/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998</Words>
  <Application>Microsoft Macintosh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Andale Mono</vt:lpstr>
      <vt:lpstr>Calibri</vt:lpstr>
      <vt:lpstr>Calibri Light</vt:lpstr>
      <vt:lpstr>Courier New</vt:lpstr>
      <vt:lpstr>Mangal</vt:lpstr>
      <vt:lpstr>Arial</vt:lpstr>
      <vt:lpstr>Office Theme</vt:lpstr>
      <vt:lpstr>International Soil Carbon Network</vt:lpstr>
      <vt:lpstr>Welcome!</vt:lpstr>
      <vt:lpstr>International Soil Carbon Network</vt:lpstr>
      <vt:lpstr>Goals of the hackathon</vt:lpstr>
      <vt:lpstr>Who are you?</vt:lpstr>
      <vt:lpstr>Crash course on git and R</vt:lpstr>
      <vt:lpstr>Git vs GitHub</vt:lpstr>
      <vt:lpstr>Git: Tracking changes in a document</vt:lpstr>
      <vt:lpstr>Git: Merging conflicts</vt:lpstr>
      <vt:lpstr>Git: forks and pull requests</vt:lpstr>
      <vt:lpstr>Crash course on git and R</vt:lpstr>
      <vt:lpstr>R: Functions</vt:lpstr>
      <vt:lpstr>R: Tidyverse</vt:lpstr>
      <vt:lpstr>R: Rmarkdown combines narrative text, code, and code outputs.</vt:lpstr>
      <vt:lpstr>Crash course on git and R</vt:lpstr>
      <vt:lpstr>Demo data ingestion example.</vt:lpstr>
      <vt:lpstr>And go!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Soil Carbon Network</dc:title>
  <dc:creator>Todd-Brown, Katherine E</dc:creator>
  <cp:lastModifiedBy>Todd-Brown, Katherine E</cp:lastModifiedBy>
  <cp:revision>7</cp:revision>
  <dcterms:created xsi:type="dcterms:W3CDTF">2017-12-09T16:33:04Z</dcterms:created>
  <dcterms:modified xsi:type="dcterms:W3CDTF">2017-12-09T22:37:52Z</dcterms:modified>
</cp:coreProperties>
</file>