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66" r:id="rId2"/>
    <p:sldId id="367" r:id="rId3"/>
    <p:sldId id="369" r:id="rId4"/>
    <p:sldId id="371" r:id="rId5"/>
    <p:sldId id="375" r:id="rId6"/>
    <p:sldId id="376" r:id="rId7"/>
    <p:sldId id="372" r:id="rId8"/>
    <p:sldId id="373" r:id="rId9"/>
    <p:sldId id="374" r:id="rId10"/>
    <p:sldId id="368" r:id="rId11"/>
    <p:sldId id="379" r:id="rId12"/>
    <p:sldId id="380" r:id="rId13"/>
    <p:sldId id="381" r:id="rId14"/>
    <p:sldId id="382" r:id="rId15"/>
    <p:sldId id="377" r:id="rId16"/>
    <p:sldId id="279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5A0419D-3528-651A-6ABE-CB2444443FC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CO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AEA58D-FA85-98F1-A183-DFF6AAFF218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82FCFE6-14DC-48EF-97D4-1AD1C2239CFD}" type="datetime1">
              <a:rPr lang="es-CO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11/03/2025</a:t>
            </a:fld>
            <a:endParaRPr lang="es-CO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506886-0957-8029-48E1-09D85A17F9BA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CO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4C79F6-0282-CAFA-DC13-74FF285ED20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08B127A-ADAA-49E9-BB7D-F3291EBEBAA8}" type="slidenum">
              <a:t>‹Nº›</a:t>
            </a:fld>
            <a:endParaRPr lang="es-CO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810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B55286-828F-86EB-F995-0ED8CE553BA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CO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6154DEC-C893-03E5-33CD-4216FBF54B4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CO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4334206-E482-4A6B-9B86-51B1DB96B07A}" type="datetime1">
              <a:rPr lang="es-CO"/>
              <a:pPr lvl="0"/>
              <a:t>11/03/2025</a:t>
            </a:fld>
            <a:endParaRPr lang="es-CO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5B9CF3B5-754A-0FAB-3F06-3804195555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A21DF9FD-91D3-8019-12D2-C00676401CD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91569A-19C0-C9CF-0FF4-EBDAE07722F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CO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445E43-5C88-EC54-B152-B8F87EDEF1B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CO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6E75131-CB33-4E5F-889F-88EC7AE75BAD}" type="slidenum"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6932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emf"/><Relationship Id="rId5" Type="http://schemas.openxmlformats.org/officeDocument/2006/relationships/image" Target="../media/image4.emf"/><Relationship Id="rId4" Type="http://schemas.openxmlformats.org/officeDocument/2006/relationships/image" Target="../media/image12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3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ción 2 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C3E90-C20F-31D4-925E-8B34859B0A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076273"/>
            <a:ext cx="11377678" cy="2387598"/>
          </a:xfrm>
        </p:spPr>
        <p:txBody>
          <a:bodyPr anchor="b"/>
          <a:lstStyle>
            <a:lvl1pPr>
              <a:lnSpc>
                <a:spcPts val="6000"/>
              </a:lnSpc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8E9DE844-0459-0A0D-31D1-C10E0896972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0510EC-2019-4BAB-AAD1-68C65FE8B293}" type="datetime1">
              <a:rPr lang="es-CO"/>
              <a:pPr lvl="0"/>
              <a:t>11/03/2025</a:t>
            </a:fld>
            <a:endParaRPr lang="es-CO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A4EF8290-E90E-A02C-B773-FA68BC7192B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O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5965EF1E-D338-D9DB-AA2F-F7A1C0C2615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65388B-4F40-42DD-9D7A-E5D472B004BB}" type="slidenum">
              <a:t>‹Nº›</a:t>
            </a:fld>
            <a:endParaRPr lang="es-CO"/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5C9975DC-55CE-C01A-B310-2B43AC4932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14318" y="4645152"/>
            <a:ext cx="4203030" cy="118474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FC89647B-A5A9-C6A3-5FAC-E5D1AA9C3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4307" y="0"/>
            <a:ext cx="1377699" cy="193010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magen 8">
            <a:extLst>
              <a:ext uri="{FF2B5EF4-FFF2-40B4-BE49-F238E27FC236}">
                <a16:creationId xmlns:a16="http://schemas.microsoft.com/office/drawing/2014/main" id="{59B7D5F8-0763-D3D4-B1B7-F0FF5B004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8635" y="4937403"/>
            <a:ext cx="3031464" cy="19205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Imagen 9">
            <a:extLst>
              <a:ext uri="{FF2B5EF4-FFF2-40B4-BE49-F238E27FC236}">
                <a16:creationId xmlns:a16="http://schemas.microsoft.com/office/drawing/2014/main" id="{04DEFE4E-3E6C-F4DD-665D-25D99638D7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7196" y="0"/>
            <a:ext cx="833329" cy="12037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Imagen 10">
            <a:extLst>
              <a:ext uri="{FF2B5EF4-FFF2-40B4-BE49-F238E27FC236}">
                <a16:creationId xmlns:a16="http://schemas.microsoft.com/office/drawing/2014/main" id="{56C3D69D-EC0D-DDCC-DECF-FEAB845F864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1634" t="68786"/>
          <a:stretch>
            <a:fillRect/>
          </a:stretch>
        </p:blipFill>
        <p:spPr>
          <a:xfrm>
            <a:off x="3514441" y="288932"/>
            <a:ext cx="2700726" cy="1352242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05114804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7">
            <a:extLst>
              <a:ext uri="{FF2B5EF4-FFF2-40B4-BE49-F238E27FC236}">
                <a16:creationId xmlns:a16="http://schemas.microsoft.com/office/drawing/2014/main" id="{3C831592-4BCE-1748-F0B8-644432826FBE}"/>
              </a:ext>
            </a:extLst>
          </p:cNvPr>
          <p:cNvGrpSpPr/>
          <p:nvPr/>
        </p:nvGrpSpPr>
        <p:grpSpPr>
          <a:xfrm>
            <a:off x="5825066" y="-402"/>
            <a:ext cx="6366930" cy="6858402"/>
            <a:chOff x="5825066" y="-402"/>
            <a:chExt cx="6366930" cy="6858402"/>
          </a:xfrm>
        </p:grpSpPr>
        <p:pic>
          <p:nvPicPr>
            <p:cNvPr id="3" name="Imagen 8">
              <a:extLst>
                <a:ext uri="{FF2B5EF4-FFF2-40B4-BE49-F238E27FC236}">
                  <a16:creationId xmlns:a16="http://schemas.microsoft.com/office/drawing/2014/main" id="{D83C5241-50B4-BE48-9995-44A7C4B8F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25066" y="0"/>
              <a:ext cx="6366930" cy="685800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4" name="Imagen 9">
              <a:extLst>
                <a:ext uri="{FF2B5EF4-FFF2-40B4-BE49-F238E27FC236}">
                  <a16:creationId xmlns:a16="http://schemas.microsoft.com/office/drawing/2014/main" id="{2699D06E-4CA4-4C40-5902-6C768D4E1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97602" y="-402"/>
              <a:ext cx="1494394" cy="199759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5" name="Imagen 10">
              <a:extLst>
                <a:ext uri="{FF2B5EF4-FFF2-40B4-BE49-F238E27FC236}">
                  <a16:creationId xmlns:a16="http://schemas.microsoft.com/office/drawing/2014/main" id="{34082375-CD01-FA81-949B-A14D4F6E5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28759" y="5436994"/>
              <a:ext cx="809134" cy="838203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" name="Imagen 11">
              <a:extLst>
                <a:ext uri="{FF2B5EF4-FFF2-40B4-BE49-F238E27FC236}">
                  <a16:creationId xmlns:a16="http://schemas.microsoft.com/office/drawing/2014/main" id="{302023A5-DD1D-B328-2EF9-AF729B982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10987" y="0"/>
              <a:ext cx="870362" cy="1203798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7" name="Título 1">
            <a:extLst>
              <a:ext uri="{FF2B5EF4-FFF2-40B4-BE49-F238E27FC236}">
                <a16:creationId xmlns:a16="http://schemas.microsoft.com/office/drawing/2014/main" id="{CBDA1FCA-A4BA-D607-8374-9F4F6209E7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4770790" cy="1600200"/>
          </a:xfrm>
        </p:spPr>
        <p:txBody>
          <a:bodyPr anchor="b"/>
          <a:lstStyle>
            <a:lvl1pPr>
              <a:defRPr sz="3200">
                <a:solidFill>
                  <a:srgbClr val="1C8558"/>
                </a:solidFill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8" name="Marcador de posición de imagen 2">
            <a:extLst>
              <a:ext uri="{FF2B5EF4-FFF2-40B4-BE49-F238E27FC236}">
                <a16:creationId xmlns:a16="http://schemas.microsoft.com/office/drawing/2014/main" id="{4733C3FE-8E4D-1335-C1B5-41C833611A23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096003" y="987423"/>
            <a:ext cx="5475107" cy="4873623"/>
          </a:xfrm>
        </p:spPr>
        <p:txBody>
          <a:bodyPr/>
          <a:lstStyle>
            <a:lvl1pPr marL="0" indent="0">
              <a:buNone/>
              <a:defRPr lang="es-CO" sz="3200"/>
            </a:lvl1pPr>
          </a:lstStyle>
          <a:p>
            <a:pPr lvl="0"/>
            <a:endParaRPr lang="es-CO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96137F27-60E0-DACB-D487-E8048286FB6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477079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Marcador de fecha 4">
            <a:extLst>
              <a:ext uri="{FF2B5EF4-FFF2-40B4-BE49-F238E27FC236}">
                <a16:creationId xmlns:a16="http://schemas.microsoft.com/office/drawing/2014/main" id="{72E8AE45-BEA4-E63E-EC97-4E04BC78B2E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64C5C4-4815-4AC6-9086-7EE72EA44B58}" type="datetime1">
              <a:rPr lang="es-CO"/>
              <a:pPr lvl="0"/>
              <a:t>11/03/2025</a:t>
            </a:fld>
            <a:endParaRPr lang="es-CO"/>
          </a:p>
        </p:txBody>
      </p:sp>
      <p:sp>
        <p:nvSpPr>
          <p:cNvPr id="11" name="Marcador de pie de página 5">
            <a:extLst>
              <a:ext uri="{FF2B5EF4-FFF2-40B4-BE49-F238E27FC236}">
                <a16:creationId xmlns:a16="http://schemas.microsoft.com/office/drawing/2014/main" id="{046E4A21-0A6B-8B6E-C74F-CA284B99E79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O"/>
          </a:p>
        </p:txBody>
      </p:sp>
      <p:sp>
        <p:nvSpPr>
          <p:cNvPr id="12" name="Marcador de número de diapositiva 6">
            <a:extLst>
              <a:ext uri="{FF2B5EF4-FFF2-40B4-BE49-F238E27FC236}">
                <a16:creationId xmlns:a16="http://schemas.microsoft.com/office/drawing/2014/main" id="{9105245A-DE1A-1FE0-B99C-01F6CBEC1ED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FB4D9A-394D-43D2-B293-792D45D74E70}" type="slidenum">
              <a:t>‹Nº›</a:t>
            </a:fld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D738858-BE13-8E34-0434-D57ADFD62D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34864" y="5868984"/>
            <a:ext cx="2849489" cy="1131012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78814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bg>
      <p:bgPr>
        <a:solidFill>
          <a:srgbClr val="2C42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>
            <a:extLst>
              <a:ext uri="{FF2B5EF4-FFF2-40B4-BE49-F238E27FC236}">
                <a16:creationId xmlns:a16="http://schemas.microsoft.com/office/drawing/2014/main" id="{90150500-58AA-4CCD-C591-4963D15C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621" y="4931222"/>
            <a:ext cx="3031464" cy="19205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3B9024B-F4AE-E27D-CAB2-5F4ED1BE700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DA239D-9464-4965-9A07-FC3844C46B0C}" type="datetime1">
              <a:rPr lang="es-CO"/>
              <a:pPr lvl="0"/>
              <a:t>11/03/2025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10182A-BAF9-FA31-3451-6A5B8C49189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1DAC41-B994-552E-ABD4-D4A24192C1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6AE594-9161-4816-963C-81E5822153FA}" type="slidenum">
              <a:t>‹Nº›</a:t>
            </a:fld>
            <a:endParaRPr lang="es-CO"/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004924CD-6070-9482-3C61-76FEC8653004}"/>
              </a:ext>
            </a:extLst>
          </p:cNvPr>
          <p:cNvSpPr/>
          <p:nvPr/>
        </p:nvSpPr>
        <p:spPr>
          <a:xfrm>
            <a:off x="8244952" y="0"/>
            <a:ext cx="3947044" cy="6858000"/>
          </a:xfrm>
          <a:prstGeom prst="rect">
            <a:avLst/>
          </a:prstGeom>
          <a:solidFill>
            <a:srgbClr val="2CB5E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7" name="Imagen 7">
            <a:extLst>
              <a:ext uri="{FF2B5EF4-FFF2-40B4-BE49-F238E27FC236}">
                <a16:creationId xmlns:a16="http://schemas.microsoft.com/office/drawing/2014/main" id="{10AD4D81-7F25-D0B1-9A9C-04ACE2AEEC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634" t="68786"/>
          <a:stretch>
            <a:fillRect/>
          </a:stretch>
        </p:blipFill>
        <p:spPr>
          <a:xfrm>
            <a:off x="3735580" y="118899"/>
            <a:ext cx="2700726" cy="135224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ítulo 8">
            <a:extLst>
              <a:ext uri="{FF2B5EF4-FFF2-40B4-BE49-F238E27FC236}">
                <a16:creationId xmlns:a16="http://schemas.microsoft.com/office/drawing/2014/main" id="{7CD9CDF3-7F7C-64EC-B3B2-9BCB96AAD2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8432" y="1140375"/>
            <a:ext cx="7854970" cy="1325559"/>
          </a:xfrm>
        </p:spPr>
        <p:txBody>
          <a:bodyPr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60794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5">
            <a:extLst>
              <a:ext uri="{FF2B5EF4-FFF2-40B4-BE49-F238E27FC236}">
                <a16:creationId xmlns:a16="http://schemas.microsoft.com/office/drawing/2014/main" id="{699EC39A-81E2-A608-6E81-E8458A6C2827}"/>
              </a:ext>
            </a:extLst>
          </p:cNvPr>
          <p:cNvSpPr/>
          <p:nvPr/>
        </p:nvSpPr>
        <p:spPr>
          <a:xfrm>
            <a:off x="0" y="0"/>
            <a:ext cx="6096003" cy="6858000"/>
          </a:xfrm>
          <a:prstGeom prst="rect">
            <a:avLst/>
          </a:prstGeom>
          <a:solidFill>
            <a:srgbClr val="2CB5E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CO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Gráfico 5">
            <a:extLst>
              <a:ext uri="{FF2B5EF4-FFF2-40B4-BE49-F238E27FC236}">
                <a16:creationId xmlns:a16="http://schemas.microsoft.com/office/drawing/2014/main" id="{C79B3154-61CA-8B8F-29AD-80B517174CA4}"/>
              </a:ext>
            </a:extLst>
          </p:cNvPr>
          <p:cNvSpPr/>
          <p:nvPr/>
        </p:nvSpPr>
        <p:spPr>
          <a:xfrm>
            <a:off x="1381539" y="3310256"/>
            <a:ext cx="9293083" cy="354774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345048"/>
              <a:gd name="f7" fmla="val 3547747"/>
              <a:gd name="f8" fmla="val 6987421"/>
              <a:gd name="f9" fmla="val 1768235"/>
              <a:gd name="f10" fmla="val 6981141"/>
              <a:gd name="f11" fmla="val 1769245"/>
              <a:gd name="f12" fmla="val 1777941"/>
              <a:gd name="f13" fmla="val 1778951"/>
              <a:gd name="f14" fmla="val 7190010"/>
              <a:gd name="f15" fmla="val 1811433"/>
              <a:gd name="f16" fmla="val 7345049"/>
              <a:gd name="f17" fmla="val 1987364"/>
              <a:gd name="f18" fmla="val 2199593"/>
              <a:gd name="f19" fmla="val 3263878"/>
              <a:gd name="f20" fmla="val 3421072"/>
              <a:gd name="f21" fmla="val 7217933"/>
              <a:gd name="f22" fmla="val 7061380"/>
              <a:gd name="f23" fmla="val 4731305"/>
              <a:gd name="f24" fmla="val 1899286"/>
              <a:gd name="f25" fmla="val 6375955"/>
              <a:gd name="f26" fmla="val 1648965"/>
              <a:gd name="f27" fmla="val 4481168"/>
              <a:gd name="f28" fmla="val 2958643"/>
              <a:gd name="f29" fmla="val 2708449"/>
              <a:gd name="f30" fmla="val 283669"/>
              <a:gd name="f31" fmla="val 127059"/>
              <a:gd name="f32" fmla="val 3421128"/>
              <a:gd name="f33" fmla="val 283813"/>
              <a:gd name="f34" fmla="val 127068"/>
              <a:gd name="f35" fmla="val 127003"/>
              <a:gd name="f36" fmla="val 1292854"/>
              <a:gd name="f37" fmla="val 2400377"/>
              <a:gd name="f38" fmla="val 1543047"/>
              <a:gd name="f39" fmla="val 7061324"/>
              <a:gd name="f40" fmla="val 7217990"/>
              <a:gd name="f41" fmla="val 7344993"/>
              <a:gd name="f42" fmla="val 1348098"/>
              <a:gd name="f43" fmla="val 1560270"/>
              <a:gd name="f44" fmla="val 7189954"/>
              <a:gd name="f45" fmla="val 1735809"/>
              <a:gd name="f46" fmla="val 6987365"/>
              <a:gd name="f47" fmla="+- 0 0 -90"/>
              <a:gd name="f48" fmla="*/ f3 1 7345048"/>
              <a:gd name="f49" fmla="*/ f4 1 3547747"/>
              <a:gd name="f50" fmla="val f5"/>
              <a:gd name="f51" fmla="val f6"/>
              <a:gd name="f52" fmla="val f7"/>
              <a:gd name="f53" fmla="*/ f47 f0 1"/>
              <a:gd name="f54" fmla="+- f52 0 f50"/>
              <a:gd name="f55" fmla="+- f51 0 f50"/>
              <a:gd name="f56" fmla="*/ f53 1 f2"/>
              <a:gd name="f57" fmla="*/ f55 1 7345048"/>
              <a:gd name="f58" fmla="*/ f54 1 3547747"/>
              <a:gd name="f59" fmla="*/ 6987421 f55 1"/>
              <a:gd name="f60" fmla="*/ 1768235 f54 1"/>
              <a:gd name="f61" fmla="*/ 1778951 f54 1"/>
              <a:gd name="f62" fmla="*/ 7345049 f55 1"/>
              <a:gd name="f63" fmla="*/ 2199593 f54 1"/>
              <a:gd name="f64" fmla="*/ 3263878 f54 1"/>
              <a:gd name="f65" fmla="*/ 7061380 f55 1"/>
              <a:gd name="f66" fmla="*/ 3547747 f54 1"/>
              <a:gd name="f67" fmla="*/ 4731305 f55 1"/>
              <a:gd name="f68" fmla="*/ 1899286 f54 1"/>
              <a:gd name="f69" fmla="*/ 6375955 f55 1"/>
              <a:gd name="f70" fmla="*/ 1648965 f54 1"/>
              <a:gd name="f71" fmla="*/ 4481168 f55 1"/>
              <a:gd name="f72" fmla="*/ 2958643 f55 1"/>
              <a:gd name="f73" fmla="*/ 2708449 f55 1"/>
              <a:gd name="f74" fmla="*/ 283669 f55 1"/>
              <a:gd name="f75" fmla="*/ 0 f55 1"/>
              <a:gd name="f76" fmla="*/ 283813 f54 1"/>
              <a:gd name="f77" fmla="*/ 0 f54 1"/>
              <a:gd name="f78" fmla="*/ 1292854 f55 1"/>
              <a:gd name="f79" fmla="*/ 2400377 f54 1"/>
              <a:gd name="f80" fmla="*/ 1543047 f55 1"/>
              <a:gd name="f81" fmla="*/ 7061324 f55 1"/>
              <a:gd name="f82" fmla="*/ 7344993 f55 1"/>
              <a:gd name="f83" fmla="*/ 1348098 f54 1"/>
              <a:gd name="f84" fmla="*/ 6987365 f55 1"/>
              <a:gd name="f85" fmla="+- f56 0 f1"/>
              <a:gd name="f86" fmla="*/ f59 1 7345048"/>
              <a:gd name="f87" fmla="*/ f60 1 3547747"/>
              <a:gd name="f88" fmla="*/ f61 1 3547747"/>
              <a:gd name="f89" fmla="*/ f62 1 7345048"/>
              <a:gd name="f90" fmla="*/ f63 1 3547747"/>
              <a:gd name="f91" fmla="*/ f64 1 3547747"/>
              <a:gd name="f92" fmla="*/ f65 1 7345048"/>
              <a:gd name="f93" fmla="*/ f66 1 3547747"/>
              <a:gd name="f94" fmla="*/ f67 1 7345048"/>
              <a:gd name="f95" fmla="*/ f68 1 3547747"/>
              <a:gd name="f96" fmla="*/ f69 1 7345048"/>
              <a:gd name="f97" fmla="*/ f70 1 3547747"/>
              <a:gd name="f98" fmla="*/ f71 1 7345048"/>
              <a:gd name="f99" fmla="*/ f72 1 7345048"/>
              <a:gd name="f100" fmla="*/ f73 1 7345048"/>
              <a:gd name="f101" fmla="*/ f74 1 7345048"/>
              <a:gd name="f102" fmla="*/ f75 1 7345048"/>
              <a:gd name="f103" fmla="*/ f76 1 3547747"/>
              <a:gd name="f104" fmla="*/ f77 1 3547747"/>
              <a:gd name="f105" fmla="*/ f78 1 7345048"/>
              <a:gd name="f106" fmla="*/ f79 1 3547747"/>
              <a:gd name="f107" fmla="*/ f80 1 7345048"/>
              <a:gd name="f108" fmla="*/ f81 1 7345048"/>
              <a:gd name="f109" fmla="*/ f82 1 7345048"/>
              <a:gd name="f110" fmla="*/ f83 1 3547747"/>
              <a:gd name="f111" fmla="*/ f84 1 7345048"/>
              <a:gd name="f112" fmla="*/ f50 1 f57"/>
              <a:gd name="f113" fmla="*/ f51 1 f57"/>
              <a:gd name="f114" fmla="*/ f50 1 f58"/>
              <a:gd name="f115" fmla="*/ f52 1 f58"/>
              <a:gd name="f116" fmla="*/ f86 1 f57"/>
              <a:gd name="f117" fmla="*/ f87 1 f58"/>
              <a:gd name="f118" fmla="*/ f88 1 f58"/>
              <a:gd name="f119" fmla="*/ f89 1 f57"/>
              <a:gd name="f120" fmla="*/ f90 1 f58"/>
              <a:gd name="f121" fmla="*/ f91 1 f58"/>
              <a:gd name="f122" fmla="*/ f92 1 f57"/>
              <a:gd name="f123" fmla="*/ f93 1 f58"/>
              <a:gd name="f124" fmla="*/ f94 1 f57"/>
              <a:gd name="f125" fmla="*/ f95 1 f58"/>
              <a:gd name="f126" fmla="*/ f96 1 f57"/>
              <a:gd name="f127" fmla="*/ f97 1 f58"/>
              <a:gd name="f128" fmla="*/ f98 1 f57"/>
              <a:gd name="f129" fmla="*/ f99 1 f57"/>
              <a:gd name="f130" fmla="*/ f100 1 f57"/>
              <a:gd name="f131" fmla="*/ f101 1 f57"/>
              <a:gd name="f132" fmla="*/ f102 1 f57"/>
              <a:gd name="f133" fmla="*/ f103 1 f58"/>
              <a:gd name="f134" fmla="*/ f104 1 f58"/>
              <a:gd name="f135" fmla="*/ f105 1 f57"/>
              <a:gd name="f136" fmla="*/ f106 1 f58"/>
              <a:gd name="f137" fmla="*/ f107 1 f57"/>
              <a:gd name="f138" fmla="*/ f108 1 f57"/>
              <a:gd name="f139" fmla="*/ f109 1 f57"/>
              <a:gd name="f140" fmla="*/ f110 1 f58"/>
              <a:gd name="f141" fmla="*/ f111 1 f57"/>
              <a:gd name="f142" fmla="*/ f112 f48 1"/>
              <a:gd name="f143" fmla="*/ f113 f48 1"/>
              <a:gd name="f144" fmla="*/ f115 f49 1"/>
              <a:gd name="f145" fmla="*/ f114 f49 1"/>
              <a:gd name="f146" fmla="*/ f116 f48 1"/>
              <a:gd name="f147" fmla="*/ f117 f49 1"/>
              <a:gd name="f148" fmla="*/ f118 f49 1"/>
              <a:gd name="f149" fmla="*/ f119 f48 1"/>
              <a:gd name="f150" fmla="*/ f120 f49 1"/>
              <a:gd name="f151" fmla="*/ f121 f49 1"/>
              <a:gd name="f152" fmla="*/ f122 f48 1"/>
              <a:gd name="f153" fmla="*/ f123 f49 1"/>
              <a:gd name="f154" fmla="*/ f124 f48 1"/>
              <a:gd name="f155" fmla="*/ f125 f49 1"/>
              <a:gd name="f156" fmla="*/ f126 f48 1"/>
              <a:gd name="f157" fmla="*/ f127 f49 1"/>
              <a:gd name="f158" fmla="*/ f128 f48 1"/>
              <a:gd name="f159" fmla="*/ f129 f48 1"/>
              <a:gd name="f160" fmla="*/ f130 f48 1"/>
              <a:gd name="f161" fmla="*/ f131 f48 1"/>
              <a:gd name="f162" fmla="*/ f132 f48 1"/>
              <a:gd name="f163" fmla="*/ f133 f49 1"/>
              <a:gd name="f164" fmla="*/ f134 f49 1"/>
              <a:gd name="f165" fmla="*/ f135 f48 1"/>
              <a:gd name="f166" fmla="*/ f136 f49 1"/>
              <a:gd name="f167" fmla="*/ f137 f48 1"/>
              <a:gd name="f168" fmla="*/ f138 f48 1"/>
              <a:gd name="f169" fmla="*/ f139 f48 1"/>
              <a:gd name="f170" fmla="*/ f140 f49 1"/>
              <a:gd name="f171" fmla="*/ f141 f4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5">
                <a:pos x="f146" y="f147"/>
              </a:cxn>
              <a:cxn ang="f85">
                <a:pos x="f146" y="f148"/>
              </a:cxn>
              <a:cxn ang="f85">
                <a:pos x="f149" y="f150"/>
              </a:cxn>
              <a:cxn ang="f85">
                <a:pos x="f149" y="f151"/>
              </a:cxn>
              <a:cxn ang="f85">
                <a:pos x="f152" y="f153"/>
              </a:cxn>
              <a:cxn ang="f85">
                <a:pos x="f154" y="f153"/>
              </a:cxn>
              <a:cxn ang="f85">
                <a:pos x="f154" y="f155"/>
              </a:cxn>
              <a:cxn ang="f85">
                <a:pos x="f156" y="f155"/>
              </a:cxn>
              <a:cxn ang="f85">
                <a:pos x="f156" y="f157"/>
              </a:cxn>
              <a:cxn ang="f85">
                <a:pos x="f158" y="f157"/>
              </a:cxn>
              <a:cxn ang="f85">
                <a:pos x="f158" y="f153"/>
              </a:cxn>
              <a:cxn ang="f85">
                <a:pos x="f159" y="f153"/>
              </a:cxn>
              <a:cxn ang="f85">
                <a:pos x="f159" y="f157"/>
              </a:cxn>
              <a:cxn ang="f85">
                <a:pos x="f160" y="f157"/>
              </a:cxn>
              <a:cxn ang="f85">
                <a:pos x="f160" y="f153"/>
              </a:cxn>
              <a:cxn ang="f85">
                <a:pos x="f161" y="f153"/>
              </a:cxn>
              <a:cxn ang="f85">
                <a:pos x="f162" y="f151"/>
              </a:cxn>
              <a:cxn ang="f85">
                <a:pos x="f162" y="f163"/>
              </a:cxn>
              <a:cxn ang="f85">
                <a:pos x="f161" y="f164"/>
              </a:cxn>
              <a:cxn ang="f85">
                <a:pos x="f165" y="f164"/>
              </a:cxn>
              <a:cxn ang="f85">
                <a:pos x="f165" y="f166"/>
              </a:cxn>
              <a:cxn ang="f85">
                <a:pos x="f167" y="f166"/>
              </a:cxn>
              <a:cxn ang="f85">
                <a:pos x="f167" y="f164"/>
              </a:cxn>
              <a:cxn ang="f85">
                <a:pos x="f168" y="f164"/>
              </a:cxn>
              <a:cxn ang="f85">
                <a:pos x="f169" y="f163"/>
              </a:cxn>
              <a:cxn ang="f85">
                <a:pos x="f169" y="f170"/>
              </a:cxn>
              <a:cxn ang="f85">
                <a:pos x="f171" y="f147"/>
              </a:cxn>
            </a:cxnLst>
            <a:rect l="f142" t="f145" r="f143" b="f144"/>
            <a:pathLst>
              <a:path w="7345048" h="3547747">
                <a:moveTo>
                  <a:pt x="f8" y="f9"/>
                </a:moveTo>
                <a:cubicBezTo>
                  <a:pt x="f10" y="f11"/>
                  <a:pt x="f10" y="f12"/>
                  <a:pt x="f8" y="f13"/>
                </a:cubicBezTo>
                <a:cubicBezTo>
                  <a:pt x="f14" y="f15"/>
                  <a:pt x="f16" y="f17"/>
                  <a:pt x="f16" y="f18"/>
                </a:cubicBezTo>
                <a:lnTo>
                  <a:pt x="f16" y="f19"/>
                </a:lnTo>
                <a:cubicBezTo>
                  <a:pt x="f16" y="f20"/>
                  <a:pt x="f21" y="f7"/>
                  <a:pt x="f22" y="f7"/>
                </a:cubicBezTo>
                <a:lnTo>
                  <a:pt x="f23" y="f7"/>
                </a:lnTo>
                <a:lnTo>
                  <a:pt x="f23" y="f24"/>
                </a:lnTo>
                <a:lnTo>
                  <a:pt x="f25" y="f24"/>
                </a:lnTo>
                <a:lnTo>
                  <a:pt x="f25" y="f26"/>
                </a:lnTo>
                <a:lnTo>
                  <a:pt x="f27" y="f26"/>
                </a:lnTo>
                <a:lnTo>
                  <a:pt x="f27" y="f7"/>
                </a:lnTo>
                <a:lnTo>
                  <a:pt x="f28" y="f7"/>
                </a:lnTo>
                <a:lnTo>
                  <a:pt x="f28" y="f26"/>
                </a:lnTo>
                <a:lnTo>
                  <a:pt x="f29" y="f26"/>
                </a:lnTo>
                <a:lnTo>
                  <a:pt x="f29" y="f7"/>
                </a:lnTo>
                <a:lnTo>
                  <a:pt x="f30" y="f7"/>
                </a:lnTo>
                <a:cubicBezTo>
                  <a:pt x="f31" y="f7"/>
                  <a:pt x="f5" y="f32"/>
                  <a:pt x="f5" y="f19"/>
                </a:cubicBezTo>
                <a:lnTo>
                  <a:pt x="f5" y="f33"/>
                </a:lnTo>
                <a:cubicBezTo>
                  <a:pt x="f5" y="f34"/>
                  <a:pt x="f35" y="f5"/>
                  <a:pt x="f30" y="f5"/>
                </a:cubicBezTo>
                <a:lnTo>
                  <a:pt x="f36" y="f5"/>
                </a:lnTo>
                <a:lnTo>
                  <a:pt x="f36" y="f37"/>
                </a:lnTo>
                <a:lnTo>
                  <a:pt x="f38" y="f37"/>
                </a:lnTo>
                <a:lnTo>
                  <a:pt x="f38" y="f5"/>
                </a:lnTo>
                <a:lnTo>
                  <a:pt x="f39" y="f5"/>
                </a:lnTo>
                <a:cubicBezTo>
                  <a:pt x="f40" y="f5"/>
                  <a:pt x="f41" y="f34"/>
                  <a:pt x="f41" y="f33"/>
                </a:cubicBezTo>
                <a:lnTo>
                  <a:pt x="f41" y="f42"/>
                </a:lnTo>
                <a:cubicBezTo>
                  <a:pt x="f41" y="f43"/>
                  <a:pt x="f44" y="f45"/>
                  <a:pt x="f46" y="f9"/>
                </a:cubicBezTo>
                <a:close/>
              </a:path>
            </a:pathLst>
          </a:cu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C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4" name="Imagen 9">
            <a:extLst>
              <a:ext uri="{FF2B5EF4-FFF2-40B4-BE49-F238E27FC236}">
                <a16:creationId xmlns:a16="http://schemas.microsoft.com/office/drawing/2014/main" id="{ADC8FF3B-9406-EE74-F003-A347F6937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799991">
            <a:off x="10075609" y="5369567"/>
            <a:ext cx="2112428" cy="148843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n 10">
            <a:extLst>
              <a:ext uri="{FF2B5EF4-FFF2-40B4-BE49-F238E27FC236}">
                <a16:creationId xmlns:a16="http://schemas.microsoft.com/office/drawing/2014/main" id="{85AF7984-2041-7BE4-998F-C23D051FD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3" y="0"/>
            <a:ext cx="850904" cy="8382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Marcador de fecha 2">
            <a:extLst>
              <a:ext uri="{FF2B5EF4-FFF2-40B4-BE49-F238E27FC236}">
                <a16:creationId xmlns:a16="http://schemas.microsoft.com/office/drawing/2014/main" id="{5B5308DF-3385-B99D-BCC1-08964357A0B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836105-C9BF-47D3-85E2-8454ADDA5A52}" type="datetime1">
              <a:rPr lang="es-CO"/>
              <a:pPr lvl="0"/>
              <a:t>11/03/2025</a:t>
            </a:fld>
            <a:endParaRPr lang="es-CO"/>
          </a:p>
        </p:txBody>
      </p:sp>
      <p:sp>
        <p:nvSpPr>
          <p:cNvPr id="7" name="Marcador de pie de página 3">
            <a:extLst>
              <a:ext uri="{FF2B5EF4-FFF2-40B4-BE49-F238E27FC236}">
                <a16:creationId xmlns:a16="http://schemas.microsoft.com/office/drawing/2014/main" id="{B1A4EC3C-7220-4E88-1645-33B953D16C1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O"/>
          </a:p>
        </p:txBody>
      </p:sp>
      <p:sp>
        <p:nvSpPr>
          <p:cNvPr id="8" name="Marcador de número de diapositiva 4">
            <a:extLst>
              <a:ext uri="{FF2B5EF4-FFF2-40B4-BE49-F238E27FC236}">
                <a16:creationId xmlns:a16="http://schemas.microsoft.com/office/drawing/2014/main" id="{83C94968-FD35-027D-0B72-E8F48CAECC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CF12C4-F14C-4EBF-A592-FCB8337460C1}" type="slidenum">
              <a:t>‹Nº›</a:t>
            </a:fld>
            <a:endParaRPr lang="es-CO"/>
          </a:p>
        </p:txBody>
      </p:sp>
      <p:pic>
        <p:nvPicPr>
          <p:cNvPr id="9" name="Imagen 6">
            <a:extLst>
              <a:ext uri="{FF2B5EF4-FFF2-40B4-BE49-F238E27FC236}">
                <a16:creationId xmlns:a16="http://schemas.microsoft.com/office/drawing/2014/main" id="{60FED21E-2749-B58A-0B03-32D3B631C8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1137" b="30387"/>
          <a:stretch>
            <a:fillRect/>
          </a:stretch>
        </p:blipFill>
        <p:spPr>
          <a:xfrm rot="16200004">
            <a:off x="4570166" y="-388324"/>
            <a:ext cx="1137522" cy="19141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Título 8">
            <a:extLst>
              <a:ext uri="{FF2B5EF4-FFF2-40B4-BE49-F238E27FC236}">
                <a16:creationId xmlns:a16="http://schemas.microsoft.com/office/drawing/2014/main" id="{44AB564E-CE3A-6AA2-5B1F-D87B8B54B7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910" y="542998"/>
            <a:ext cx="3949942" cy="132555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2033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9">
            <a:extLst>
              <a:ext uri="{FF2B5EF4-FFF2-40B4-BE49-F238E27FC236}">
                <a16:creationId xmlns:a16="http://schemas.microsoft.com/office/drawing/2014/main" id="{90CBF156-C7C3-0EDE-8F58-379621A07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799991">
            <a:off x="10079568" y="5369567"/>
            <a:ext cx="2112428" cy="148843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Imagen 10">
            <a:extLst>
              <a:ext uri="{FF2B5EF4-FFF2-40B4-BE49-F238E27FC236}">
                <a16:creationId xmlns:a16="http://schemas.microsoft.com/office/drawing/2014/main" id="{DC9C75FD-B970-0CE2-5FB5-0B0581771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3" y="0"/>
            <a:ext cx="850904" cy="8382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Marcador de fecha 2">
            <a:extLst>
              <a:ext uri="{FF2B5EF4-FFF2-40B4-BE49-F238E27FC236}">
                <a16:creationId xmlns:a16="http://schemas.microsoft.com/office/drawing/2014/main" id="{9ABAA185-2037-EAE5-755C-6E3BE4C38E5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3638A5-7E1E-4A39-A829-8AB170117155}" type="datetime1">
              <a:rPr lang="es-CO"/>
              <a:pPr lvl="0"/>
              <a:t>11/03/2025</a:t>
            </a:fld>
            <a:endParaRPr lang="es-CO"/>
          </a:p>
        </p:txBody>
      </p:sp>
      <p:sp>
        <p:nvSpPr>
          <p:cNvPr id="5" name="Marcador de pie de página 3">
            <a:extLst>
              <a:ext uri="{FF2B5EF4-FFF2-40B4-BE49-F238E27FC236}">
                <a16:creationId xmlns:a16="http://schemas.microsoft.com/office/drawing/2014/main" id="{63E29FAB-0E48-C0CF-548A-EDC3DAD0EED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O"/>
          </a:p>
        </p:txBody>
      </p:sp>
      <p:sp>
        <p:nvSpPr>
          <p:cNvPr id="6" name="Marcador de número de diapositiva 4">
            <a:extLst>
              <a:ext uri="{FF2B5EF4-FFF2-40B4-BE49-F238E27FC236}">
                <a16:creationId xmlns:a16="http://schemas.microsoft.com/office/drawing/2014/main" id="{F54ACC93-0128-EA70-E503-783A508D56E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52CD19-6186-4DB1-B780-1590BD79EB4E}" type="slidenum">
              <a:t>‹Nº›</a:t>
            </a:fld>
            <a:endParaRPr lang="es-CO"/>
          </a:p>
        </p:txBody>
      </p:sp>
      <p:sp>
        <p:nvSpPr>
          <p:cNvPr id="7" name="Rectángulo 5">
            <a:extLst>
              <a:ext uri="{FF2B5EF4-FFF2-40B4-BE49-F238E27FC236}">
                <a16:creationId xmlns:a16="http://schemas.microsoft.com/office/drawing/2014/main" id="{2A83F752-C824-2D70-68BC-1876141E3480}"/>
              </a:ext>
            </a:extLst>
          </p:cNvPr>
          <p:cNvSpPr/>
          <p:nvPr/>
        </p:nvSpPr>
        <p:spPr>
          <a:xfrm>
            <a:off x="0" y="0"/>
            <a:ext cx="6096003" cy="6858000"/>
          </a:xfrm>
          <a:prstGeom prst="rect">
            <a:avLst/>
          </a:prstGeom>
          <a:solidFill>
            <a:srgbClr val="2CB5E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CO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8" name="Imagen 6">
            <a:extLst>
              <a:ext uri="{FF2B5EF4-FFF2-40B4-BE49-F238E27FC236}">
                <a16:creationId xmlns:a16="http://schemas.microsoft.com/office/drawing/2014/main" id="{A26F8997-B096-3788-41E3-CCE2B35405F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1137" b="30387"/>
          <a:stretch>
            <a:fillRect/>
          </a:stretch>
        </p:blipFill>
        <p:spPr>
          <a:xfrm rot="16200004">
            <a:off x="4570166" y="-388324"/>
            <a:ext cx="1137522" cy="19141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6D88F14E-EF20-C826-1DCE-39FBE3B6C5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910" y="542998"/>
            <a:ext cx="3949942" cy="132555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20752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solidFill>
          <a:srgbClr val="0985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>
            <a:extLst>
              <a:ext uri="{FF2B5EF4-FFF2-40B4-BE49-F238E27FC236}">
                <a16:creationId xmlns:a16="http://schemas.microsoft.com/office/drawing/2014/main" id="{DA15910A-06B2-62AF-D4D5-2B35697CF7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834"/>
          <a:stretch>
            <a:fillRect/>
          </a:stretch>
        </p:blipFill>
        <p:spPr>
          <a:xfrm>
            <a:off x="10761198" y="0"/>
            <a:ext cx="1430807" cy="126180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Imagen 7">
            <a:extLst>
              <a:ext uri="{FF2B5EF4-FFF2-40B4-BE49-F238E27FC236}">
                <a16:creationId xmlns:a16="http://schemas.microsoft.com/office/drawing/2014/main" id="{30DFE030-8E68-B45E-F5F8-D83DF62BF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00" y="0"/>
            <a:ext cx="833329" cy="12037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EDF81C4A-08F9-BDAD-24A5-0E11CB6FB47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>
            <a:lvl1pPr algn="ctr">
              <a:defRPr sz="4000">
                <a:solidFill>
                  <a:srgbClr val="FFFFFF"/>
                </a:solidFill>
                <a:ea typeface="Russo One"/>
                <a:cs typeface="Russo One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D734A24-525B-8766-857D-8A391469997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s-CO"/>
            </a:lvl1pPr>
          </a:lstStyle>
          <a:p>
            <a:pPr lvl="0"/>
            <a:endParaRPr lang="es-CO"/>
          </a:p>
        </p:txBody>
      </p:sp>
      <p:sp>
        <p:nvSpPr>
          <p:cNvPr id="6" name="Marcador de fecha 3">
            <a:extLst>
              <a:ext uri="{FF2B5EF4-FFF2-40B4-BE49-F238E27FC236}">
                <a16:creationId xmlns:a16="http://schemas.microsoft.com/office/drawing/2014/main" id="{7ED75713-F59E-6FB1-8923-34FE9B4F13B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6C9A48-2354-437D-BD58-EF9A07C54598}" type="datetime1">
              <a:rPr lang="es-CO"/>
              <a:pPr lvl="0"/>
              <a:t>11/03/2025</a:t>
            </a:fld>
            <a:endParaRPr lang="es-CO"/>
          </a:p>
        </p:txBody>
      </p:sp>
      <p:sp>
        <p:nvSpPr>
          <p:cNvPr id="7" name="Marcador de pie de página 4">
            <a:extLst>
              <a:ext uri="{FF2B5EF4-FFF2-40B4-BE49-F238E27FC236}">
                <a16:creationId xmlns:a16="http://schemas.microsoft.com/office/drawing/2014/main" id="{7E817085-5CD7-685B-7F47-E55D80F5686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O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3DD25CDF-D15F-C04B-C435-16F4881C8C9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3FD986-5281-4838-A37E-BCD4392308F0}" type="slidenum">
              <a:t>‹Nº›</a:t>
            </a:fld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85DA112-D81D-FDC2-A651-A6405388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051" b="-708"/>
          <a:stretch>
            <a:fillRect/>
          </a:stretch>
        </p:blipFill>
        <p:spPr>
          <a:xfrm rot="10799991">
            <a:off x="6288475" y="5726942"/>
            <a:ext cx="2669051" cy="113105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61EFEF2-A2F4-E783-AB34-9A19EEAFD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13">
            <a:off x="746347" y="5560462"/>
            <a:ext cx="833329" cy="120379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655160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seño personalizado">
    <p:bg>
      <p:bgPr>
        <a:solidFill>
          <a:srgbClr val="2C42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2">
            <a:extLst>
              <a:ext uri="{FF2B5EF4-FFF2-40B4-BE49-F238E27FC236}">
                <a16:creationId xmlns:a16="http://schemas.microsoft.com/office/drawing/2014/main" id="{F5ADF3C3-FE80-C50B-7319-5E52442A0F4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E5BB72-5201-4A35-AE60-4CEB64BDD2BF}" type="datetime1">
              <a:rPr lang="es-CO"/>
              <a:pPr lvl="0"/>
              <a:t>11/03/2025</a:t>
            </a:fld>
            <a:endParaRPr lang="es-CO"/>
          </a:p>
        </p:txBody>
      </p:sp>
      <p:sp>
        <p:nvSpPr>
          <p:cNvPr id="3" name="Marcador de pie de página 3">
            <a:extLst>
              <a:ext uri="{FF2B5EF4-FFF2-40B4-BE49-F238E27FC236}">
                <a16:creationId xmlns:a16="http://schemas.microsoft.com/office/drawing/2014/main" id="{34F0D89E-C0DF-CDE1-7BBF-AE155E1A8A5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O"/>
          </a:p>
        </p:txBody>
      </p:sp>
      <p:sp>
        <p:nvSpPr>
          <p:cNvPr id="4" name="Marcador de número de diapositiva 4">
            <a:extLst>
              <a:ext uri="{FF2B5EF4-FFF2-40B4-BE49-F238E27FC236}">
                <a16:creationId xmlns:a16="http://schemas.microsoft.com/office/drawing/2014/main" id="{994023B4-DCA9-A4BD-FF94-95E0516AFC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7D7B0C-2DD6-446F-A773-E8A53841B16E}" type="slidenum">
              <a:t>‹Nº›</a:t>
            </a:fld>
            <a:endParaRPr lang="es-CO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D060B4BE-5BF6-67E0-B447-A5FC9EEBE1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634" t="68786"/>
          <a:stretch>
            <a:fillRect/>
          </a:stretch>
        </p:blipFill>
        <p:spPr>
          <a:xfrm>
            <a:off x="8432797" y="4975780"/>
            <a:ext cx="3759198" cy="188221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n 6">
            <a:extLst>
              <a:ext uri="{FF2B5EF4-FFF2-40B4-BE49-F238E27FC236}">
                <a16:creationId xmlns:a16="http://schemas.microsoft.com/office/drawing/2014/main" id="{B9492363-AB74-76C5-FE8B-3CB330F93C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128" b="27270"/>
          <a:stretch>
            <a:fillRect/>
          </a:stretch>
        </p:blipFill>
        <p:spPr>
          <a:xfrm>
            <a:off x="9170764" y="0"/>
            <a:ext cx="3021241" cy="438573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7C7E758F-601A-57AF-9CE4-FECC65A4CA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881" r="46342"/>
          <a:stretch>
            <a:fillRect/>
          </a:stretch>
        </p:blipFill>
        <p:spPr>
          <a:xfrm>
            <a:off x="-38779" y="3775447"/>
            <a:ext cx="4170514" cy="30825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magen 8">
            <a:extLst>
              <a:ext uri="{FF2B5EF4-FFF2-40B4-BE49-F238E27FC236}">
                <a16:creationId xmlns:a16="http://schemas.microsoft.com/office/drawing/2014/main" id="{9FAA1874-5583-C674-5F06-33D5A9894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74" y="955694"/>
            <a:ext cx="774697" cy="83820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654372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2">
            <a:extLst>
              <a:ext uri="{FF2B5EF4-FFF2-40B4-BE49-F238E27FC236}">
                <a16:creationId xmlns:a16="http://schemas.microsoft.com/office/drawing/2014/main" id="{76EABD78-0C54-DB2F-374B-5DA5F1D822F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ACB266-672B-4844-B4B2-08FA43B1DFE7}" type="datetime1">
              <a:rPr lang="es-CO"/>
              <a:pPr lvl="0"/>
              <a:t>11/03/2025</a:t>
            </a:fld>
            <a:endParaRPr lang="es-CO"/>
          </a:p>
        </p:txBody>
      </p:sp>
      <p:sp>
        <p:nvSpPr>
          <p:cNvPr id="3" name="Marcador de pie de página 3">
            <a:extLst>
              <a:ext uri="{FF2B5EF4-FFF2-40B4-BE49-F238E27FC236}">
                <a16:creationId xmlns:a16="http://schemas.microsoft.com/office/drawing/2014/main" id="{5C8914E2-02BA-3191-AFB9-A2121365213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O"/>
          </a:p>
        </p:txBody>
      </p:sp>
      <p:sp>
        <p:nvSpPr>
          <p:cNvPr id="4" name="Marcador de número de diapositiva 4">
            <a:extLst>
              <a:ext uri="{FF2B5EF4-FFF2-40B4-BE49-F238E27FC236}">
                <a16:creationId xmlns:a16="http://schemas.microsoft.com/office/drawing/2014/main" id="{04F2E08F-1180-FF3F-3B8A-8BA2CFEF875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E428FA-8D3C-4E15-ACF9-8385ED2FC71C}" type="slidenum">
              <a:t>‹Nº›</a:t>
            </a:fld>
            <a:endParaRPr lang="es-CO"/>
          </a:p>
        </p:txBody>
      </p:sp>
      <p:sp>
        <p:nvSpPr>
          <p:cNvPr id="5" name="Rectángulo 5">
            <a:extLst>
              <a:ext uri="{FF2B5EF4-FFF2-40B4-BE49-F238E27FC236}">
                <a16:creationId xmlns:a16="http://schemas.microsoft.com/office/drawing/2014/main" id="{0891E49C-CED1-6957-FBB3-EA960A71CC30}"/>
              </a:ext>
            </a:extLst>
          </p:cNvPr>
          <p:cNvSpPr/>
          <p:nvPr/>
        </p:nvSpPr>
        <p:spPr>
          <a:xfrm>
            <a:off x="0" y="0"/>
            <a:ext cx="3581403" cy="6858000"/>
          </a:xfrm>
          <a:prstGeom prst="rect">
            <a:avLst/>
          </a:prstGeom>
          <a:solidFill>
            <a:srgbClr val="2C429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CO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32D71AE0-A0CF-8FA1-B265-EB096D34BD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483"/>
          <a:stretch>
            <a:fillRect/>
          </a:stretch>
        </p:blipFill>
        <p:spPr>
          <a:xfrm>
            <a:off x="751517" y="13039"/>
            <a:ext cx="2419273" cy="128729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874ACE02-7F2B-571E-9042-03E40A1B7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854" y="5407075"/>
            <a:ext cx="1713549" cy="8127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magen 8">
            <a:extLst>
              <a:ext uri="{FF2B5EF4-FFF2-40B4-BE49-F238E27FC236}">
                <a16:creationId xmlns:a16="http://schemas.microsoft.com/office/drawing/2014/main" id="{6F9D14F6-A0AE-08E4-FE9F-202868D6E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872" y="1663430"/>
            <a:ext cx="774697" cy="83820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099565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Diseño personalizado">
    <p:bg>
      <p:bgPr>
        <a:solidFill>
          <a:srgbClr val="2C42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2">
            <a:extLst>
              <a:ext uri="{FF2B5EF4-FFF2-40B4-BE49-F238E27FC236}">
                <a16:creationId xmlns:a16="http://schemas.microsoft.com/office/drawing/2014/main" id="{7C89A536-F4A3-FB77-D8CA-A6D7920E467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1B5D7D-CF8A-414B-B777-7199FE8BFF2F}" type="datetime1">
              <a:rPr lang="es-CO"/>
              <a:pPr lvl="0"/>
              <a:t>11/03/2025</a:t>
            </a:fld>
            <a:endParaRPr lang="es-CO"/>
          </a:p>
        </p:txBody>
      </p:sp>
      <p:sp>
        <p:nvSpPr>
          <p:cNvPr id="3" name="Marcador de pie de página 3">
            <a:extLst>
              <a:ext uri="{FF2B5EF4-FFF2-40B4-BE49-F238E27FC236}">
                <a16:creationId xmlns:a16="http://schemas.microsoft.com/office/drawing/2014/main" id="{4427178C-C310-AE17-8D83-A8B93FC3C8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O"/>
          </a:p>
        </p:txBody>
      </p:sp>
      <p:sp>
        <p:nvSpPr>
          <p:cNvPr id="4" name="Marcador de número de diapositiva 4">
            <a:extLst>
              <a:ext uri="{FF2B5EF4-FFF2-40B4-BE49-F238E27FC236}">
                <a16:creationId xmlns:a16="http://schemas.microsoft.com/office/drawing/2014/main" id="{EFDEE772-7004-1F3F-BC05-0E2AE1EA86B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8D8C68-CD0A-452D-8C4C-754B31D5340F}" type="slidenum">
              <a:t>‹Nº›</a:t>
            </a:fld>
            <a:endParaRPr lang="es-CO"/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F5333218-30E7-A041-41A0-693A70ECD13B}"/>
              </a:ext>
            </a:extLst>
          </p:cNvPr>
          <p:cNvSpPr/>
          <p:nvPr/>
        </p:nvSpPr>
        <p:spPr>
          <a:xfrm>
            <a:off x="8244952" y="0"/>
            <a:ext cx="3947044" cy="6858000"/>
          </a:xfrm>
          <a:prstGeom prst="rect">
            <a:avLst/>
          </a:prstGeom>
          <a:solidFill>
            <a:srgbClr val="2CB5E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17653882-E95B-B9A7-E91E-FCA2BE974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307" y="0"/>
            <a:ext cx="1377699" cy="193010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9D733F16-DF94-82E4-9F3D-1A4EF1D3F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621" y="4931222"/>
            <a:ext cx="3031464" cy="19205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magen 8">
            <a:extLst>
              <a:ext uri="{FF2B5EF4-FFF2-40B4-BE49-F238E27FC236}">
                <a16:creationId xmlns:a16="http://schemas.microsoft.com/office/drawing/2014/main" id="{DFF5D62D-AC4F-E9DF-DC2A-462B1F57F59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634" t="68786"/>
          <a:stretch>
            <a:fillRect/>
          </a:stretch>
        </p:blipFill>
        <p:spPr>
          <a:xfrm>
            <a:off x="3735580" y="118899"/>
            <a:ext cx="2700726" cy="1352242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2418352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Diseño personalizado">
    <p:bg>
      <p:bgPr>
        <a:solidFill>
          <a:srgbClr val="2C42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2">
            <a:extLst>
              <a:ext uri="{FF2B5EF4-FFF2-40B4-BE49-F238E27FC236}">
                <a16:creationId xmlns:a16="http://schemas.microsoft.com/office/drawing/2014/main" id="{9C1029D6-1971-402D-8E67-1BECF0401F3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EFAAF4-EE53-477F-A875-61F229979345}" type="datetime1">
              <a:rPr lang="es-CO"/>
              <a:pPr lvl="0"/>
              <a:t>11/03/2025</a:t>
            </a:fld>
            <a:endParaRPr lang="es-CO"/>
          </a:p>
        </p:txBody>
      </p:sp>
      <p:sp>
        <p:nvSpPr>
          <p:cNvPr id="3" name="Marcador de pie de página 3">
            <a:extLst>
              <a:ext uri="{FF2B5EF4-FFF2-40B4-BE49-F238E27FC236}">
                <a16:creationId xmlns:a16="http://schemas.microsoft.com/office/drawing/2014/main" id="{30D47063-0BCF-D563-16E2-A2E42A7B8DC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O"/>
          </a:p>
        </p:txBody>
      </p:sp>
      <p:sp>
        <p:nvSpPr>
          <p:cNvPr id="4" name="Marcador de número de diapositiva 4">
            <a:extLst>
              <a:ext uri="{FF2B5EF4-FFF2-40B4-BE49-F238E27FC236}">
                <a16:creationId xmlns:a16="http://schemas.microsoft.com/office/drawing/2014/main" id="{88FE9302-36CD-7AAD-CE10-1B51CAF391F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ECCBB8-D6DF-46C6-9FA4-EBBA79582E2B}" type="slidenum">
              <a:t>‹Nº›</a:t>
            </a:fld>
            <a:endParaRPr lang="es-CO"/>
          </a:p>
        </p:txBody>
      </p:sp>
      <p:sp>
        <p:nvSpPr>
          <p:cNvPr id="5" name="Rectángulo 5">
            <a:extLst>
              <a:ext uri="{FF2B5EF4-FFF2-40B4-BE49-F238E27FC236}">
                <a16:creationId xmlns:a16="http://schemas.microsoft.com/office/drawing/2014/main" id="{86000CF7-460B-84A5-11EB-A20F514FEE83}"/>
              </a:ext>
            </a:extLst>
          </p:cNvPr>
          <p:cNvSpPr/>
          <p:nvPr/>
        </p:nvSpPr>
        <p:spPr>
          <a:xfrm>
            <a:off x="0" y="6181344"/>
            <a:ext cx="12191996" cy="676656"/>
          </a:xfrm>
          <a:prstGeom prst="rect">
            <a:avLst/>
          </a:prstGeom>
          <a:solidFill>
            <a:srgbClr val="2CB5E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CO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6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B8D4CD71-4AF7-52DC-B035-344EE616F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12" y="6015435"/>
            <a:ext cx="6954981" cy="10084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CuadroTexto 7">
            <a:extLst>
              <a:ext uri="{FF2B5EF4-FFF2-40B4-BE49-F238E27FC236}">
                <a16:creationId xmlns:a16="http://schemas.microsoft.com/office/drawing/2014/main" id="{DF1F4A99-06CE-8CA8-88A3-278A4449317B}"/>
              </a:ext>
            </a:extLst>
          </p:cNvPr>
          <p:cNvSpPr txBox="1"/>
          <p:nvPr/>
        </p:nvSpPr>
        <p:spPr>
          <a:xfrm>
            <a:off x="4674357" y="4885538"/>
            <a:ext cx="2843271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O" sz="6000" b="0" i="0" u="none" strike="noStrike" kern="1200" cap="none" spc="0" baseline="0">
                <a:solidFill>
                  <a:srgbClr val="FFFFFF"/>
                </a:solidFill>
                <a:uFillTx/>
                <a:latin typeface="Impact" pitchFamily="34"/>
              </a:rPr>
              <a:t>Gracias</a:t>
            </a:r>
          </a:p>
        </p:txBody>
      </p:sp>
      <p:pic>
        <p:nvPicPr>
          <p:cNvPr id="8" name="Imagen 8">
            <a:extLst>
              <a:ext uri="{FF2B5EF4-FFF2-40B4-BE49-F238E27FC236}">
                <a16:creationId xmlns:a16="http://schemas.microsoft.com/office/drawing/2014/main" id="{76497A7B-5866-C43F-5894-33D951228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347" y="1674879"/>
            <a:ext cx="4813301" cy="23621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CuadroTexto 9">
            <a:extLst>
              <a:ext uri="{FF2B5EF4-FFF2-40B4-BE49-F238E27FC236}">
                <a16:creationId xmlns:a16="http://schemas.microsoft.com/office/drawing/2014/main" id="{5E0B5ABA-B17E-6858-5778-95ACAC6CB5F0}"/>
              </a:ext>
            </a:extLst>
          </p:cNvPr>
          <p:cNvSpPr txBox="1"/>
          <p:nvPr/>
        </p:nvSpPr>
        <p:spPr>
          <a:xfrm>
            <a:off x="0" y="5747314"/>
            <a:ext cx="12191996" cy="215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O" sz="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Copyright © 2023. Todos los derechos reservados Universidad Tecnológica de Bolívar.</a:t>
            </a:r>
          </a:p>
        </p:txBody>
      </p:sp>
    </p:spTree>
    <p:extLst>
      <p:ext uri="{BB962C8B-B14F-4D97-AF65-F5344CB8AC3E}">
        <p14:creationId xmlns:p14="http://schemas.microsoft.com/office/powerpoint/2010/main" val="2445246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ED60E-DA65-367F-B086-6BF12A0A24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79592E-F262-CE12-3AED-0C5F114F11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FFCADA-B633-2678-4532-1FC20053946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30/10/2014</a:t>
            </a:r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D5D675-AF81-3D05-C455-75CBBED62EC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CO"/>
              <a:t>Chapter 5 System Modeling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73FC56-E115-B3AA-5270-EF6C3BBAEA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914720-952E-4BE4-AE92-95C3FB391EBC}" type="slidenum"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531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2">
            <a:extLst>
              <a:ext uri="{FF2B5EF4-FFF2-40B4-BE49-F238E27FC236}">
                <a16:creationId xmlns:a16="http://schemas.microsoft.com/office/drawing/2014/main" id="{EFE2DF9D-9936-C1A6-3D4B-8BE28863D14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B52F06-3ED2-495F-B6F4-BFBA342C7273}" type="datetime1">
              <a:rPr lang="es-CO"/>
              <a:pPr lvl="0"/>
              <a:t>11/03/2025</a:t>
            </a:fld>
            <a:endParaRPr lang="es-CO"/>
          </a:p>
        </p:txBody>
      </p:sp>
      <p:sp>
        <p:nvSpPr>
          <p:cNvPr id="3" name="Marcador de pie de página 3">
            <a:extLst>
              <a:ext uri="{FF2B5EF4-FFF2-40B4-BE49-F238E27FC236}">
                <a16:creationId xmlns:a16="http://schemas.microsoft.com/office/drawing/2014/main" id="{C08C16B1-313B-EA27-AE62-E3BEB531E95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O"/>
          </a:p>
        </p:txBody>
      </p:sp>
      <p:sp>
        <p:nvSpPr>
          <p:cNvPr id="4" name="Marcador de número de diapositiva 4">
            <a:extLst>
              <a:ext uri="{FF2B5EF4-FFF2-40B4-BE49-F238E27FC236}">
                <a16:creationId xmlns:a16="http://schemas.microsoft.com/office/drawing/2014/main" id="{B33819DF-6744-BF99-7C44-C4EB1CB9699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D93086-4DBF-4460-853D-48BE7A1B300D}" type="slidenum">
              <a:t>‹Nº›</a:t>
            </a:fld>
            <a:endParaRPr lang="es-CO"/>
          </a:p>
        </p:txBody>
      </p:sp>
      <p:sp>
        <p:nvSpPr>
          <p:cNvPr id="5" name="Rectángulo 5">
            <a:extLst>
              <a:ext uri="{FF2B5EF4-FFF2-40B4-BE49-F238E27FC236}">
                <a16:creationId xmlns:a16="http://schemas.microsoft.com/office/drawing/2014/main" id="{143A7BFA-7034-4A74-7CC3-E54E514BD052}"/>
              </a:ext>
            </a:extLst>
          </p:cNvPr>
          <p:cNvSpPr/>
          <p:nvPr/>
        </p:nvSpPr>
        <p:spPr>
          <a:xfrm>
            <a:off x="8610603" y="0"/>
            <a:ext cx="3581403" cy="6858000"/>
          </a:xfrm>
          <a:prstGeom prst="rect">
            <a:avLst/>
          </a:prstGeom>
          <a:solidFill>
            <a:srgbClr val="2C429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CO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58890DC-E356-BC46-AC77-0217DDD0D9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77724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EE320369-5054-187B-A8D9-D8007EB74F9B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38203" y="1825627"/>
            <a:ext cx="7772400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16F12F2-5B4E-7AAD-5A05-3A5A0B8168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350" r="72146"/>
          <a:stretch>
            <a:fillRect/>
          </a:stretch>
        </p:blipFill>
        <p:spPr>
          <a:xfrm>
            <a:off x="-859920" y="2149443"/>
            <a:ext cx="3396246" cy="470855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FF25117-6071-C42A-582B-F0B28B27AC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182"/>
          <a:stretch>
            <a:fillRect/>
          </a:stretch>
        </p:blipFill>
        <p:spPr>
          <a:xfrm>
            <a:off x="10086389" y="68259"/>
            <a:ext cx="2494931" cy="9886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1D7AABD-C692-778B-4498-0FF295EB9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4">
            <a:off x="11646069" y="4652882"/>
            <a:ext cx="786987" cy="1246062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1402225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2">
            <a:extLst>
              <a:ext uri="{FF2B5EF4-FFF2-40B4-BE49-F238E27FC236}">
                <a16:creationId xmlns:a16="http://schemas.microsoft.com/office/drawing/2014/main" id="{F33A5D02-885D-8E54-1B7C-EB875B1D0A5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4F0A1B-F4EC-4570-9BC6-0A9442F0B4F3}" type="datetime1">
              <a:rPr lang="es-CO"/>
              <a:pPr lvl="0"/>
              <a:t>11/03/2025</a:t>
            </a:fld>
            <a:endParaRPr lang="es-CO"/>
          </a:p>
        </p:txBody>
      </p:sp>
      <p:sp>
        <p:nvSpPr>
          <p:cNvPr id="3" name="Marcador de pie de página 3">
            <a:extLst>
              <a:ext uri="{FF2B5EF4-FFF2-40B4-BE49-F238E27FC236}">
                <a16:creationId xmlns:a16="http://schemas.microsoft.com/office/drawing/2014/main" id="{6FF7D7DA-87C3-2584-135C-F09EE4A3E8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O"/>
          </a:p>
        </p:txBody>
      </p:sp>
      <p:sp>
        <p:nvSpPr>
          <p:cNvPr id="4" name="Marcador de número de diapositiva 4">
            <a:extLst>
              <a:ext uri="{FF2B5EF4-FFF2-40B4-BE49-F238E27FC236}">
                <a16:creationId xmlns:a16="http://schemas.microsoft.com/office/drawing/2014/main" id="{02422629-B9B4-A81F-3F6D-6AB1CD9A6A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6E2C4D-DD1B-45C9-96FB-B3C0CF73B49D}" type="slidenum">
              <a:t>‹Nº›</a:t>
            </a:fld>
            <a:endParaRPr lang="es-CO"/>
          </a:p>
        </p:txBody>
      </p:sp>
      <p:pic>
        <p:nvPicPr>
          <p:cNvPr id="5" name="Imagen 6">
            <a:extLst>
              <a:ext uri="{FF2B5EF4-FFF2-40B4-BE49-F238E27FC236}">
                <a16:creationId xmlns:a16="http://schemas.microsoft.com/office/drawing/2014/main" id="{123D6676-652E-27D3-C4BF-2EB3EC8095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350" r="72146"/>
          <a:stretch>
            <a:fillRect/>
          </a:stretch>
        </p:blipFill>
        <p:spPr>
          <a:xfrm>
            <a:off x="-859920" y="2012914"/>
            <a:ext cx="3396246" cy="470855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n 7">
            <a:extLst>
              <a:ext uri="{FF2B5EF4-FFF2-40B4-BE49-F238E27FC236}">
                <a16:creationId xmlns:a16="http://schemas.microsoft.com/office/drawing/2014/main" id="{E4ACB292-FCB1-9E6F-5AF7-0DC37F30DD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182"/>
          <a:stretch>
            <a:fillRect/>
          </a:stretch>
        </p:blipFill>
        <p:spPr>
          <a:xfrm>
            <a:off x="9697065" y="0"/>
            <a:ext cx="2494931" cy="9886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n 8">
            <a:extLst>
              <a:ext uri="{FF2B5EF4-FFF2-40B4-BE49-F238E27FC236}">
                <a16:creationId xmlns:a16="http://schemas.microsoft.com/office/drawing/2014/main" id="{49AFA7E2-9375-B572-FBCB-A74025E15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4">
            <a:off x="11256745" y="4584622"/>
            <a:ext cx="786987" cy="124606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873FB4D0-51C2-9F7E-3E6E-139E6204027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1225B3BC-EB6F-AF7C-77A3-B3E3C3F8B5D1}"/>
              </a:ext>
            </a:extLst>
          </p:cNvPr>
          <p:cNvSpPr txBox="1">
            <a:spLocks noGrp="1"/>
          </p:cNvSpPr>
          <p:nvPr>
            <p:ph idx="4294967295"/>
          </p:nvPr>
        </p:nvSpPr>
        <p:spPr/>
        <p:txBody>
          <a:bodyPr/>
          <a:lstStyle>
            <a:lvl1pPr>
              <a:defRPr lang="es-CO" sz="2400"/>
            </a:lvl1pPr>
          </a:lstStyle>
          <a:p>
            <a:pPr lvl="0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931911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6CC7C-DF16-F5A8-35B9-D030C00FD7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CB5A61-78AB-37B0-7DFA-69CB52AC757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6AEDF7-8577-1812-C7C2-A1C7A153E1C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12E8C0-4188-AB8D-919D-AF9F1460ED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50D92A-BDF2-456C-8032-3F05E8E3E5B4}" type="datetime1">
              <a:rPr lang="es-CO"/>
              <a:pPr lvl="0"/>
              <a:t>11/03/2025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C7A36F-FAEF-4DF7-B8C6-25DF686864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Ingeniería de Sistemas y Computación</a:t>
            </a:r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F95A6F-D414-0055-2EDC-DAE3173795B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F0C848-6A90-4AEC-9649-D3212E47C0E6}" type="slidenum">
              <a:t>‹Nº›</a:t>
            </a:fld>
            <a:endParaRPr lang="es-CO"/>
          </a:p>
        </p:txBody>
      </p:sp>
      <p:pic>
        <p:nvPicPr>
          <p:cNvPr id="8" name="Imagen 8">
            <a:extLst>
              <a:ext uri="{FF2B5EF4-FFF2-40B4-BE49-F238E27FC236}">
                <a16:creationId xmlns:a16="http://schemas.microsoft.com/office/drawing/2014/main" id="{39B4403F-2F5D-1089-BDC4-9D07321475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350" r="72146"/>
          <a:stretch>
            <a:fillRect/>
          </a:stretch>
        </p:blipFill>
        <p:spPr>
          <a:xfrm>
            <a:off x="-859920" y="2012914"/>
            <a:ext cx="3396246" cy="470855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Imagen 9">
            <a:extLst>
              <a:ext uri="{FF2B5EF4-FFF2-40B4-BE49-F238E27FC236}">
                <a16:creationId xmlns:a16="http://schemas.microsoft.com/office/drawing/2014/main" id="{025962D8-2C36-BDF7-5772-1BEBB982CF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182"/>
          <a:stretch>
            <a:fillRect/>
          </a:stretch>
        </p:blipFill>
        <p:spPr>
          <a:xfrm>
            <a:off x="9697065" y="0"/>
            <a:ext cx="2494931" cy="9886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Imagen 10">
            <a:extLst>
              <a:ext uri="{FF2B5EF4-FFF2-40B4-BE49-F238E27FC236}">
                <a16:creationId xmlns:a16="http://schemas.microsoft.com/office/drawing/2014/main" id="{D88F81B1-8B0E-191C-41C7-F88B11AFE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4">
            <a:off x="11256745" y="4584622"/>
            <a:ext cx="786987" cy="1246062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46561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668F3-271B-6EEA-6ED6-07B4B3B95B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4FF4FC-D97C-F876-47C6-8C33C298DB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5807D0-00AD-1611-9885-8110C6D7004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1F4B80-DA9D-DE30-13AE-0536BA55797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D367D4-D545-F4CC-15C1-A4686D701BD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 marL="800100" indent="-342900">
              <a:defRPr/>
            </a:lvl2pPr>
            <a:lvl3pPr marL="1257300" indent="-342900">
              <a:defRPr/>
            </a:lvl3pPr>
            <a:lvl4pPr marL="1657350" indent="-285750">
              <a:defRPr/>
            </a:lvl4pPr>
            <a:lvl5pPr marL="2114549" indent="-285750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EB30649-92CA-B418-26A2-4549B55D540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1890BB-2B16-4C41-A0A3-A594341F7F2D}" type="datetime1">
              <a:rPr lang="es-CO"/>
              <a:pPr lvl="0"/>
              <a:t>11/03/2025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6831335-AB39-6ADA-C07D-7C643981C89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Ingeniería de Sistemas y Computación</a:t>
            </a:r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ABA423E-2068-D4CB-ED19-EC7C3DF5124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948DC2-E829-432C-B40F-A15FBAE7B203}" type="slidenum">
              <a:t>‹Nº›</a:t>
            </a:fld>
            <a:endParaRPr lang="es-CO"/>
          </a:p>
        </p:txBody>
      </p:sp>
      <p:pic>
        <p:nvPicPr>
          <p:cNvPr id="10" name="Imagen 10">
            <a:extLst>
              <a:ext uri="{FF2B5EF4-FFF2-40B4-BE49-F238E27FC236}">
                <a16:creationId xmlns:a16="http://schemas.microsoft.com/office/drawing/2014/main" id="{F10573F5-0F4F-E56B-CA99-3E071D29D6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350" r="72146"/>
          <a:stretch>
            <a:fillRect/>
          </a:stretch>
        </p:blipFill>
        <p:spPr>
          <a:xfrm>
            <a:off x="-859920" y="2012914"/>
            <a:ext cx="3396246" cy="470855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Imagen 11">
            <a:extLst>
              <a:ext uri="{FF2B5EF4-FFF2-40B4-BE49-F238E27FC236}">
                <a16:creationId xmlns:a16="http://schemas.microsoft.com/office/drawing/2014/main" id="{84D7EA5D-A349-FD13-84B9-C0D2904A1B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182"/>
          <a:stretch>
            <a:fillRect/>
          </a:stretch>
        </p:blipFill>
        <p:spPr>
          <a:xfrm>
            <a:off x="9697065" y="0"/>
            <a:ext cx="2494931" cy="9886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Imagen 12">
            <a:extLst>
              <a:ext uri="{FF2B5EF4-FFF2-40B4-BE49-F238E27FC236}">
                <a16:creationId xmlns:a16="http://schemas.microsoft.com/office/drawing/2014/main" id="{082E5365-1169-7516-746A-C2097AC93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4">
            <a:off x="11256745" y="4584622"/>
            <a:ext cx="786987" cy="1246062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653099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2">
            <a:extLst>
              <a:ext uri="{FF2B5EF4-FFF2-40B4-BE49-F238E27FC236}">
                <a16:creationId xmlns:a16="http://schemas.microsoft.com/office/drawing/2014/main" id="{DC2545BA-5C95-FB70-61FB-8982936433E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676E7B-13D7-4549-836D-188048015357}" type="datetime1">
              <a:rPr lang="es-CO"/>
              <a:pPr lvl="0"/>
              <a:t>11/03/2025</a:t>
            </a:fld>
            <a:endParaRPr lang="es-CO"/>
          </a:p>
        </p:txBody>
      </p:sp>
      <p:sp>
        <p:nvSpPr>
          <p:cNvPr id="3" name="Marcador de pie de página 3">
            <a:extLst>
              <a:ext uri="{FF2B5EF4-FFF2-40B4-BE49-F238E27FC236}">
                <a16:creationId xmlns:a16="http://schemas.microsoft.com/office/drawing/2014/main" id="{14D3E14F-AF2C-5C2E-69E5-7DFBAAADE50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O"/>
          </a:p>
        </p:txBody>
      </p:sp>
      <p:sp>
        <p:nvSpPr>
          <p:cNvPr id="4" name="Marcador de número de diapositiva 4">
            <a:extLst>
              <a:ext uri="{FF2B5EF4-FFF2-40B4-BE49-F238E27FC236}">
                <a16:creationId xmlns:a16="http://schemas.microsoft.com/office/drawing/2014/main" id="{150109BC-FC8F-BCED-9CFF-DB3ECF1F7BA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F9C6F5-BE4A-4C4A-8E4E-C926A0DE498C}" type="slidenum">
              <a:t>‹Nº›</a:t>
            </a:fld>
            <a:endParaRPr lang="es-CO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7D3446FF-C27A-4980-466A-666D7D89E8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124"/>
          <a:stretch>
            <a:fillRect/>
          </a:stretch>
        </p:blipFill>
        <p:spPr>
          <a:xfrm>
            <a:off x="10903872" y="0"/>
            <a:ext cx="1288124" cy="186263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n 6">
            <a:extLst>
              <a:ext uri="{FF2B5EF4-FFF2-40B4-BE49-F238E27FC236}">
                <a16:creationId xmlns:a16="http://schemas.microsoft.com/office/drawing/2014/main" id="{9E94D94D-3A8D-AFBA-6A74-611AB15392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483"/>
          <a:stretch>
            <a:fillRect/>
          </a:stretch>
        </p:blipFill>
        <p:spPr>
          <a:xfrm>
            <a:off x="855229" y="0"/>
            <a:ext cx="2419273" cy="128729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13CB075C-8612-F88F-EE31-49FF79CBA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927" y="4822198"/>
            <a:ext cx="1713549" cy="8127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magen 8">
            <a:extLst>
              <a:ext uri="{FF2B5EF4-FFF2-40B4-BE49-F238E27FC236}">
                <a16:creationId xmlns:a16="http://schemas.microsoft.com/office/drawing/2014/main" id="{BE228E20-245F-CF2C-A5D4-1A7FD37A6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9396" y="358737"/>
            <a:ext cx="774697" cy="8382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Imagen 9">
            <a:extLst>
              <a:ext uri="{FF2B5EF4-FFF2-40B4-BE49-F238E27FC236}">
                <a16:creationId xmlns:a16="http://schemas.microsoft.com/office/drawing/2014/main" id="{EF52DA03-2CF6-4E70-73B5-4CE2FFF50F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799991">
            <a:off x="-11" y="4933142"/>
            <a:ext cx="1377699" cy="193010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Imagen 10">
            <a:extLst>
              <a:ext uri="{FF2B5EF4-FFF2-40B4-BE49-F238E27FC236}">
                <a16:creationId xmlns:a16="http://schemas.microsoft.com/office/drawing/2014/main" id="{406AB08A-EE08-94A6-D10D-E15B74AA18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2442" y="5541007"/>
            <a:ext cx="1680923" cy="81275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53968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>
            <a:extLst>
              <a:ext uri="{FF2B5EF4-FFF2-40B4-BE49-F238E27FC236}">
                <a16:creationId xmlns:a16="http://schemas.microsoft.com/office/drawing/2014/main" id="{5C29384B-F271-6EFE-0136-4F9DCB206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348"/>
            <a:ext cx="12166604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Marcador de fecha 1">
            <a:extLst>
              <a:ext uri="{FF2B5EF4-FFF2-40B4-BE49-F238E27FC236}">
                <a16:creationId xmlns:a16="http://schemas.microsoft.com/office/drawing/2014/main" id="{40621CFC-2498-EDBC-59C6-EDA542AA81B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911510-D189-42C3-B516-F5C411AE151D}" type="datetime1">
              <a:rPr lang="es-CO"/>
              <a:pPr lvl="0"/>
              <a:t>11/03/2025</a:t>
            </a:fld>
            <a:endParaRPr lang="es-CO"/>
          </a:p>
        </p:txBody>
      </p:sp>
      <p:sp>
        <p:nvSpPr>
          <p:cNvPr id="4" name="Marcador de pie de página 2">
            <a:extLst>
              <a:ext uri="{FF2B5EF4-FFF2-40B4-BE49-F238E27FC236}">
                <a16:creationId xmlns:a16="http://schemas.microsoft.com/office/drawing/2014/main" id="{50F0E254-134B-D429-A270-69530F8BB0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O"/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B81B5E55-4BC3-868C-185A-76EBEEAAF97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76BEF4-AA30-459F-9659-1A0D47A1C652}" type="slidenum">
              <a:t>‹Nº›</a:t>
            </a:fld>
            <a:endParaRPr lang="es-CO"/>
          </a:p>
        </p:txBody>
      </p:sp>
      <p:sp>
        <p:nvSpPr>
          <p:cNvPr id="6" name="Título 10">
            <a:extLst>
              <a:ext uri="{FF2B5EF4-FFF2-40B4-BE49-F238E27FC236}">
                <a16:creationId xmlns:a16="http://schemas.microsoft.com/office/drawing/2014/main" id="{49282DD4-1EEF-ECBB-0EA5-F9FF6899EA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1821" y="2766215"/>
            <a:ext cx="10515600" cy="1325559"/>
          </a:xfrm>
        </p:spPr>
        <p:txBody>
          <a:bodyPr anchorCtr="1"/>
          <a:lstStyle>
            <a:lvl1pPr algn="ctr">
              <a:defRPr sz="54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769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bg>
      <p:bgPr>
        <a:solidFill>
          <a:srgbClr val="2C42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2">
            <a:extLst>
              <a:ext uri="{FF2B5EF4-FFF2-40B4-BE49-F238E27FC236}">
                <a16:creationId xmlns:a16="http://schemas.microsoft.com/office/drawing/2014/main" id="{4E75F1D3-09D2-2581-85A9-C55C27C641B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BF06D565-CD80-4C1C-9C5F-674D70011625}" type="datetime1">
              <a:rPr lang="es-CO"/>
              <a:pPr lvl="0"/>
              <a:t>11/03/2025</a:t>
            </a:fld>
            <a:endParaRPr lang="es-CO"/>
          </a:p>
        </p:txBody>
      </p:sp>
      <p:sp>
        <p:nvSpPr>
          <p:cNvPr id="3" name="Marcador de pie de página 3">
            <a:extLst>
              <a:ext uri="{FF2B5EF4-FFF2-40B4-BE49-F238E27FC236}">
                <a16:creationId xmlns:a16="http://schemas.microsoft.com/office/drawing/2014/main" id="{DF1F228B-B7CA-0A34-2961-EEB647DB945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s-CO"/>
          </a:p>
        </p:txBody>
      </p:sp>
      <p:sp>
        <p:nvSpPr>
          <p:cNvPr id="4" name="Marcador de número de diapositiva 4">
            <a:extLst>
              <a:ext uri="{FF2B5EF4-FFF2-40B4-BE49-F238E27FC236}">
                <a16:creationId xmlns:a16="http://schemas.microsoft.com/office/drawing/2014/main" id="{392AE5A0-6A58-7FF8-5FD1-60637668041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E516B7F3-A9EB-4899-9AFF-E0EB9B59B9B0}" type="slidenum">
              <a:t>‹Nº›</a:t>
            </a:fld>
            <a:endParaRPr lang="es-CO"/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25CD05E0-2D68-61E2-498A-2426DF7827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6774" y="2790181"/>
            <a:ext cx="10515600" cy="1325559"/>
          </a:xfrm>
        </p:spPr>
        <p:txBody>
          <a:bodyPr anchorCtr="1"/>
          <a:lstStyle>
            <a:lvl1pPr algn="ctr">
              <a:defRPr lang="en-US">
                <a:solidFill>
                  <a:srgbClr val="2CB5E0"/>
                </a:solidFill>
                <a:ea typeface="Russo One"/>
                <a:cs typeface="Russo One"/>
              </a:defRPr>
            </a:lvl1pPr>
          </a:lstStyle>
          <a:p>
            <a:pPr lvl="0"/>
            <a:r>
              <a:rPr lang="en-US"/>
              <a:t> </a:t>
            </a:r>
            <a:r>
              <a:rPr lang="es-ES"/>
              <a:t>Haga clic para modificar el estilo de título del patrón</a:t>
            </a:r>
            <a:endParaRPr lang="es-CO"/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7CDFF589-61A4-8496-B201-CFDB95C05F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483"/>
          <a:stretch>
            <a:fillRect/>
          </a:stretch>
        </p:blipFill>
        <p:spPr>
          <a:xfrm>
            <a:off x="748472" y="0"/>
            <a:ext cx="2419273" cy="128729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0FE8ECF6-EECF-6FFE-17BD-3A6B53A3DA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124"/>
          <a:stretch>
            <a:fillRect/>
          </a:stretch>
        </p:blipFill>
        <p:spPr>
          <a:xfrm>
            <a:off x="10878077" y="0"/>
            <a:ext cx="1288124" cy="186263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magen 8">
            <a:extLst>
              <a:ext uri="{FF2B5EF4-FFF2-40B4-BE49-F238E27FC236}">
                <a16:creationId xmlns:a16="http://schemas.microsoft.com/office/drawing/2014/main" id="{D80E59AD-9F18-25BA-D95F-8CE31FDF8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82694"/>
            <a:ext cx="1713549" cy="8127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Imagen 9">
            <a:extLst>
              <a:ext uri="{FF2B5EF4-FFF2-40B4-BE49-F238E27FC236}">
                <a16:creationId xmlns:a16="http://schemas.microsoft.com/office/drawing/2014/main" id="{B5204D4A-1B29-56DA-B112-26D97E4EF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2520" y="607134"/>
            <a:ext cx="774697" cy="83820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05167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2">
            <a:extLst>
              <a:ext uri="{FF2B5EF4-FFF2-40B4-BE49-F238E27FC236}">
                <a16:creationId xmlns:a16="http://schemas.microsoft.com/office/drawing/2014/main" id="{49E1D853-4E86-CEDA-8EAA-4441ECA8E8A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5DF842-5E74-43C8-A0A8-08488466B3C4}" type="datetime1">
              <a:rPr lang="es-CO"/>
              <a:pPr lvl="0"/>
              <a:t>11/03/2025</a:t>
            </a:fld>
            <a:endParaRPr lang="es-CO"/>
          </a:p>
        </p:txBody>
      </p:sp>
      <p:sp>
        <p:nvSpPr>
          <p:cNvPr id="3" name="Marcador de pie de página 3">
            <a:extLst>
              <a:ext uri="{FF2B5EF4-FFF2-40B4-BE49-F238E27FC236}">
                <a16:creationId xmlns:a16="http://schemas.microsoft.com/office/drawing/2014/main" id="{70A5F341-690F-E36A-D65B-28AEA9B512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O"/>
          </a:p>
        </p:txBody>
      </p:sp>
      <p:sp>
        <p:nvSpPr>
          <p:cNvPr id="4" name="Marcador de número de diapositiva 4">
            <a:extLst>
              <a:ext uri="{FF2B5EF4-FFF2-40B4-BE49-F238E27FC236}">
                <a16:creationId xmlns:a16="http://schemas.microsoft.com/office/drawing/2014/main" id="{3F6F9C0F-B704-B5D4-5EAC-B14C4C0BD26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6571DE-E6FD-4569-A824-1DD8A6185390}" type="slidenum">
              <a:t>‹Nº›</a:t>
            </a:fld>
            <a:endParaRPr lang="es-CO"/>
          </a:p>
        </p:txBody>
      </p:sp>
      <p:grpSp>
        <p:nvGrpSpPr>
          <p:cNvPr id="5" name="Grupo 13">
            <a:extLst>
              <a:ext uri="{FF2B5EF4-FFF2-40B4-BE49-F238E27FC236}">
                <a16:creationId xmlns:a16="http://schemas.microsoft.com/office/drawing/2014/main" id="{4CFAD8D3-EBC1-B222-270A-20A5BCC843F2}"/>
              </a:ext>
            </a:extLst>
          </p:cNvPr>
          <p:cNvGrpSpPr/>
          <p:nvPr/>
        </p:nvGrpSpPr>
        <p:grpSpPr>
          <a:xfrm>
            <a:off x="-3832707" y="-36210"/>
            <a:ext cx="8634413" cy="6872291"/>
            <a:chOff x="-3832707" y="-36210"/>
            <a:chExt cx="8634413" cy="6872291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3CE7CE88-3D18-43DA-B9F0-8AD1FF528321}"/>
                </a:ext>
              </a:extLst>
            </p:cNvPr>
            <p:cNvSpPr/>
            <p:nvPr/>
          </p:nvSpPr>
          <p:spPr>
            <a:xfrm>
              <a:off x="-2208696" y="-29855"/>
              <a:ext cx="6096003" cy="6858000"/>
            </a:xfrm>
            <a:prstGeom prst="rect">
              <a:avLst/>
            </a:prstGeom>
            <a:solidFill>
              <a:srgbClr val="2C429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CO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8715B7E4-C675-4332-C550-594B0268097B}"/>
                </a:ext>
              </a:extLst>
            </p:cNvPr>
            <p:cNvSpPr/>
            <p:nvPr/>
          </p:nvSpPr>
          <p:spPr>
            <a:xfrm>
              <a:off x="2693502" y="-36210"/>
              <a:ext cx="2108204" cy="438916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815"/>
                <a:gd name="f7" fmla="val 5507"/>
                <a:gd name="f8" fmla="val 3905"/>
                <a:gd name="f9" fmla="val 1605"/>
                <a:gd name="f10" fmla="+- 0 0 -90"/>
                <a:gd name="f11" fmla="*/ f3 1 2815"/>
                <a:gd name="f12" fmla="*/ f4 1 5507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2815"/>
                <a:gd name="f21" fmla="*/ f17 1 5507"/>
                <a:gd name="f22" fmla="*/ 0 f18 1"/>
                <a:gd name="f23" fmla="*/ 0 f17 1"/>
                <a:gd name="f24" fmla="*/ 5507 f17 1"/>
                <a:gd name="f25" fmla="*/ 2815 f18 1"/>
                <a:gd name="f26" fmla="*/ 3905 f17 1"/>
                <a:gd name="f27" fmla="*/ 1605 f18 1"/>
                <a:gd name="f28" fmla="+- f19 0 f1"/>
                <a:gd name="f29" fmla="*/ f22 1 2815"/>
                <a:gd name="f30" fmla="*/ f23 1 5507"/>
                <a:gd name="f31" fmla="*/ f24 1 5507"/>
                <a:gd name="f32" fmla="*/ f25 1 2815"/>
                <a:gd name="f33" fmla="*/ f26 1 5507"/>
                <a:gd name="f34" fmla="*/ f27 1 2815"/>
                <a:gd name="f35" fmla="*/ 0 1 f20"/>
                <a:gd name="f36" fmla="*/ f14 1 f20"/>
                <a:gd name="f37" fmla="*/ 0 1 f21"/>
                <a:gd name="f38" fmla="*/ f15 1 f21"/>
                <a:gd name="f39" fmla="*/ f29 1 f20"/>
                <a:gd name="f40" fmla="*/ f30 1 f21"/>
                <a:gd name="f41" fmla="*/ f31 1 f21"/>
                <a:gd name="f42" fmla="*/ f32 1 f20"/>
                <a:gd name="f43" fmla="*/ f33 1 f21"/>
                <a:gd name="f44" fmla="*/ f34 1 f20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2 1"/>
                <a:gd name="f52" fmla="*/ f42 f11 1"/>
                <a:gd name="f53" fmla="*/ f43 f12 1"/>
                <a:gd name="f54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49" y="f50"/>
                </a:cxn>
                <a:cxn ang="f28">
                  <a:pos x="f49" y="f51"/>
                </a:cxn>
                <a:cxn ang="f28">
                  <a:pos x="f52" y="f51"/>
                </a:cxn>
                <a:cxn ang="f28">
                  <a:pos x="f52" y="f53"/>
                </a:cxn>
                <a:cxn ang="f28">
                  <a:pos x="f54" y="f53"/>
                </a:cxn>
                <a:cxn ang="f28">
                  <a:pos x="f54" y="f50"/>
                </a:cxn>
                <a:cxn ang="f28">
                  <a:pos x="f49" y="f50"/>
                </a:cxn>
              </a:cxnLst>
              <a:rect l="f45" t="f48" r="f46" b="f47"/>
              <a:pathLst>
                <a:path w="2815" h="5507">
                  <a:moveTo>
                    <a:pt x="f5" y="f5"/>
                  </a:moveTo>
                  <a:lnTo>
                    <a:pt x="f5" y="f5"/>
                  </a:lnTo>
                  <a:lnTo>
                    <a:pt x="f5" y="f7"/>
                  </a:lnTo>
                  <a:lnTo>
                    <a:pt x="f6" y="f7"/>
                  </a:lnTo>
                  <a:lnTo>
                    <a:pt x="f6" y="f8"/>
                  </a:lnTo>
                  <a:lnTo>
                    <a:pt x="f9" y="f8"/>
                  </a:lnTo>
                  <a:lnTo>
                    <a:pt x="f9" y="f5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2CB5E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CO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B6A4711B-3826-E084-A234-CD9FAC71DB34}"/>
                </a:ext>
              </a:extLst>
            </p:cNvPr>
            <p:cNvSpPr/>
            <p:nvPr/>
          </p:nvSpPr>
          <p:spPr>
            <a:xfrm>
              <a:off x="-3832707" y="3875391"/>
              <a:ext cx="4057650" cy="296069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908"/>
                <a:gd name="f7" fmla="val 3579"/>
                <a:gd name="f8" fmla="val 1602"/>
                <a:gd name="f9" fmla="val 3303"/>
                <a:gd name="f10" fmla="+- 0 0 -90"/>
                <a:gd name="f11" fmla="*/ f3 1 4908"/>
                <a:gd name="f12" fmla="*/ f4 1 3579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4908"/>
                <a:gd name="f21" fmla="*/ f17 1 3579"/>
                <a:gd name="f22" fmla="*/ 0 f18 1"/>
                <a:gd name="f23" fmla="*/ 0 f17 1"/>
                <a:gd name="f24" fmla="*/ 1602 f17 1"/>
                <a:gd name="f25" fmla="*/ 3303 f18 1"/>
                <a:gd name="f26" fmla="*/ 3579 f17 1"/>
                <a:gd name="f27" fmla="*/ 4908 f18 1"/>
                <a:gd name="f28" fmla="+- f19 0 f1"/>
                <a:gd name="f29" fmla="*/ f22 1 4908"/>
                <a:gd name="f30" fmla="*/ f23 1 3579"/>
                <a:gd name="f31" fmla="*/ f24 1 3579"/>
                <a:gd name="f32" fmla="*/ f25 1 4908"/>
                <a:gd name="f33" fmla="*/ f26 1 3579"/>
                <a:gd name="f34" fmla="*/ f27 1 4908"/>
                <a:gd name="f35" fmla="*/ 0 1 f20"/>
                <a:gd name="f36" fmla="*/ f14 1 f20"/>
                <a:gd name="f37" fmla="*/ 0 1 f21"/>
                <a:gd name="f38" fmla="*/ f15 1 f21"/>
                <a:gd name="f39" fmla="*/ f29 1 f20"/>
                <a:gd name="f40" fmla="*/ f30 1 f21"/>
                <a:gd name="f41" fmla="*/ f31 1 f21"/>
                <a:gd name="f42" fmla="*/ f32 1 f20"/>
                <a:gd name="f43" fmla="*/ f33 1 f21"/>
                <a:gd name="f44" fmla="*/ f34 1 f20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2 1"/>
                <a:gd name="f52" fmla="*/ f42 f11 1"/>
                <a:gd name="f53" fmla="*/ f43 f12 1"/>
                <a:gd name="f54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49" y="f50"/>
                </a:cxn>
                <a:cxn ang="f28">
                  <a:pos x="f49" y="f51"/>
                </a:cxn>
                <a:cxn ang="f28">
                  <a:pos x="f52" y="f51"/>
                </a:cxn>
                <a:cxn ang="f28">
                  <a:pos x="f52" y="f53"/>
                </a:cxn>
                <a:cxn ang="f28">
                  <a:pos x="f54" y="f53"/>
                </a:cxn>
                <a:cxn ang="f28">
                  <a:pos x="f54" y="f50"/>
                </a:cxn>
                <a:cxn ang="f28">
                  <a:pos x="f49" y="f50"/>
                </a:cxn>
              </a:cxnLst>
              <a:rect l="f45" t="f48" r="f46" b="f47"/>
              <a:pathLst>
                <a:path w="4908" h="3579">
                  <a:moveTo>
                    <a:pt x="f5" y="f5"/>
                  </a:moveTo>
                  <a:lnTo>
                    <a:pt x="f5" y="f5"/>
                  </a:lnTo>
                  <a:lnTo>
                    <a:pt x="f5" y="f8"/>
                  </a:lnTo>
                  <a:lnTo>
                    <a:pt x="f9" y="f8"/>
                  </a:lnTo>
                  <a:lnTo>
                    <a:pt x="f9" y="f7"/>
                  </a:lnTo>
                  <a:lnTo>
                    <a:pt x="f6" y="f7"/>
                  </a:lnTo>
                  <a:lnTo>
                    <a:pt x="f6" y="f5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2CB5E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CO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49D5B128-24E2-CB78-CD43-4E4220083316}"/>
                </a:ext>
              </a:extLst>
            </p:cNvPr>
            <p:cNvSpPr/>
            <p:nvPr/>
          </p:nvSpPr>
          <p:spPr>
            <a:xfrm>
              <a:off x="-2383319" y="-36210"/>
              <a:ext cx="4067178" cy="28622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920"/>
                <a:gd name="f7" fmla="val 3461"/>
                <a:gd name="f8" fmla="val 3316"/>
                <a:gd name="f9" fmla="val 1859"/>
                <a:gd name="f10" fmla="val 1605"/>
                <a:gd name="f11" fmla="val 1"/>
                <a:gd name="f12" fmla="+- 0 0 -90"/>
                <a:gd name="f13" fmla="*/ f3 1 4920"/>
                <a:gd name="f14" fmla="*/ f4 1 3461"/>
                <a:gd name="f15" fmla="val f5"/>
                <a:gd name="f16" fmla="val f6"/>
                <a:gd name="f17" fmla="val f7"/>
                <a:gd name="f18" fmla="*/ f12 f0 1"/>
                <a:gd name="f19" fmla="+- f17 0 f15"/>
                <a:gd name="f20" fmla="+- f16 0 f15"/>
                <a:gd name="f21" fmla="*/ f18 1 f2"/>
                <a:gd name="f22" fmla="*/ f20 1 4920"/>
                <a:gd name="f23" fmla="*/ f19 1 3461"/>
                <a:gd name="f24" fmla="*/ 3316 f20 1"/>
                <a:gd name="f25" fmla="*/ 0 f19 1"/>
                <a:gd name="f26" fmla="*/ 1859 f19 1"/>
                <a:gd name="f27" fmla="*/ 1605 f20 1"/>
                <a:gd name="f28" fmla="*/ 1 f19 1"/>
                <a:gd name="f29" fmla="*/ 0 f20 1"/>
                <a:gd name="f30" fmla="*/ 3461 f19 1"/>
                <a:gd name="f31" fmla="*/ 4920 f20 1"/>
                <a:gd name="f32" fmla="+- f21 0 f1"/>
                <a:gd name="f33" fmla="*/ f24 1 4920"/>
                <a:gd name="f34" fmla="*/ f25 1 3461"/>
                <a:gd name="f35" fmla="*/ f26 1 3461"/>
                <a:gd name="f36" fmla="*/ f27 1 4920"/>
                <a:gd name="f37" fmla="*/ f28 1 3461"/>
                <a:gd name="f38" fmla="*/ f29 1 4920"/>
                <a:gd name="f39" fmla="*/ f30 1 3461"/>
                <a:gd name="f40" fmla="*/ f31 1 4920"/>
                <a:gd name="f41" fmla="*/ 0 1 f22"/>
                <a:gd name="f42" fmla="*/ f16 1 f22"/>
                <a:gd name="f43" fmla="*/ 0 1 f23"/>
                <a:gd name="f44" fmla="*/ f17 1 f23"/>
                <a:gd name="f45" fmla="*/ f33 1 f22"/>
                <a:gd name="f46" fmla="*/ f34 1 f23"/>
                <a:gd name="f47" fmla="*/ f35 1 f23"/>
                <a:gd name="f48" fmla="*/ f36 1 f22"/>
                <a:gd name="f49" fmla="*/ f37 1 f23"/>
                <a:gd name="f50" fmla="*/ f38 1 f22"/>
                <a:gd name="f51" fmla="*/ f39 1 f23"/>
                <a:gd name="f52" fmla="*/ f40 1 f22"/>
                <a:gd name="f53" fmla="*/ f41 f13 1"/>
                <a:gd name="f54" fmla="*/ f42 f13 1"/>
                <a:gd name="f55" fmla="*/ f44 f14 1"/>
                <a:gd name="f56" fmla="*/ f43 f14 1"/>
                <a:gd name="f57" fmla="*/ f45 f13 1"/>
                <a:gd name="f58" fmla="*/ f46 f14 1"/>
                <a:gd name="f59" fmla="*/ f47 f14 1"/>
                <a:gd name="f60" fmla="*/ f48 f13 1"/>
                <a:gd name="f61" fmla="*/ f49 f14 1"/>
                <a:gd name="f62" fmla="*/ f50 f13 1"/>
                <a:gd name="f63" fmla="*/ f51 f14 1"/>
                <a:gd name="f64" fmla="*/ f52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57" y="f58"/>
                </a:cxn>
                <a:cxn ang="f32">
                  <a:pos x="f57" y="f58"/>
                </a:cxn>
                <a:cxn ang="f32">
                  <a:pos x="f57" y="f59"/>
                </a:cxn>
                <a:cxn ang="f32">
                  <a:pos x="f60" y="f59"/>
                </a:cxn>
                <a:cxn ang="f32">
                  <a:pos x="f60" y="f61"/>
                </a:cxn>
                <a:cxn ang="f32">
                  <a:pos x="f62" y="f61"/>
                </a:cxn>
                <a:cxn ang="f32">
                  <a:pos x="f62" y="f63"/>
                </a:cxn>
                <a:cxn ang="f32">
                  <a:pos x="f64" y="f63"/>
                </a:cxn>
                <a:cxn ang="f32">
                  <a:pos x="f64" y="f58"/>
                </a:cxn>
                <a:cxn ang="f32">
                  <a:pos x="f57" y="f58"/>
                </a:cxn>
              </a:cxnLst>
              <a:rect l="f53" t="f56" r="f54" b="f55"/>
              <a:pathLst>
                <a:path w="4920" h="3461">
                  <a:moveTo>
                    <a:pt x="f8" y="f5"/>
                  </a:moveTo>
                  <a:lnTo>
                    <a:pt x="f8" y="f5"/>
                  </a:lnTo>
                  <a:lnTo>
                    <a:pt x="f8" y="f9"/>
                  </a:lnTo>
                  <a:lnTo>
                    <a:pt x="f10" y="f9"/>
                  </a:lnTo>
                  <a:lnTo>
                    <a:pt x="f10" y="f11"/>
                  </a:lnTo>
                  <a:lnTo>
                    <a:pt x="f5" y="f11"/>
                  </a:lnTo>
                  <a:lnTo>
                    <a:pt x="f5" y="f7"/>
                  </a:lnTo>
                  <a:lnTo>
                    <a:pt x="f6" y="f7"/>
                  </a:lnTo>
                  <a:lnTo>
                    <a:pt x="f6" y="f5"/>
                  </a:lnTo>
                  <a:lnTo>
                    <a:pt x="f8" y="f5"/>
                  </a:lnTo>
                  <a:close/>
                </a:path>
              </a:pathLst>
            </a:custGeom>
            <a:solidFill>
              <a:srgbClr val="2CB5E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CO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CA0851DB-DACD-B901-B234-FDA3344C55CF}"/>
                </a:ext>
              </a:extLst>
            </p:cNvPr>
            <p:cNvSpPr/>
            <p:nvPr/>
          </p:nvSpPr>
          <p:spPr>
            <a:xfrm>
              <a:off x="1174373" y="5109264"/>
              <a:ext cx="2789240" cy="132555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374"/>
                <a:gd name="f7" fmla="val 1602"/>
                <a:gd name="f8" fmla="+- 0 0 -90"/>
                <a:gd name="f9" fmla="*/ f3 1 3374"/>
                <a:gd name="f10" fmla="*/ f4 1 1602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3374"/>
                <a:gd name="f19" fmla="*/ f15 1 1602"/>
                <a:gd name="f20" fmla="*/ 3374 f16 1"/>
                <a:gd name="f21" fmla="*/ 1602 f15 1"/>
                <a:gd name="f22" fmla="*/ 0 f16 1"/>
                <a:gd name="f23" fmla="*/ 0 f15 1"/>
                <a:gd name="f24" fmla="+- f17 0 f1"/>
                <a:gd name="f25" fmla="*/ f20 1 3374"/>
                <a:gd name="f26" fmla="*/ f21 1 1602"/>
                <a:gd name="f27" fmla="*/ f22 1 3374"/>
                <a:gd name="f28" fmla="*/ f23 1 1602"/>
                <a:gd name="f29" fmla="*/ 0 1 f18"/>
                <a:gd name="f30" fmla="*/ f12 1 f18"/>
                <a:gd name="f31" fmla="*/ 0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3374" h="1602">
                  <a:moveTo>
                    <a:pt x="f6" y="f7"/>
                  </a:move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lnTo>
                    <a:pt x="f6" y="f5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2CB5E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CO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1" name="Rectángulo 12">
            <a:extLst>
              <a:ext uri="{FF2B5EF4-FFF2-40B4-BE49-F238E27FC236}">
                <a16:creationId xmlns:a16="http://schemas.microsoft.com/office/drawing/2014/main" id="{392DB4D8-0356-7BDD-2780-994C437436B6}"/>
              </a:ext>
            </a:extLst>
          </p:cNvPr>
          <p:cNvSpPr/>
          <p:nvPr/>
        </p:nvSpPr>
        <p:spPr>
          <a:xfrm>
            <a:off x="3887306" y="0"/>
            <a:ext cx="8230706" cy="6865936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CO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Marcador de texto 16">
            <a:extLst>
              <a:ext uri="{FF2B5EF4-FFF2-40B4-BE49-F238E27FC236}">
                <a16:creationId xmlns:a16="http://schemas.microsoft.com/office/drawing/2014/main" id="{3E36DE67-29DB-0791-ED42-CD606FFEC6B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58262" y="480526"/>
            <a:ext cx="7494404" cy="914400"/>
          </a:xfrm>
        </p:spPr>
        <p:txBody>
          <a:bodyPr/>
          <a:lstStyle>
            <a:lvl1pPr marL="0" indent="0">
              <a:buNone/>
              <a:defRPr sz="3200">
                <a:latin typeface="Impact"/>
              </a:defRPr>
            </a:lvl1pPr>
            <a:lvl2pPr marL="742950" indent="-285750">
              <a:buFont typeface="Arial" pitchFamily="34"/>
              <a:buChar char="•"/>
              <a:defRPr sz="1800" b="1"/>
            </a:lvl2pPr>
            <a:lvl3pPr marL="742950" lvl="1" indent="-285750">
              <a:buFont typeface="Arial" pitchFamily="34"/>
              <a:buChar char="•"/>
              <a:defRPr sz="1800" b="1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1"/>
            <a:endParaRPr lang="es-ES"/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262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953DEA-E87D-6562-BED1-4859BF9DEF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369475-8406-A124-544A-8E4353C17C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27A749-101E-73E6-BC89-7B4C7ED6C3B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CO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F9F25B4-4D80-449A-B682-E9517F2AC5BB}" type="datetime1">
              <a:rPr lang="es-CO"/>
              <a:pPr lvl="0"/>
              <a:t>11/03/2025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3A4E6B-F805-E6A5-7CC7-301977A5B60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CO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A7B048-34CB-3CD5-49B2-3EB8C07E647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CO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E1AB389-6108-4892-96D2-C12EBFCECF68}" type="slidenum"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ES" sz="4800" b="0" i="0" u="none" strike="noStrike" kern="1200" cap="none" spc="0" baseline="0">
          <a:solidFill>
            <a:srgbClr val="2C4293"/>
          </a:solidFill>
          <a:uFillTx/>
          <a:latin typeface="Impact" pitchFamily="34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Wingdings" pitchFamily="2"/>
        <a:buChar char="§"/>
        <a:tabLst/>
        <a:defRPr lang="es-ES" sz="2800" b="0" i="0" u="none" strike="noStrike" kern="1200" cap="none" spc="0" baseline="0">
          <a:solidFill>
            <a:srgbClr val="2C4293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Wingdings" pitchFamily="2"/>
        <a:buChar char="§"/>
        <a:tabLst/>
        <a:defRPr lang="es-ES" sz="2400" b="0" i="0" u="none" strike="noStrike" kern="1200" cap="none" spc="0" baseline="0">
          <a:solidFill>
            <a:srgbClr val="2C4293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Wingdings" pitchFamily="2"/>
        <a:buChar char="§"/>
        <a:tabLst/>
        <a:defRPr lang="es-ES" sz="2000" b="0" i="0" u="none" strike="noStrike" kern="1200" cap="none" spc="0" baseline="0">
          <a:solidFill>
            <a:srgbClr val="2C4293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Wingdings" pitchFamily="2"/>
        <a:buChar char="§"/>
        <a:tabLst/>
        <a:defRPr lang="es-ES" sz="1800" b="0" i="0" u="none" strike="noStrike" kern="1200" cap="none" spc="0" baseline="0">
          <a:solidFill>
            <a:srgbClr val="2C4293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Wingdings" pitchFamily="2"/>
        <a:buChar char="§"/>
        <a:tabLst/>
        <a:defRPr lang="es-ES" sz="1800" b="0" i="0" u="none" strike="noStrike" kern="1200" cap="none" spc="0" baseline="0">
          <a:solidFill>
            <a:srgbClr val="2C4293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ker-curriculum.com/" TargetMode="External"/><Relationship Id="rId2" Type="http://schemas.openxmlformats.org/officeDocument/2006/relationships/hyperlink" Target="https://cloud.google.com/discover/containers-vs-vms?hl=es-419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B044E-1E16-8B6E-3088-7C8C915A91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318" y="1731096"/>
            <a:ext cx="10008354" cy="1912851"/>
          </a:xfrm>
        </p:spPr>
        <p:txBody>
          <a:bodyPr/>
          <a:lstStyle/>
          <a:p>
            <a:pPr lvl="0" algn="r"/>
            <a:r>
              <a:rPr lang="es-CO">
                <a:latin typeface="Impact"/>
              </a:rPr>
              <a:t>Conceptualización</a:t>
            </a:r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D9F2066-0D22-18A3-6090-30EF77A5B072}"/>
              </a:ext>
            </a:extLst>
          </p:cNvPr>
          <p:cNvSpPr txBox="1"/>
          <p:nvPr/>
        </p:nvSpPr>
        <p:spPr>
          <a:xfrm>
            <a:off x="712939" y="3643948"/>
            <a:ext cx="10008354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719998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O" sz="2800" b="0" i="0" u="none" strike="noStrike" kern="1200" cap="none" spc="0" baseline="0">
                <a:solidFill>
                  <a:srgbClr val="2C4293"/>
                </a:solidFill>
                <a:uFillTx/>
                <a:latin typeface="Mercury SSm A"/>
              </a:rPr>
              <a:t>Desarrollo de Software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9093985-3EE1-599D-5010-B05ECA9D80BB}"/>
              </a:ext>
            </a:extLst>
          </p:cNvPr>
          <p:cNvSpPr txBox="1"/>
          <p:nvPr/>
        </p:nvSpPr>
        <p:spPr>
          <a:xfrm>
            <a:off x="5533875" y="4923486"/>
            <a:ext cx="3586112" cy="124917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b="0" i="0" u="none" strike="noStrike" kern="1200" cap="none" spc="0" baseline="0">
                <a:solidFill>
                  <a:srgbClr val="2C4293"/>
                </a:solidFill>
                <a:uFillTx/>
                <a:latin typeface="Tw Cen MT"/>
              </a:rPr>
              <a:t>Jesús Julio</a:t>
            </a:r>
          </a:p>
          <a:p>
            <a:pPr marL="0" marR="0" lvl="0" indent="0" algn="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b="0" i="0" u="none" strike="noStrike" kern="1200" cap="none" spc="0" baseline="0">
                <a:solidFill>
                  <a:srgbClr val="2C4293"/>
                </a:solidFill>
                <a:uFillTx/>
                <a:latin typeface="Tw Cen MT"/>
              </a:rPr>
              <a:t>Ana Meza</a:t>
            </a:r>
          </a:p>
          <a:p>
            <a:pPr marL="0" marR="0" lvl="0" indent="0" algn="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b="0" i="0" u="none" strike="noStrike" kern="1200" cap="none" spc="0" baseline="0">
                <a:solidFill>
                  <a:srgbClr val="2C4293"/>
                </a:solidFill>
                <a:uFillTx/>
                <a:latin typeface="Tw Cen MT"/>
              </a:rPr>
              <a:t>Isabella Ordosgoitia</a:t>
            </a:r>
          </a:p>
          <a:p>
            <a:pPr marL="0" marR="0" lvl="0" indent="0" algn="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b="0" i="0" u="none" strike="noStrike" kern="1200" cap="none" spc="0" baseline="0">
                <a:solidFill>
                  <a:srgbClr val="2C4293"/>
                </a:solidFill>
                <a:uFillTx/>
                <a:latin typeface="Tw Cen MT"/>
              </a:rPr>
              <a:t>Kathy Otero</a:t>
            </a:r>
          </a:p>
          <a:p>
            <a:pPr marL="0" marR="0" lvl="0" indent="0" algn="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b="0" i="0" u="none" strike="noStrike" kern="1200" cap="none" spc="0" baseline="0">
                <a:solidFill>
                  <a:srgbClr val="2C4293"/>
                </a:solidFill>
                <a:uFillTx/>
                <a:latin typeface="Tw Cen MT"/>
              </a:rPr>
              <a:t>Alejandro Villarreal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AF1D8-AD16-1462-41CE-EE344CA028B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>
                <a:latin typeface="Impact"/>
              </a:rPr>
              <a:t>CALIDAD DE CÓDIGO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214FAF-68F3-DF55-6E87-909DA29D973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203" y="1621185"/>
            <a:ext cx="10515600" cy="1321920"/>
          </a:xfrm>
        </p:spPr>
        <p:txBody>
          <a:bodyPr/>
          <a:lstStyle/>
          <a:p>
            <a:pPr lvl="0"/>
            <a:r>
              <a:rPr lang="es-ES" sz="2400">
                <a:ea typeface="Calibri"/>
                <a:cs typeface="Calibri"/>
              </a:rPr>
              <a:t>Un código de calidad ayuda al desarrollador a releer, desarrollar y refactorizar su propio código o el código de otros.</a:t>
            </a:r>
          </a:p>
          <a:p>
            <a:pPr lvl="0"/>
            <a:r>
              <a:rPr lang="es-ES" sz="2400">
                <a:ea typeface="Calibri"/>
                <a:cs typeface="Calibri"/>
              </a:rPr>
              <a:t>El código debe ser:</a:t>
            </a:r>
          </a:p>
          <a:p>
            <a:pPr lvl="0"/>
            <a:endParaRPr lang="es-ES" sz="2400">
              <a:ea typeface="Calibri"/>
              <a:cs typeface="Calibri"/>
            </a:endParaRPr>
          </a:p>
        </p:txBody>
      </p:sp>
      <p:sp>
        <p:nvSpPr>
          <p:cNvPr id="4" name="CuadroTexto 11">
            <a:extLst>
              <a:ext uri="{FF2B5EF4-FFF2-40B4-BE49-F238E27FC236}">
                <a16:creationId xmlns:a16="http://schemas.microsoft.com/office/drawing/2014/main" id="{4D87B3AE-20A7-4DF8-249F-43F439BD8E76}"/>
              </a:ext>
            </a:extLst>
          </p:cNvPr>
          <p:cNvSpPr txBox="1"/>
          <p:nvPr/>
        </p:nvSpPr>
        <p:spPr>
          <a:xfrm>
            <a:off x="3126059" y="2995958"/>
            <a:ext cx="578001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400" b="1" i="0" u="none" strike="noStrike" kern="1200" cap="none" spc="0" baseline="0">
                <a:solidFill>
                  <a:srgbClr val="2C4293"/>
                </a:solidFill>
                <a:uFillTx/>
                <a:latin typeface="Impact"/>
                <a:ea typeface="Calibri"/>
                <a:cs typeface="Calibri"/>
              </a:rPr>
              <a:t>1</a:t>
            </a:r>
          </a:p>
        </p:txBody>
      </p:sp>
      <p:sp>
        <p:nvSpPr>
          <p:cNvPr id="5" name="CuadroTexto 12">
            <a:extLst>
              <a:ext uri="{FF2B5EF4-FFF2-40B4-BE49-F238E27FC236}">
                <a16:creationId xmlns:a16="http://schemas.microsoft.com/office/drawing/2014/main" id="{CFC37027-4023-1AD4-D713-432EB201D7E0}"/>
              </a:ext>
            </a:extLst>
          </p:cNvPr>
          <p:cNvSpPr txBox="1"/>
          <p:nvPr/>
        </p:nvSpPr>
        <p:spPr>
          <a:xfrm>
            <a:off x="3711494" y="2995958"/>
            <a:ext cx="2743200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1200" cap="none" spc="0" baseline="0">
                <a:solidFill>
                  <a:srgbClr val="098559"/>
                </a:solidFill>
                <a:uFillTx/>
                <a:latin typeface="Impact"/>
                <a:ea typeface="Calibri"/>
                <a:cs typeface="Calibri"/>
              </a:rPr>
              <a:t>Fiable</a:t>
            </a:r>
          </a:p>
        </p:txBody>
      </p:sp>
      <p:sp>
        <p:nvSpPr>
          <p:cNvPr id="6" name="CuadroTexto 13">
            <a:extLst>
              <a:ext uri="{FF2B5EF4-FFF2-40B4-BE49-F238E27FC236}">
                <a16:creationId xmlns:a16="http://schemas.microsoft.com/office/drawing/2014/main" id="{DA356097-B186-2C05-FC49-7A48C54C20B4}"/>
              </a:ext>
            </a:extLst>
          </p:cNvPr>
          <p:cNvSpPr txBox="1"/>
          <p:nvPr/>
        </p:nvSpPr>
        <p:spPr>
          <a:xfrm>
            <a:off x="3107469" y="4157548"/>
            <a:ext cx="578001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400" b="1" i="0" u="none" strike="noStrike" kern="1200" cap="none" spc="0" baseline="0">
                <a:solidFill>
                  <a:srgbClr val="2C4293"/>
                </a:solidFill>
                <a:uFillTx/>
                <a:latin typeface="Impact"/>
                <a:ea typeface="Calibri"/>
                <a:cs typeface="Calibri"/>
              </a:rPr>
              <a:t>3</a:t>
            </a:r>
          </a:p>
        </p:txBody>
      </p:sp>
      <p:sp>
        <p:nvSpPr>
          <p:cNvPr id="7" name="CuadroTexto 14">
            <a:extLst>
              <a:ext uri="{FF2B5EF4-FFF2-40B4-BE49-F238E27FC236}">
                <a16:creationId xmlns:a16="http://schemas.microsoft.com/office/drawing/2014/main" id="{33186896-55C5-A569-C785-D525EFCF249C}"/>
              </a:ext>
            </a:extLst>
          </p:cNvPr>
          <p:cNvSpPr txBox="1"/>
          <p:nvPr/>
        </p:nvSpPr>
        <p:spPr>
          <a:xfrm>
            <a:off x="3692914" y="4157548"/>
            <a:ext cx="2743200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1200" cap="none" spc="0" baseline="0">
                <a:solidFill>
                  <a:srgbClr val="098559"/>
                </a:solidFill>
                <a:uFillTx/>
                <a:latin typeface="Impact"/>
                <a:ea typeface="Calibri"/>
                <a:cs typeface="Calibri"/>
              </a:rPr>
              <a:t>Comprobable</a:t>
            </a:r>
          </a:p>
        </p:txBody>
      </p:sp>
      <p:sp>
        <p:nvSpPr>
          <p:cNvPr id="8" name="CuadroTexto 15">
            <a:extLst>
              <a:ext uri="{FF2B5EF4-FFF2-40B4-BE49-F238E27FC236}">
                <a16:creationId xmlns:a16="http://schemas.microsoft.com/office/drawing/2014/main" id="{B2AC5F73-EE21-80CA-9D5A-B4AB6431F707}"/>
              </a:ext>
            </a:extLst>
          </p:cNvPr>
          <p:cNvSpPr txBox="1"/>
          <p:nvPr/>
        </p:nvSpPr>
        <p:spPr>
          <a:xfrm>
            <a:off x="6973232" y="2995958"/>
            <a:ext cx="578001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400" b="1" i="0" u="none" strike="noStrike" kern="1200" cap="none" spc="0" baseline="0">
                <a:solidFill>
                  <a:srgbClr val="2C4293"/>
                </a:solidFill>
                <a:uFillTx/>
                <a:latin typeface="Impact"/>
                <a:ea typeface="Calibri"/>
                <a:cs typeface="Calibri"/>
              </a:rPr>
              <a:t>2</a:t>
            </a:r>
          </a:p>
        </p:txBody>
      </p:sp>
      <p:sp>
        <p:nvSpPr>
          <p:cNvPr id="9" name="CuadroTexto 16">
            <a:extLst>
              <a:ext uri="{FF2B5EF4-FFF2-40B4-BE49-F238E27FC236}">
                <a16:creationId xmlns:a16="http://schemas.microsoft.com/office/drawing/2014/main" id="{B5E03AD7-4C77-90B5-C566-3F6FD7B9F52F}"/>
              </a:ext>
            </a:extLst>
          </p:cNvPr>
          <p:cNvSpPr txBox="1"/>
          <p:nvPr/>
        </p:nvSpPr>
        <p:spPr>
          <a:xfrm>
            <a:off x="7577257" y="2995958"/>
            <a:ext cx="2743200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1200" cap="none" spc="0" baseline="0">
                <a:solidFill>
                  <a:srgbClr val="098559"/>
                </a:solidFill>
                <a:uFillTx/>
                <a:latin typeface="Impact"/>
                <a:ea typeface="Calibri"/>
                <a:cs typeface="Calibri"/>
              </a:rPr>
              <a:t>Extensible</a:t>
            </a:r>
          </a:p>
        </p:txBody>
      </p:sp>
      <p:sp>
        <p:nvSpPr>
          <p:cNvPr id="10" name="CuadroTexto 17">
            <a:extLst>
              <a:ext uri="{FF2B5EF4-FFF2-40B4-BE49-F238E27FC236}">
                <a16:creationId xmlns:a16="http://schemas.microsoft.com/office/drawing/2014/main" id="{EFE9F887-14CC-8586-8F64-03F46F4F74AF}"/>
              </a:ext>
            </a:extLst>
          </p:cNvPr>
          <p:cNvSpPr txBox="1"/>
          <p:nvPr/>
        </p:nvSpPr>
        <p:spPr>
          <a:xfrm>
            <a:off x="6973232" y="4157548"/>
            <a:ext cx="578001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400" b="1" i="0" u="none" strike="noStrike" kern="1200" cap="none" spc="0" baseline="0">
                <a:solidFill>
                  <a:srgbClr val="2C4293"/>
                </a:solidFill>
                <a:uFillTx/>
                <a:latin typeface="Impact"/>
                <a:ea typeface="Calibri"/>
                <a:cs typeface="Calibri"/>
              </a:rPr>
              <a:t>4</a:t>
            </a:r>
          </a:p>
        </p:txBody>
      </p:sp>
      <p:sp>
        <p:nvSpPr>
          <p:cNvPr id="11" name="CuadroTexto 18">
            <a:extLst>
              <a:ext uri="{FF2B5EF4-FFF2-40B4-BE49-F238E27FC236}">
                <a16:creationId xmlns:a16="http://schemas.microsoft.com/office/drawing/2014/main" id="{F5E42879-27B8-1CEB-5FB2-355C89B86603}"/>
              </a:ext>
            </a:extLst>
          </p:cNvPr>
          <p:cNvSpPr txBox="1"/>
          <p:nvPr/>
        </p:nvSpPr>
        <p:spPr>
          <a:xfrm>
            <a:off x="7558668" y="4157548"/>
            <a:ext cx="2743200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1200" cap="none" spc="0" baseline="0">
                <a:solidFill>
                  <a:srgbClr val="098559"/>
                </a:solidFill>
                <a:uFillTx/>
                <a:latin typeface="Impact"/>
                <a:ea typeface="Calibri"/>
                <a:cs typeface="Calibri"/>
              </a:rPr>
              <a:t>Reutilizable</a:t>
            </a:r>
          </a:p>
        </p:txBody>
      </p:sp>
      <p:sp>
        <p:nvSpPr>
          <p:cNvPr id="12" name="CuadroTexto 21">
            <a:extLst>
              <a:ext uri="{FF2B5EF4-FFF2-40B4-BE49-F238E27FC236}">
                <a16:creationId xmlns:a16="http://schemas.microsoft.com/office/drawing/2014/main" id="{DFD6E7FF-5F2B-EC02-8323-31AA0DA5EAA8}"/>
              </a:ext>
            </a:extLst>
          </p:cNvPr>
          <p:cNvSpPr txBox="1"/>
          <p:nvPr/>
        </p:nvSpPr>
        <p:spPr>
          <a:xfrm>
            <a:off x="3126059" y="5244788"/>
            <a:ext cx="578001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400" b="1" i="0" u="none" strike="noStrike" kern="1200" cap="none" spc="0" baseline="0">
                <a:solidFill>
                  <a:srgbClr val="2C4293"/>
                </a:solidFill>
                <a:uFillTx/>
                <a:latin typeface="Impact"/>
                <a:ea typeface="Calibri"/>
                <a:cs typeface="Calibri"/>
              </a:rPr>
              <a:t>5</a:t>
            </a:r>
          </a:p>
        </p:txBody>
      </p:sp>
      <p:sp>
        <p:nvSpPr>
          <p:cNvPr id="13" name="CuadroTexto 22">
            <a:extLst>
              <a:ext uri="{FF2B5EF4-FFF2-40B4-BE49-F238E27FC236}">
                <a16:creationId xmlns:a16="http://schemas.microsoft.com/office/drawing/2014/main" id="{24FF6428-FA1E-E93C-203C-16C73A1330FF}"/>
              </a:ext>
            </a:extLst>
          </p:cNvPr>
          <p:cNvSpPr txBox="1"/>
          <p:nvPr/>
        </p:nvSpPr>
        <p:spPr>
          <a:xfrm>
            <a:off x="3692914" y="5244788"/>
            <a:ext cx="2743200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1200" cap="none" spc="0" baseline="0">
                <a:solidFill>
                  <a:srgbClr val="098559"/>
                </a:solidFill>
                <a:uFillTx/>
                <a:latin typeface="Impact"/>
                <a:ea typeface="Calibri"/>
                <a:cs typeface="Calibri"/>
              </a:rPr>
              <a:t>Portátil</a:t>
            </a:r>
          </a:p>
        </p:txBody>
      </p:sp>
      <p:sp>
        <p:nvSpPr>
          <p:cNvPr id="14" name="CuadroTexto 23">
            <a:extLst>
              <a:ext uri="{FF2B5EF4-FFF2-40B4-BE49-F238E27FC236}">
                <a16:creationId xmlns:a16="http://schemas.microsoft.com/office/drawing/2014/main" id="{873BD203-4DA9-E3C7-206F-86215784D994}"/>
              </a:ext>
            </a:extLst>
          </p:cNvPr>
          <p:cNvSpPr txBox="1"/>
          <p:nvPr/>
        </p:nvSpPr>
        <p:spPr>
          <a:xfrm>
            <a:off x="3962396" y="6369207"/>
            <a:ext cx="6636834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BDD6EE"/>
                </a:solidFill>
                <a:uFillTx/>
                <a:latin typeface="Calibri"/>
              </a:rPr>
              <a:t>https://aws.amazon.com/es/what-is/code-quality/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2EEBD-2886-5EE5-33B0-378E21E89E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3309" y="1386733"/>
            <a:ext cx="11377678" cy="2387598"/>
          </a:xfrm>
        </p:spPr>
        <p:txBody>
          <a:bodyPr/>
          <a:lstStyle/>
          <a:p>
            <a:pPr lvl="0"/>
            <a:r>
              <a:rPr lang="es-ES"/>
              <a:t>Aplicación de la conceptualización </a:t>
            </a:r>
            <a:endParaRPr lang="es-CO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42612-08E7-69F7-6660-C52AB1BF604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/>
              <a:t>Entidades encontradas para la ejecución de las clases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CBD113-5BAA-1A3B-066B-41CFD3220D0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9549" y="1825627"/>
            <a:ext cx="7921054" cy="4667253"/>
          </a:xfrm>
        </p:spPr>
        <p:txBody>
          <a:bodyPr/>
          <a:lstStyle/>
          <a:p>
            <a:pPr lvl="0" algn="just"/>
            <a:r>
              <a:rPr lang="es-ES" sz="9600" b="1">
                <a:latin typeface="Calibri" pitchFamily="34"/>
                <a:ea typeface="Calibri" pitchFamily="34"/>
                <a:cs typeface="Calibri" pitchFamily="34"/>
              </a:rPr>
              <a:t>Usuario</a:t>
            </a:r>
            <a:r>
              <a:rPr lang="es-ES" sz="9600">
                <a:latin typeface="Calibri" pitchFamily="34"/>
                <a:ea typeface="Calibri" pitchFamily="34"/>
                <a:cs typeface="Calibri" pitchFamily="34"/>
              </a:rPr>
              <a:t>: Clave para la autenticación y gestión del sistema. </a:t>
            </a:r>
          </a:p>
          <a:p>
            <a:pPr lvl="0" algn="just"/>
            <a:r>
              <a:rPr lang="es-ES" sz="9600" b="1">
                <a:latin typeface="Calibri" pitchFamily="34"/>
                <a:ea typeface="Calibri" pitchFamily="34"/>
                <a:cs typeface="Calibri" pitchFamily="34"/>
              </a:rPr>
              <a:t>Paquete</a:t>
            </a:r>
            <a:r>
              <a:rPr lang="es-ES" sz="9600">
                <a:latin typeface="Calibri" pitchFamily="34"/>
                <a:ea typeface="Calibri" pitchFamily="34"/>
                <a:cs typeface="Calibri" pitchFamily="34"/>
              </a:rPr>
              <a:t>: Es el núcleo del sistema, ya que representa los objetos enviados. </a:t>
            </a:r>
          </a:p>
          <a:p>
            <a:pPr lvl="0" algn="just"/>
            <a:r>
              <a:rPr lang="es-ES" sz="9600" b="1">
                <a:latin typeface="Calibri" pitchFamily="34"/>
                <a:ea typeface="Calibri" pitchFamily="34"/>
                <a:cs typeface="Calibri" pitchFamily="34"/>
              </a:rPr>
              <a:t>Envío</a:t>
            </a:r>
            <a:r>
              <a:rPr lang="es-ES" sz="9600">
                <a:latin typeface="Calibri" pitchFamily="34"/>
                <a:ea typeface="Calibri" pitchFamily="34"/>
                <a:cs typeface="Calibri" pitchFamily="34"/>
              </a:rPr>
              <a:t>: Agrupa los paquetes que se transportan hacia un destino. </a:t>
            </a:r>
          </a:p>
          <a:p>
            <a:pPr lvl="0" algn="just"/>
            <a:r>
              <a:rPr lang="es-ES" sz="9600" b="1">
                <a:latin typeface="Calibri" pitchFamily="34"/>
                <a:ea typeface="Calibri" pitchFamily="34"/>
                <a:cs typeface="Calibri" pitchFamily="34"/>
              </a:rPr>
              <a:t>Seguimiento</a:t>
            </a:r>
            <a:r>
              <a:rPr lang="es-ES" sz="9600">
                <a:latin typeface="Calibri" pitchFamily="34"/>
                <a:ea typeface="Calibri" pitchFamily="34"/>
                <a:cs typeface="Calibri" pitchFamily="34"/>
              </a:rPr>
              <a:t>: Permite la trazabilidad del paquete durante su transporte, registrando eventos como recolección, en tránsito y entrega.</a:t>
            </a:r>
          </a:p>
          <a:p>
            <a:pPr lvl="0" algn="just"/>
            <a:r>
              <a:rPr lang="es-ES" sz="9600" b="1">
                <a:latin typeface="Calibri" pitchFamily="34"/>
                <a:ea typeface="Calibri" pitchFamily="34"/>
                <a:cs typeface="Calibri" pitchFamily="34"/>
              </a:rPr>
              <a:t>Factura</a:t>
            </a:r>
            <a:r>
              <a:rPr lang="es-ES" sz="9600">
                <a:latin typeface="Calibri" pitchFamily="34"/>
                <a:ea typeface="Calibri" pitchFamily="34"/>
                <a:cs typeface="Calibri" pitchFamily="34"/>
              </a:rPr>
              <a:t>: Relaciona los envíos con los costos, permitiendo la generación de comprobantes para los clientes.</a:t>
            </a:r>
          </a:p>
          <a:p>
            <a:pPr lvl="0" algn="just"/>
            <a:r>
              <a:rPr lang="es-ES" sz="9600" b="1">
                <a:latin typeface="Calibri" pitchFamily="34"/>
                <a:ea typeface="Calibri" pitchFamily="34"/>
                <a:cs typeface="Calibri" pitchFamily="34"/>
              </a:rPr>
              <a:t>Pago</a:t>
            </a:r>
            <a:r>
              <a:rPr lang="es-ES" sz="9600">
                <a:latin typeface="Calibri" pitchFamily="34"/>
                <a:ea typeface="Calibri" pitchFamily="34"/>
                <a:cs typeface="Calibri" pitchFamily="34"/>
              </a:rPr>
              <a:t>: Representa la transacción económica asociada a una factura, incluyendo método de pago y estado (pagado/pendiente).</a:t>
            </a:r>
          </a:p>
          <a:p>
            <a:pPr lvl="0" algn="just"/>
            <a:r>
              <a:rPr lang="es-ES" sz="9600" b="1">
                <a:latin typeface="Calibri" pitchFamily="34"/>
                <a:ea typeface="Calibri" pitchFamily="34"/>
                <a:cs typeface="Calibri" pitchFamily="34"/>
              </a:rPr>
              <a:t>Dirección</a:t>
            </a:r>
            <a:r>
              <a:rPr lang="es-ES" sz="9600">
                <a:latin typeface="Calibri" pitchFamily="34"/>
                <a:ea typeface="Calibri" pitchFamily="34"/>
                <a:cs typeface="Calibri" pitchFamily="34"/>
              </a:rPr>
              <a:t>: Es una entidad independiente, ya que cada envío necesita datos específicos del remitente y destinatario.</a:t>
            </a:r>
          </a:p>
          <a:p>
            <a:pPr lvl="0"/>
            <a:endParaRPr lang="es-CO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8AE35-7750-1E73-DE53-10DD1B9E64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449" y="315916"/>
            <a:ext cx="11378903" cy="1325559"/>
          </a:xfrm>
        </p:spPr>
        <p:txBody>
          <a:bodyPr anchorCtr="1"/>
          <a:lstStyle/>
          <a:p>
            <a:pPr lvl="0" algn="ctr"/>
            <a:r>
              <a:rPr lang="es-ES"/>
              <a:t>Implementación de DevOps en nuestro proyecto:</a:t>
            </a:r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34803B4-859C-FBA4-7600-27CB0B3C68C4}"/>
              </a:ext>
            </a:extLst>
          </p:cNvPr>
          <p:cNvSpPr txBox="1"/>
          <p:nvPr/>
        </p:nvSpPr>
        <p:spPr>
          <a:xfrm>
            <a:off x="268449" y="1873770"/>
            <a:ext cx="11378903" cy="45243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Planificación:</a:t>
            </a:r>
            <a:r>
              <a:rPr lang="es-ES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Definimos requerimientos y arquitectura escalable.</a:t>
            </a:r>
            <a:br>
              <a:rPr lang="es-ES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</a:br>
            <a:endParaRPr lang="es-ES" sz="24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Desarrollo:</a:t>
            </a:r>
            <a:r>
              <a:rPr lang="es-ES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Modularizamos el sistema para garantizar portabilidad.</a:t>
            </a:r>
            <a:br>
              <a:rPr lang="es-ES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</a:br>
            <a:endParaRPr lang="es-ES" sz="24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Construcción y Pruebas:</a:t>
            </a:r>
            <a:r>
              <a:rPr lang="es-ES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Aplicamos </a:t>
            </a:r>
            <a:r>
              <a:rPr lang="es-ES" sz="2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CI/CD</a:t>
            </a:r>
            <a:r>
              <a:rPr lang="es-ES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para automatizar la integración y validar cada actualización.</a:t>
            </a:r>
            <a:br>
              <a:rPr lang="es-ES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</a:br>
            <a:endParaRPr lang="es-ES" sz="24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Despliegue:</a:t>
            </a:r>
            <a:r>
              <a:rPr lang="es-ES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Implementamos un proceso ágil y automatizado para actualizar el sistema sin interrupciones.</a:t>
            </a:r>
            <a:br>
              <a:rPr lang="es-ES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</a:br>
            <a:endParaRPr lang="es-ES" sz="24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Monitoreo y Mejora Continua:</a:t>
            </a:r>
            <a:r>
              <a:rPr lang="es-ES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Optimizamos rendimiento y detectamos errores en tiempo real.</a:t>
            </a:r>
            <a:endParaRPr lang="es-CO" sz="24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81A681-9571-6112-E323-447ADA202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6565" y="803044"/>
            <a:ext cx="4834761" cy="1325559"/>
          </a:xfrm>
        </p:spPr>
        <p:txBody>
          <a:bodyPr/>
          <a:lstStyle/>
          <a:p>
            <a:pPr lvl="0"/>
            <a:r>
              <a:rPr lang="es-ES"/>
              <a:t>Desarrollo del sistema </a:t>
            </a:r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3E96157-2C36-E424-BD02-3AEB5A510BAF}"/>
              </a:ext>
            </a:extLst>
          </p:cNvPr>
          <p:cNvSpPr txBox="1"/>
          <p:nvPr/>
        </p:nvSpPr>
        <p:spPr>
          <a:xfrm>
            <a:off x="479685" y="2128604"/>
            <a:ext cx="7764901" cy="33239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1" i="0" u="none" strike="noStrike" kern="1200" cap="none" spc="0" baseline="0">
                <a:solidFill>
                  <a:srgbClr val="2C4293"/>
                </a:solidFill>
                <a:uFillTx/>
                <a:latin typeface="Calibri"/>
              </a:rPr>
              <a:t>Lenguaje:</a:t>
            </a:r>
            <a:r>
              <a:rPr lang="es-ES" sz="2400" b="0" i="0" u="none" strike="noStrike" kern="1200" cap="none" spc="0" baseline="0">
                <a:solidFill>
                  <a:srgbClr val="2C4293"/>
                </a:solidFill>
                <a:uFillTx/>
                <a:latin typeface="Calibri"/>
              </a:rPr>
              <a:t> El sistema fue desarrollado en </a:t>
            </a:r>
            <a:r>
              <a:rPr lang="es-ES" sz="2400" b="1" i="0" u="none" strike="noStrike" kern="1200" cap="none" spc="0" baseline="0">
                <a:solidFill>
                  <a:srgbClr val="2C4293"/>
                </a:solidFill>
                <a:uFillTx/>
                <a:latin typeface="Calibri"/>
              </a:rPr>
              <a:t>Python</a:t>
            </a:r>
            <a:r>
              <a:rPr lang="es-ES" sz="2400" b="0" i="0" u="none" strike="noStrike" kern="1200" cap="none" spc="0" baseline="0">
                <a:solidFill>
                  <a:srgbClr val="2C4293"/>
                </a:solidFill>
                <a:uFillTx/>
                <a:latin typeface="Calibri"/>
              </a:rPr>
              <a:t>, permitiendo una estructura modular y escalable.</a:t>
            </a:r>
          </a:p>
          <a:p>
            <a:pPr marL="342900" marR="0" lvl="0" indent="-34290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1" i="0" u="none" strike="noStrike" kern="1200" cap="none" spc="0" baseline="0">
                <a:solidFill>
                  <a:srgbClr val="2C4293"/>
                </a:solidFill>
                <a:uFillTx/>
                <a:latin typeface="Calibri"/>
              </a:rPr>
              <a:t>Control de versiones:</a:t>
            </a:r>
            <a:r>
              <a:rPr lang="es-ES" sz="2400" b="0" i="0" u="none" strike="noStrike" kern="1200" cap="none" spc="0" baseline="0">
                <a:solidFill>
                  <a:srgbClr val="2C4293"/>
                </a:solidFill>
                <a:uFillTx/>
                <a:latin typeface="Calibri"/>
              </a:rPr>
              <a:t> Usamos </a:t>
            </a:r>
            <a:r>
              <a:rPr lang="es-ES" sz="2400" b="1" i="0" u="none" strike="noStrike" kern="1200" cap="none" spc="0" baseline="0">
                <a:solidFill>
                  <a:srgbClr val="2C4293"/>
                </a:solidFill>
                <a:uFillTx/>
                <a:latin typeface="Calibri"/>
              </a:rPr>
              <a:t>GitHub</a:t>
            </a:r>
            <a:r>
              <a:rPr lang="es-ES" sz="2400" b="0" i="0" u="none" strike="noStrike" kern="1200" cap="none" spc="0" baseline="0">
                <a:solidFill>
                  <a:srgbClr val="2C4293"/>
                </a:solidFill>
                <a:uFillTx/>
                <a:latin typeface="Calibri"/>
              </a:rPr>
              <a:t> para gestionar cambios, facilitando la colaboración y rastreo de modificaciones.</a:t>
            </a:r>
          </a:p>
          <a:p>
            <a:pPr marL="342900" marR="0" lvl="0" indent="-34290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1" i="0" u="none" strike="noStrike" kern="1200" cap="none" spc="0" baseline="0">
                <a:solidFill>
                  <a:srgbClr val="2C4293"/>
                </a:solidFill>
                <a:uFillTx/>
                <a:latin typeface="Calibri"/>
              </a:rPr>
              <a:t>Flujo de trabajo:</a:t>
            </a:r>
            <a:r>
              <a:rPr lang="es-ES" sz="2400" b="0" i="0" u="none" strike="noStrike" kern="1200" cap="none" spc="0" baseline="0">
                <a:solidFill>
                  <a:srgbClr val="2C4293"/>
                </a:solidFill>
                <a:uFillTx/>
                <a:latin typeface="Calibri"/>
              </a:rPr>
              <a:t> Cada nueva funcionalidad es subida al repositorio, revisada, probada y luego integrada al sistema principal.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C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DF466-34BF-BD95-7933-253614D2734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>
                <a:latin typeface="Impact"/>
              </a:rPr>
              <a:t>Referencias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078BE6-BB5F-6AC6-F695-488F1B7BC3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203" y="1433294"/>
            <a:ext cx="10515600" cy="4223787"/>
          </a:xfrm>
        </p:spPr>
        <p:txBody>
          <a:bodyPr/>
          <a:lstStyle/>
          <a:p>
            <a:pPr lvl="0"/>
            <a:endParaRPr lang="es-ES" sz="2400">
              <a:ea typeface="Calibri"/>
              <a:cs typeface="Calibri"/>
            </a:endParaRPr>
          </a:p>
          <a:p>
            <a:pPr lvl="0"/>
            <a:r>
              <a:rPr lang="es-ES" sz="2400">
                <a:ea typeface="Calibri"/>
                <a:cs typeface="Calibri"/>
              </a:rPr>
              <a:t>Google Cloud. (s.f.). Contenedores vs máquinas virtuales. Google Cloud. </a:t>
            </a:r>
            <a:r>
              <a:rPr lang="es-ES" sz="2400">
                <a:ea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https://cloud.google.com/discover/containers-vs-vms?hl=es-419</a:t>
            </a:r>
            <a:endParaRPr lang="es-ES" sz="2400">
              <a:ea typeface="Calibri"/>
              <a:cs typeface="Calibri"/>
            </a:endParaRPr>
          </a:p>
          <a:p>
            <a:pPr lvl="0"/>
            <a:r>
              <a:rPr lang="nl-NL" sz="2400">
                <a:ea typeface="Calibri"/>
                <a:cs typeface="Calibri"/>
              </a:rPr>
              <a:t>Docker Curriculum. (s.f.). Docker Curriculum. </a:t>
            </a:r>
            <a:r>
              <a:rPr lang="nl-NL" sz="2400"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https://docker-curriculum.com/</a:t>
            </a:r>
            <a:endParaRPr lang="nl-NL" sz="2400">
              <a:ea typeface="Calibri"/>
              <a:cs typeface="Calibri"/>
            </a:endParaRPr>
          </a:p>
          <a:p>
            <a:pPr lvl="0"/>
            <a:r>
              <a:rPr lang="en-US" sz="2400">
                <a:ea typeface="Calibri"/>
                <a:cs typeface="Calibri"/>
              </a:rPr>
              <a:t>GitHub. (s.f.). CI/CD: Continuous integration and continuous delivery. GitHub. https://github.com/resources/articles/devops/ci-cd</a:t>
            </a:r>
            <a:endParaRPr lang="es-ES" sz="2400">
              <a:ea typeface="Calibri"/>
              <a:cs typeface="Calibri"/>
            </a:endParaRPr>
          </a:p>
        </p:txBody>
      </p:sp>
      <p:sp>
        <p:nvSpPr>
          <p:cNvPr id="4" name="CuadroTexto 23">
            <a:extLst>
              <a:ext uri="{FF2B5EF4-FFF2-40B4-BE49-F238E27FC236}">
                <a16:creationId xmlns:a16="http://schemas.microsoft.com/office/drawing/2014/main" id="{FC0BA6FD-82AB-9066-65FB-3D95FF30FE2F}"/>
              </a:ext>
            </a:extLst>
          </p:cNvPr>
          <p:cNvSpPr txBox="1"/>
          <p:nvPr/>
        </p:nvSpPr>
        <p:spPr>
          <a:xfrm>
            <a:off x="3962396" y="6369207"/>
            <a:ext cx="6636834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BDD6EE"/>
                </a:solidFill>
                <a:uFillTx/>
                <a:latin typeface="Calibri"/>
              </a:rPr>
              <a:t>https://aws.amazon.com/es/what-is/code-quality/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BA4C3-8737-6662-5EA3-D4A47E1CE69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US"/>
              <a:t>DevOps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51E362-C125-A22C-B7DD-74871F0EBB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203" y="1825627"/>
            <a:ext cx="7375742" cy="4351336"/>
          </a:xfrm>
        </p:spPr>
        <p:txBody>
          <a:bodyPr/>
          <a:lstStyle/>
          <a:p>
            <a:pPr marL="0" lvl="0" indent="0" algn="just">
              <a:buNone/>
            </a:pPr>
            <a:r>
              <a:rPr lang="es-ES">
                <a:ea typeface="Calibri"/>
                <a:cs typeface="Calibri"/>
              </a:rPr>
              <a:t>Es un conjunto de herramientas, prácticas y una filosofía cultural que busca integrar el desarrollo de software (Development) y las operaciones de TI     (Operations) para mejorar la eficiencia, la calidad y la velocidad en la entrega de software.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5C780-6218-BB91-9DCE-68C15FFFC50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US">
                <a:latin typeface="Impact"/>
              </a:rPr>
              <a:t>Principales objetivos.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835385-E50E-34E4-56CD-6198B96C269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203" y="1825627"/>
            <a:ext cx="7772400" cy="4351336"/>
          </a:xfrm>
        </p:spPr>
        <p:txBody>
          <a:bodyPr/>
          <a:lstStyle/>
          <a:p>
            <a:pPr marL="514350" lvl="0" indent="-514350">
              <a:buAutoNum type="arabicPeriod"/>
            </a:pPr>
            <a:r>
              <a:rPr lang="es-ES">
                <a:solidFill>
                  <a:srgbClr val="098559"/>
                </a:solidFill>
                <a:latin typeface="Impact"/>
              </a:rPr>
              <a:t>Automatización: </a:t>
            </a:r>
            <a:r>
              <a:rPr lang="es-ES">
                <a:ea typeface="Calibri"/>
                <a:cs typeface="Calibri"/>
              </a:rPr>
              <a:t>Reduce tareas manuales en desarrollo pruebas y despliegues </a:t>
            </a:r>
          </a:p>
          <a:p>
            <a:pPr marL="514350" lvl="0" indent="-514350">
              <a:buAutoNum type="arabicPeriod"/>
            </a:pPr>
            <a:r>
              <a:rPr lang="es-ES">
                <a:solidFill>
                  <a:srgbClr val="098559"/>
                </a:solidFill>
                <a:latin typeface="Impact"/>
                <a:ea typeface="Calibri"/>
                <a:cs typeface="Calibri"/>
              </a:rPr>
              <a:t>Integración y entrega continua (CI/CD):</a:t>
            </a:r>
            <a:r>
              <a:rPr lang="es-ES">
                <a:latin typeface="Impact"/>
                <a:ea typeface="Calibri"/>
                <a:cs typeface="Calibri"/>
              </a:rPr>
              <a:t> </a:t>
            </a:r>
            <a:r>
              <a:rPr lang="es-ES">
                <a:ea typeface="Calibri"/>
                <a:cs typeface="Calibri"/>
              </a:rPr>
              <a:t>Permite lanzar nuevas versiones de software de manera rápida y estable.</a:t>
            </a:r>
          </a:p>
          <a:p>
            <a:pPr marL="514350" lvl="0" indent="-514350">
              <a:buAutoNum type="arabicPeriod"/>
            </a:pPr>
            <a:r>
              <a:rPr lang="es-ES">
                <a:solidFill>
                  <a:srgbClr val="098559"/>
                </a:solidFill>
                <a:latin typeface="Impact"/>
                <a:ea typeface="Calibri"/>
                <a:cs typeface="Calibri"/>
              </a:rPr>
              <a:t>Colaboración:</a:t>
            </a:r>
            <a:r>
              <a:rPr lang="es-ES">
                <a:latin typeface="Impact"/>
                <a:ea typeface="Calibri"/>
                <a:cs typeface="Calibri"/>
              </a:rPr>
              <a:t> </a:t>
            </a:r>
            <a:r>
              <a:rPr lang="es-ES">
                <a:ea typeface="Calibri"/>
                <a:cs typeface="Calibri"/>
              </a:rPr>
              <a:t>Mejora la comunicación entre desarrolles y equipos de Operaciones .</a:t>
            </a:r>
          </a:p>
          <a:p>
            <a:pPr marL="514350" lvl="0" indent="-514350">
              <a:buAutoNum type="arabicPeriod"/>
            </a:pPr>
            <a:r>
              <a:rPr lang="es-ES">
                <a:solidFill>
                  <a:srgbClr val="098559"/>
                </a:solidFill>
                <a:latin typeface="Impact"/>
                <a:ea typeface="Calibri"/>
                <a:cs typeface="Calibri"/>
              </a:rPr>
              <a:t>Monitoreo y retroalimentación: </a:t>
            </a:r>
            <a:r>
              <a:rPr lang="es-ES">
                <a:ea typeface="Calibri"/>
                <a:cs typeface="Calibri"/>
              </a:rPr>
              <a:t>Identifica problemas en tiempo real para mejorar el software</a:t>
            </a:r>
          </a:p>
          <a:p>
            <a:pPr marL="514350" lvl="0" indent="-514350">
              <a:buAutoNum type="arabicPeriod"/>
            </a:pPr>
            <a:endParaRPr lang="es-ES">
              <a:latin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B8572511-3ED4-FE3D-8B9A-D1F198EA3D0F}"/>
              </a:ext>
            </a:extLst>
          </p:cNvPr>
          <p:cNvSpPr txBox="1"/>
          <p:nvPr/>
        </p:nvSpPr>
        <p:spPr>
          <a:xfrm>
            <a:off x="888997" y="663223"/>
            <a:ext cx="6886218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b="0" i="0" u="none" strike="noStrike" kern="1200" cap="none" spc="0" baseline="0">
                <a:solidFill>
                  <a:srgbClr val="FFFFFF"/>
                </a:solidFill>
                <a:uFillTx/>
                <a:latin typeface="Impact"/>
                <a:ea typeface="Calibri"/>
                <a:cs typeface="Calibri"/>
              </a:rPr>
              <a:t>Herramientas de DevOps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CuadroTexto 3">
            <a:extLst>
              <a:ext uri="{FF2B5EF4-FFF2-40B4-BE49-F238E27FC236}">
                <a16:creationId xmlns:a16="http://schemas.microsoft.com/office/drawing/2014/main" id="{E8C73E13-4078-FBF1-91B3-001D65C3B2AE}"/>
              </a:ext>
            </a:extLst>
          </p:cNvPr>
          <p:cNvSpPr txBox="1"/>
          <p:nvPr/>
        </p:nvSpPr>
        <p:spPr>
          <a:xfrm>
            <a:off x="888997" y="1721559"/>
            <a:ext cx="7239003" cy="39703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514350" marR="0" lvl="0" indent="-5143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FFFFFF"/>
                </a:solidFill>
                <a:uFillTx/>
                <a:latin typeface="Impact"/>
                <a:ea typeface="Calibri"/>
                <a:cs typeface="Calibri"/>
              </a:rPr>
              <a:t>Control de versiones: </a:t>
            </a:r>
            <a:r>
              <a:rPr lang="es-ES" sz="2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</a:rPr>
              <a:t>Git, GitHub, GitLab.</a:t>
            </a:r>
          </a:p>
          <a:p>
            <a:pPr marL="514350" marR="0" lvl="0" indent="-5143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FFFFFF"/>
                </a:solidFill>
                <a:uFillTx/>
                <a:latin typeface="Impact"/>
                <a:ea typeface="Calibri"/>
                <a:cs typeface="Calibri"/>
              </a:rPr>
              <a:t>Integración y entrega continua:</a:t>
            </a:r>
            <a:r>
              <a:rPr lang="es-ES" sz="2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</a:rPr>
              <a:t> Jenkins, GitHub Actions.</a:t>
            </a:r>
          </a:p>
          <a:p>
            <a:pPr marL="514350" marR="0" lvl="0" indent="-5143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FFFFFF"/>
                </a:solidFill>
                <a:uFillTx/>
                <a:latin typeface="Impact"/>
                <a:ea typeface="Calibri"/>
                <a:cs typeface="Calibri"/>
              </a:rPr>
              <a:t>Infraestructura como código: </a:t>
            </a:r>
            <a:r>
              <a:rPr lang="es-ES" sz="2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</a:rPr>
              <a:t>Terraform, Ansible.</a:t>
            </a:r>
          </a:p>
          <a:p>
            <a:pPr marL="514350" marR="0" lvl="0" indent="-5143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FFFFFF"/>
                </a:solidFill>
                <a:uFillTx/>
                <a:latin typeface="Impact"/>
                <a:ea typeface="Calibri"/>
                <a:cs typeface="Calibri"/>
              </a:rPr>
              <a:t>Contenedores y orquestacion:</a:t>
            </a:r>
            <a:r>
              <a:rPr lang="es-ES" sz="2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</a:rPr>
              <a:t> Docker, Kubernetes.</a:t>
            </a:r>
          </a:p>
          <a:p>
            <a:pPr marL="514350" marR="0" lvl="0" indent="-5143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FFFFFF"/>
                </a:solidFill>
                <a:uFillTx/>
                <a:latin typeface="Impact"/>
                <a:ea typeface="Calibri"/>
                <a:cs typeface="Calibri"/>
              </a:rPr>
              <a:t>Monitoreo:</a:t>
            </a:r>
            <a:r>
              <a:rPr lang="es-ES" sz="2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</a:rPr>
              <a:t> Prometheus, Grafana.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800" b="0" i="0" u="none" strike="noStrike" kern="1200" cap="none" spc="0" baseline="0">
              <a:solidFill>
                <a:srgbClr val="000000"/>
              </a:solidFill>
              <a:uFillTx/>
              <a:latin typeface="Impact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7FBF8-C59D-B4A8-8A4D-A204F1F23D8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>
                <a:latin typeface="Impact"/>
              </a:rPr>
              <a:t>Containers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E17A40-0CE1-9A0B-5FE7-886F84258A2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203" y="1575099"/>
            <a:ext cx="10515600" cy="4351336"/>
          </a:xfrm>
        </p:spPr>
        <p:txBody>
          <a:bodyPr/>
          <a:lstStyle/>
          <a:p>
            <a:pPr lvl="0"/>
            <a:r>
              <a:rPr lang="es-ES" sz="2400">
                <a:ea typeface="Calibri"/>
                <a:cs typeface="Calibri"/>
              </a:rPr>
              <a:t>Los Containers son espacios de ejecución de software, muy parecidos a las máquinas virtuales, con la diferencia de ser mucho más ligeras y portables, pues los containers traen los paquetes estrictamente necesarios para ejecutar el software deseado en cualquier dispositivo.</a:t>
            </a:r>
          </a:p>
          <a:p>
            <a:pPr lvl="0"/>
            <a:endParaRPr lang="es-ES" sz="2400">
              <a:ea typeface="Calibri"/>
              <a:cs typeface="Calibri"/>
            </a:endParaRPr>
          </a:p>
          <a:p>
            <a:pPr lvl="0"/>
            <a:endParaRPr lang="es-ES" sz="2400">
              <a:ea typeface="Calibri"/>
              <a:cs typeface="Calibri"/>
            </a:endParaRPr>
          </a:p>
        </p:txBody>
      </p:sp>
      <p:pic>
        <p:nvPicPr>
          <p:cNvPr id="4" name="Imagen 3" descr="Título de la imagen">
            <a:extLst>
              <a:ext uri="{FF2B5EF4-FFF2-40B4-BE49-F238E27FC236}">
                <a16:creationId xmlns:a16="http://schemas.microsoft.com/office/drawing/2014/main" id="{5CA3FA3E-84CC-069E-10CC-0F73B3ADED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00" t="9864" b="-7143"/>
          <a:stretch>
            <a:fillRect/>
          </a:stretch>
        </p:blipFill>
        <p:spPr>
          <a:xfrm>
            <a:off x="4104339" y="3054178"/>
            <a:ext cx="3986637" cy="298643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D1C3258-5CAC-404C-DE48-53E8D06FD6BD}"/>
              </a:ext>
            </a:extLst>
          </p:cNvPr>
          <p:cNvSpPr txBox="1"/>
          <p:nvPr/>
        </p:nvSpPr>
        <p:spPr>
          <a:xfrm>
            <a:off x="4320439" y="5923720"/>
            <a:ext cx="3897684" cy="5726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1200" cap="none" spc="0" baseline="0">
                <a:solidFill>
                  <a:srgbClr val="2C4293"/>
                </a:solidFill>
                <a:uFillTx/>
                <a:latin typeface="Calibri"/>
                <a:ea typeface="Calibri"/>
                <a:cs typeface="Calibri"/>
              </a:rPr>
              <a:t>Estructura de un Container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400" b="0" i="0" u="none" strike="noStrike" kern="1200" cap="none" spc="0" baseline="0">
              <a:solidFill>
                <a:srgbClr val="2C4293"/>
              </a:solidFill>
              <a:uFillTx/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7D6F7-52E4-E480-2B86-0B35B7ACF00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>
                <a:latin typeface="Impact"/>
              </a:rPr>
              <a:t>Containers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616789-B222-BAC0-AC99-29CFC3A0B90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203" y="1575099"/>
            <a:ext cx="10515600" cy="4351336"/>
          </a:xfrm>
        </p:spPr>
        <p:txBody>
          <a:bodyPr/>
          <a:lstStyle/>
          <a:p>
            <a:pPr lvl="0"/>
            <a:r>
              <a:rPr lang="es-ES" sz="2400">
                <a:ea typeface="Calibri"/>
                <a:cs typeface="Calibri"/>
              </a:rPr>
              <a:t>El formato de container más utilizado es Docker que es de código de abierto y es compatible con un gran número de plataformas, por lo que es muy popular entre los desarrolladores.</a:t>
            </a:r>
          </a:p>
          <a:p>
            <a:pPr lvl="0"/>
            <a:endParaRPr lang="es-ES" sz="2400">
              <a:ea typeface="Calibri"/>
              <a:cs typeface="Calibri"/>
            </a:endParaRPr>
          </a:p>
          <a:p>
            <a:pPr lvl="0"/>
            <a:endParaRPr lang="es-ES" sz="2400">
              <a:ea typeface="Calibri"/>
              <a:cs typeface="Calibri"/>
            </a:endParaRPr>
          </a:p>
        </p:txBody>
      </p:sp>
      <p:pic>
        <p:nvPicPr>
          <p:cNvPr id="4" name="Imagen 4" descr="Docker: Contenedores en redes independientes y como conectarlos – Tira que  libras …">
            <a:extLst>
              <a:ext uri="{FF2B5EF4-FFF2-40B4-BE49-F238E27FC236}">
                <a16:creationId xmlns:a16="http://schemas.microsoft.com/office/drawing/2014/main" id="{8239E5D3-6A64-09CE-86AB-DB780717D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372" y="2308750"/>
            <a:ext cx="3651336" cy="36183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64C5BBC-1D92-5E9E-5326-BC9ABEF8A3DD}"/>
              </a:ext>
            </a:extLst>
          </p:cNvPr>
          <p:cNvSpPr txBox="1"/>
          <p:nvPr/>
        </p:nvSpPr>
        <p:spPr>
          <a:xfrm>
            <a:off x="5061560" y="5516630"/>
            <a:ext cx="2300612" cy="5726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1200" cap="none" spc="0" baseline="0">
                <a:solidFill>
                  <a:srgbClr val="2C4293"/>
                </a:solidFill>
                <a:uFillTx/>
                <a:latin typeface="Calibri"/>
                <a:ea typeface="Calibri"/>
                <a:cs typeface="Calibri"/>
              </a:rPr>
              <a:t>Logo de Docker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400" b="0" i="0" u="none" strike="noStrike" kern="1200" cap="none" spc="0" baseline="0">
              <a:solidFill>
                <a:srgbClr val="2C4293"/>
              </a:solidFill>
              <a:uFillTx/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BCC4-B6CD-6707-BD22-1FABB68DC95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latin typeface="Impact"/>
              </a:rPr>
              <a:t>CI/CD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F9DB2-D6D7-9211-368C-2577D9D8AD4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>
                <a:ea typeface="Calibri"/>
                <a:cs typeface="Calibri"/>
              </a:rPr>
              <a:t>Es un conjunto de prácticas y herramientas diseñadas para mejorar el proceso de desarrollo de software mediante la automatización de compilaciones, pruebas e implementación, lo que permite enviar cambios de código de manera más rápida y confiable.</a:t>
            </a:r>
            <a:endParaRPr lang="es-ES" sz="2400">
              <a:ea typeface="Calibri"/>
              <a:cs typeface="Calibri"/>
            </a:endParaRPr>
          </a:p>
          <a:p>
            <a:pPr marL="0" lvl="0" indent="0">
              <a:buNone/>
            </a:pPr>
            <a:r>
              <a:rPr lang="es-ES" sz="2400">
                <a:ea typeface="Calibri"/>
                <a:cs typeface="Calibri"/>
              </a:rPr>
              <a:t>Ayudan a los equipos de DevOps a reducir las tareas manuales</a:t>
            </a:r>
            <a:endParaRPr lang="es-ES" sz="2400"/>
          </a:p>
          <a:p>
            <a:pPr marL="0" lvl="0" indent="0">
              <a:buNone/>
            </a:pPr>
            <a:endParaRPr lang="en-US" sz="2400">
              <a:ea typeface="Calibri"/>
              <a:cs typeface="Calibri"/>
            </a:endParaRPr>
          </a:p>
          <a:p>
            <a:pPr marL="0" lvl="0" indent="0">
              <a:buNone/>
            </a:pPr>
            <a:endParaRPr lang="en-US" sz="2400">
              <a:ea typeface="Calibri"/>
              <a:cs typeface="Calibri"/>
            </a:endParaRPr>
          </a:p>
          <a:p>
            <a:pPr marL="0" lvl="0" indent="0">
              <a:buNone/>
            </a:pPr>
            <a:endParaRPr lang="en-US" sz="2400">
              <a:ea typeface="Calibri"/>
              <a:cs typeface="Calibri"/>
            </a:endParaRPr>
          </a:p>
        </p:txBody>
      </p:sp>
      <p:pic>
        <p:nvPicPr>
          <p:cNvPr id="4" name="Imagen 3" descr="Diagrama&#10;&#10;El contenido generado por inteligencia artificial puede ser incorrecto.">
            <a:extLst>
              <a:ext uri="{FF2B5EF4-FFF2-40B4-BE49-F238E27FC236}">
                <a16:creationId xmlns:a16="http://schemas.microsoft.com/office/drawing/2014/main" id="{15032DA8-46CC-374C-2647-06C859781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12" y="3695474"/>
            <a:ext cx="5204426" cy="274486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D2F61-9FC5-A844-8D2C-3FCD9DAD565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>
                <a:latin typeface="Impact"/>
              </a:rPr>
              <a:t>Integración continua (CI)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C50BA1-B2E2-761D-E56B-9CF4A3A77B1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203" y="1825627"/>
            <a:ext cx="7772400" cy="4351336"/>
          </a:xfrm>
        </p:spPr>
        <p:txBody>
          <a:bodyPr/>
          <a:lstStyle/>
          <a:p>
            <a:pPr marL="0" lvl="0" indent="0">
              <a:buNone/>
            </a:pPr>
            <a:r>
              <a:rPr lang="es-ES">
                <a:ea typeface="Calibri"/>
                <a:cs typeface="Calibri"/>
              </a:rPr>
              <a:t>Consiste en integrar modificaciones de código en la rama principal del repositorio compartido de manera regular y anticipada.</a:t>
            </a:r>
            <a:endParaRPr lang="es-ES"/>
          </a:p>
          <a:p>
            <a:pPr marL="0" lvl="0" indent="0">
              <a:buNone/>
            </a:pPr>
            <a:endParaRPr lang="es-ES">
              <a:ea typeface="Calibri"/>
              <a:cs typeface="Calibri"/>
            </a:endParaRPr>
          </a:p>
          <a:p>
            <a:pPr marL="0" lvl="0" indent="0">
              <a:buNone/>
            </a:pPr>
            <a:r>
              <a:rPr lang="es-ES">
                <a:ea typeface="Calibri"/>
                <a:cs typeface="Calibri"/>
              </a:rPr>
              <a:t>Cada cambio se prueba automáticamente, detectando errores y vulnerabilidades tempranamente en el proceso de desarrollo</a:t>
            </a:r>
          </a:p>
          <a:p>
            <a:pPr marL="0" lvl="0" indent="0">
              <a:buNone/>
            </a:pPr>
            <a:endParaRPr lang="es-E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68859-A148-E9C0-9EFE-1B8F57AE14F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>
                <a:latin typeface="Impact"/>
              </a:rPr>
              <a:t>Entrega e implementación continua (CD)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25FA01-9765-BB30-71FA-82BE69ABDEC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203" y="1825627"/>
            <a:ext cx="7772400" cy="4351336"/>
          </a:xfrm>
        </p:spPr>
        <p:txBody>
          <a:bodyPr/>
          <a:lstStyle/>
          <a:p>
            <a:pPr marL="0" lvl="0" indent="0">
              <a:buNone/>
            </a:pPr>
            <a:r>
              <a:rPr lang="es-ES">
                <a:ea typeface="Calibri"/>
                <a:cs typeface="Calibri"/>
              </a:rPr>
              <a:t>La entrega continua automatiza el proceso de llevar los cambios de código a entornos listos para producción, pero requiere una aprobación manual antes de su implementación final. </a:t>
            </a:r>
          </a:p>
          <a:p>
            <a:pPr marL="0" lvl="0" indent="0">
              <a:buNone/>
            </a:pPr>
            <a:endParaRPr lang="es-ES">
              <a:ea typeface="Calibri"/>
              <a:cs typeface="Calibri"/>
            </a:endParaRPr>
          </a:p>
          <a:p>
            <a:pPr marL="0" lvl="0" indent="0">
              <a:buNone/>
            </a:pPr>
            <a:r>
              <a:rPr lang="es-ES">
                <a:ea typeface="Calibri"/>
                <a:cs typeface="Calibri"/>
              </a:rPr>
              <a:t>En cambio, la implementación continua va un paso más allá, desplegando automáticamente los cambios en producción y poniéndolos a disposición de los clientes sin necesidad de intervención manual.</a:t>
            </a:r>
          </a:p>
          <a:p>
            <a:pPr marL="0" lvl="0" indent="0">
              <a:buNone/>
            </a:pPr>
            <a:endParaRPr lang="es-ES">
              <a:ea typeface="Calibri"/>
              <a:cs typeface="Calibri"/>
            </a:endParaRPr>
          </a:p>
          <a:p>
            <a:pPr marL="0" lvl="0" indent="0">
              <a:buNone/>
            </a:pPr>
            <a:endParaRPr lang="es-E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824</Words>
  <Application>Microsoft Office PowerPoint</Application>
  <PresentationFormat>Panorámica</PresentationFormat>
  <Paragraphs>77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Mercury SSm A</vt:lpstr>
      <vt:lpstr>Russo One</vt:lpstr>
      <vt:lpstr>Arial</vt:lpstr>
      <vt:lpstr>Calibri</vt:lpstr>
      <vt:lpstr>Impact</vt:lpstr>
      <vt:lpstr>Tw Cen MT</vt:lpstr>
      <vt:lpstr>Wingdings</vt:lpstr>
      <vt:lpstr>Tema de Office</vt:lpstr>
      <vt:lpstr>Conceptualización</vt:lpstr>
      <vt:lpstr>DevOps</vt:lpstr>
      <vt:lpstr>Principales objetivos.</vt:lpstr>
      <vt:lpstr>Presentación de PowerPoint</vt:lpstr>
      <vt:lpstr>Containers</vt:lpstr>
      <vt:lpstr>Containers</vt:lpstr>
      <vt:lpstr>CI/CD </vt:lpstr>
      <vt:lpstr>Integración continua (CI)</vt:lpstr>
      <vt:lpstr>Entrega e implementación continua (CD)</vt:lpstr>
      <vt:lpstr>CALIDAD DE CÓDIGO</vt:lpstr>
      <vt:lpstr>Aplicación de la conceptualización </vt:lpstr>
      <vt:lpstr>Entidades encontradas para la ejecución de las clases</vt:lpstr>
      <vt:lpstr>Implementación de DevOps en nuestro proyecto:</vt:lpstr>
      <vt:lpstr>Desarrollo del sistema </vt:lpstr>
      <vt:lpstr>Referencias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Mavy Catherine Gutierrez Cedeno</dc:creator>
  <cp:lastModifiedBy>Sala Biblioteca</cp:lastModifiedBy>
  <cp:revision>15</cp:revision>
  <dcterms:created xsi:type="dcterms:W3CDTF">2023-09-28T21:13:09Z</dcterms:created>
  <dcterms:modified xsi:type="dcterms:W3CDTF">2025-03-11T14:09:43Z</dcterms:modified>
</cp:coreProperties>
</file>