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58" r:id="rId3"/>
    <p:sldId id="260" r:id="rId4"/>
    <p:sldId id="265" r:id="rId5"/>
    <p:sldId id="264" r:id="rId6"/>
    <p:sldId id="261" r:id="rId7"/>
    <p:sldId id="269" r:id="rId8"/>
    <p:sldId id="262" r:id="rId9"/>
  </p:sldIdLst>
  <p:sldSz cx="9144000" cy="5143500" type="screen16x9"/>
  <p:notesSz cx="6858000" cy="9144000"/>
  <p:embeddedFontLst>
    <p:embeddedFont>
      <p:font typeface="Anaheim" panose="020B0604020202020204" charset="0"/>
      <p:regular r:id="rId11"/>
    </p:embeddedFont>
    <p:embeddedFont>
      <p:font typeface="Cairo" panose="020B0604020202020204" charset="-78"/>
      <p:regular r:id="rId12"/>
      <p:bold r:id="rId13"/>
    </p:embeddedFont>
    <p:embeddedFont>
      <p:font typeface="PT Sans" panose="020F0502020204030204" pitchFamily="34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  <p:embeddedFont>
      <p:font typeface="Space Grotesk" panose="020B0604020202020204" charset="0"/>
      <p:regular r:id="rId22"/>
      <p:bold r:id="rId23"/>
    </p:embeddedFont>
    <p:embeddedFont>
      <p:font typeface="Space Grotesk Medium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1160"/>
    <a:srgbClr val="E2E4FC"/>
    <a:srgbClr val="54D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D30A2D-785E-4FE6-AF18-7D81D7FCFBBF}">
  <a:tblStyle styleId="{2CD30A2D-785E-4FE6-AF18-7D81D7FCFB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0B5B68-FB36-44B6-BD65-9DBB685E91A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rgbClr val="2411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60" name="Google Shape;160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19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63" name="Google Shape;163;p1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1"/>
          </p:nvPr>
        </p:nvSpPr>
        <p:spPr>
          <a:xfrm>
            <a:off x="865525" y="2741725"/>
            <a:ext cx="21894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2"/>
          </p:nvPr>
        </p:nvSpPr>
        <p:spPr>
          <a:xfrm>
            <a:off x="3433873" y="2741725"/>
            <a:ext cx="21894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ubTitle" idx="3"/>
          </p:nvPr>
        </p:nvSpPr>
        <p:spPr>
          <a:xfrm>
            <a:off x="6002228" y="2741725"/>
            <a:ext cx="21894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4"/>
          </p:nvPr>
        </p:nvSpPr>
        <p:spPr>
          <a:xfrm>
            <a:off x="865525" y="2046500"/>
            <a:ext cx="2189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ubTitle" idx="5"/>
          </p:nvPr>
        </p:nvSpPr>
        <p:spPr>
          <a:xfrm>
            <a:off x="3433878" y="2046500"/>
            <a:ext cx="2189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6"/>
          </p:nvPr>
        </p:nvSpPr>
        <p:spPr>
          <a:xfrm>
            <a:off x="6002231" y="2046500"/>
            <a:ext cx="2189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1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90" name="Google Shape;190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21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93" name="Google Shape;193;p21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subTitle" idx="1"/>
          </p:nvPr>
        </p:nvSpPr>
        <p:spPr>
          <a:xfrm>
            <a:off x="1162025" y="1656927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subTitle" idx="2"/>
          </p:nvPr>
        </p:nvSpPr>
        <p:spPr>
          <a:xfrm>
            <a:off x="3782975" y="1656925"/>
            <a:ext cx="1972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3"/>
          </p:nvPr>
        </p:nvSpPr>
        <p:spPr>
          <a:xfrm>
            <a:off x="116202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ubTitle" idx="4"/>
          </p:nvPr>
        </p:nvSpPr>
        <p:spPr>
          <a:xfrm>
            <a:off x="378297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5"/>
          </p:nvPr>
        </p:nvSpPr>
        <p:spPr>
          <a:xfrm>
            <a:off x="6403925" y="1656927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subTitle" idx="6"/>
          </p:nvPr>
        </p:nvSpPr>
        <p:spPr>
          <a:xfrm>
            <a:off x="640392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7"/>
          </p:nvPr>
        </p:nvSpPr>
        <p:spPr>
          <a:xfrm>
            <a:off x="1162025" y="1359241"/>
            <a:ext cx="1975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8"/>
          </p:nvPr>
        </p:nvSpPr>
        <p:spPr>
          <a:xfrm>
            <a:off x="3782975" y="1359241"/>
            <a:ext cx="1972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9"/>
          </p:nvPr>
        </p:nvSpPr>
        <p:spPr>
          <a:xfrm>
            <a:off x="6403925" y="1359241"/>
            <a:ext cx="197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subTitle" idx="13"/>
          </p:nvPr>
        </p:nvSpPr>
        <p:spPr>
          <a:xfrm>
            <a:off x="1162025" y="3086317"/>
            <a:ext cx="1975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14"/>
          </p:nvPr>
        </p:nvSpPr>
        <p:spPr>
          <a:xfrm>
            <a:off x="3782975" y="3086317"/>
            <a:ext cx="1972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subTitle" idx="15"/>
          </p:nvPr>
        </p:nvSpPr>
        <p:spPr>
          <a:xfrm>
            <a:off x="6403925" y="3086317"/>
            <a:ext cx="197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title" hasCustomPrompt="1"/>
          </p:nvPr>
        </p:nvSpPr>
        <p:spPr>
          <a:xfrm>
            <a:off x="1200575" y="2266166"/>
            <a:ext cx="2739300" cy="667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22"/>
          <p:cNvSpPr txBox="1">
            <a:spLocks noGrp="1"/>
          </p:cNvSpPr>
          <p:nvPr>
            <p:ph type="subTitle" idx="1"/>
          </p:nvPr>
        </p:nvSpPr>
        <p:spPr>
          <a:xfrm>
            <a:off x="1200575" y="2948884"/>
            <a:ext cx="27393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11" name="Google Shape;211;p22"/>
          <p:cNvSpPr txBox="1">
            <a:spLocks noGrp="1"/>
          </p:cNvSpPr>
          <p:nvPr>
            <p:ph type="title" idx="2" hasCustomPrompt="1"/>
          </p:nvPr>
        </p:nvSpPr>
        <p:spPr>
          <a:xfrm>
            <a:off x="1200575" y="977950"/>
            <a:ext cx="2739300" cy="666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22"/>
          <p:cNvSpPr txBox="1">
            <a:spLocks noGrp="1"/>
          </p:cNvSpPr>
          <p:nvPr>
            <p:ph type="subTitle" idx="3"/>
          </p:nvPr>
        </p:nvSpPr>
        <p:spPr>
          <a:xfrm>
            <a:off x="1200575" y="1669422"/>
            <a:ext cx="27393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13" name="Google Shape;213;p22"/>
          <p:cNvSpPr txBox="1">
            <a:spLocks noGrp="1"/>
          </p:cNvSpPr>
          <p:nvPr>
            <p:ph type="title" idx="4" hasCustomPrompt="1"/>
          </p:nvPr>
        </p:nvSpPr>
        <p:spPr>
          <a:xfrm>
            <a:off x="1200575" y="3555582"/>
            <a:ext cx="2739300" cy="667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22"/>
          <p:cNvSpPr txBox="1">
            <a:spLocks noGrp="1"/>
          </p:cNvSpPr>
          <p:nvPr>
            <p:ph type="subTitle" idx="5"/>
          </p:nvPr>
        </p:nvSpPr>
        <p:spPr>
          <a:xfrm>
            <a:off x="1200575" y="4238300"/>
            <a:ext cx="27393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24"/>
          <p:cNvGrpSpPr/>
          <p:nvPr/>
        </p:nvGrpSpPr>
        <p:grpSpPr>
          <a:xfrm rot="756538">
            <a:off x="-1069833" y="-1842572"/>
            <a:ext cx="4574157" cy="3479412"/>
            <a:chOff x="1522650" y="1117750"/>
            <a:chExt cx="4574075" cy="3479350"/>
          </a:xfrm>
        </p:grpSpPr>
        <p:sp>
          <p:nvSpPr>
            <p:cNvPr id="226" name="Google Shape;226;p2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5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30" name="Google Shape;230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25"/>
          <p:cNvGrpSpPr/>
          <p:nvPr/>
        </p:nvGrpSpPr>
        <p:grpSpPr>
          <a:xfrm>
            <a:off x="-1845124" y="-2180828"/>
            <a:ext cx="12652562" cy="9877041"/>
            <a:chOff x="-1845124" y="-2180828"/>
            <a:chExt cx="12652562" cy="9877041"/>
          </a:xfrm>
        </p:grpSpPr>
        <p:grpSp>
          <p:nvGrpSpPr>
            <p:cNvPr id="233" name="Google Shape;233;p25"/>
            <p:cNvGrpSpPr/>
            <p:nvPr/>
          </p:nvGrpSpPr>
          <p:grpSpPr>
            <a:xfrm>
              <a:off x="-1845124" y="-2180828"/>
              <a:ext cx="4574075" cy="3479350"/>
              <a:chOff x="1522650" y="1117750"/>
              <a:chExt cx="4574075" cy="347935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25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237" name="Google Shape;237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416200" y="2886625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4911639" y="2679824"/>
            <a:ext cx="2424300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808050" y="2679824"/>
            <a:ext cx="2424300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808050" y="2244217"/>
            <a:ext cx="2424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11639" y="2244217"/>
            <a:ext cx="2424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32" name="Google Shape;32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" name="Google Shape;34;p5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35" name="Google Shape;35;p5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0" y="0"/>
            <a:ext cx="9143991" cy="5143500"/>
            <a:chOff x="10" y="0"/>
            <a:chExt cx="9143991" cy="5143500"/>
          </a:xfrm>
        </p:grpSpPr>
        <p:pic>
          <p:nvPicPr>
            <p:cNvPr id="57" name="Google Shape;5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416200" y="2886625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8"/>
          <p:cNvGrpSpPr/>
          <p:nvPr/>
        </p:nvGrpSpPr>
        <p:grpSpPr>
          <a:xfrm rot="756538">
            <a:off x="5159567" y="-1927047"/>
            <a:ext cx="4574157" cy="3479412"/>
            <a:chOff x="1522650" y="1117750"/>
            <a:chExt cx="4574075" cy="3479350"/>
          </a:xfrm>
        </p:grpSpPr>
        <p:sp>
          <p:nvSpPr>
            <p:cNvPr id="60" name="Google Shape;60;p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3830000" y="17164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 rot="756538">
            <a:off x="-714808" y="-2409347"/>
            <a:ext cx="4574157" cy="3479412"/>
            <a:chOff x="1522650" y="1117750"/>
            <a:chExt cx="4574075" cy="3479350"/>
          </a:xfrm>
        </p:grpSpPr>
        <p:sp>
          <p:nvSpPr>
            <p:cNvPr id="65" name="Google Shape;65;p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68" name="Google Shape;6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13225" y="15289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13225" y="3640050"/>
            <a:ext cx="4872900" cy="4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57132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5" name="Google Shape;75;p1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76" name="Google Shape;7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0"/>
          <p:cNvGrpSpPr/>
          <p:nvPr/>
        </p:nvGrpSpPr>
        <p:grpSpPr>
          <a:xfrm>
            <a:off x="-896231" y="-2525369"/>
            <a:ext cx="11703669" cy="10221582"/>
            <a:chOff x="-896231" y="-2525369"/>
            <a:chExt cx="11703669" cy="10221582"/>
          </a:xfrm>
        </p:grpSpPr>
        <p:grpSp>
          <p:nvGrpSpPr>
            <p:cNvPr id="79" name="Google Shape;79;p10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80" name="Google Shape;80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10"/>
            <p:cNvGrpSpPr/>
            <p:nvPr/>
          </p:nvGrpSpPr>
          <p:grpSpPr>
            <a:xfrm>
              <a:off x="-896231" y="-2525369"/>
              <a:ext cx="4573618" cy="3479002"/>
              <a:chOff x="1522650" y="1117750"/>
              <a:chExt cx="4574075" cy="3479350"/>
            </a:xfrm>
          </p:grpSpPr>
          <p:sp>
            <p:nvSpPr>
              <p:cNvPr id="83" name="Google Shape;83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3306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5" hasCustomPrompt="1"/>
          </p:nvPr>
        </p:nvSpPr>
        <p:spPr>
          <a:xfrm>
            <a:off x="3306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6" hasCustomPrompt="1"/>
          </p:nvPr>
        </p:nvSpPr>
        <p:spPr>
          <a:xfrm>
            <a:off x="5892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5892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20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8"/>
          </p:nvPr>
        </p:nvSpPr>
        <p:spPr>
          <a:xfrm>
            <a:off x="3306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9"/>
          </p:nvPr>
        </p:nvSpPr>
        <p:spPr>
          <a:xfrm>
            <a:off x="5892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3"/>
          </p:nvPr>
        </p:nvSpPr>
        <p:spPr>
          <a:xfrm>
            <a:off x="720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4"/>
          </p:nvPr>
        </p:nvSpPr>
        <p:spPr>
          <a:xfrm>
            <a:off x="3306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5"/>
          </p:nvPr>
        </p:nvSpPr>
        <p:spPr>
          <a:xfrm>
            <a:off x="5892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04" name="Google Shape;104;p13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05" name="Google Shape;105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13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08" name="Google Shape;108;p13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5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20" name="Google Shape;120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Google Shape;122;p15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23" name="Google Shape;123;p15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3889175" y="1000050"/>
            <a:ext cx="3205500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ubTitle" idx="1"/>
          </p:nvPr>
        </p:nvSpPr>
        <p:spPr>
          <a:xfrm>
            <a:off x="3889175" y="2131950"/>
            <a:ext cx="4185300" cy="20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1" r:id="rId9"/>
    <p:sldLayoutId id="2147483665" r:id="rId10"/>
    <p:sldLayoutId id="2147483667" r:id="rId11"/>
    <p:sldLayoutId id="2147483668" r:id="rId12"/>
    <p:sldLayoutId id="2147483670" r:id="rId13"/>
    <p:sldLayoutId id="214748367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9"/>
          <p:cNvGrpSpPr/>
          <p:nvPr/>
        </p:nvGrpSpPr>
        <p:grpSpPr>
          <a:xfrm rot="756538">
            <a:off x="-943408" y="-1494947"/>
            <a:ext cx="4574157" cy="3479412"/>
            <a:chOff x="1522650" y="1117750"/>
            <a:chExt cx="4574075" cy="3479350"/>
          </a:xfrm>
        </p:grpSpPr>
        <p:sp>
          <p:nvSpPr>
            <p:cNvPr id="250" name="Google Shape;250;p2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 txBox="1">
            <a:spLocks noGrp="1"/>
          </p:cNvSpPr>
          <p:nvPr>
            <p:ph type="ctrTitle"/>
          </p:nvPr>
        </p:nvSpPr>
        <p:spPr>
          <a:xfrm>
            <a:off x="713225" y="2205375"/>
            <a:ext cx="2951995" cy="1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800" dirty="0">
                <a:solidFill>
                  <a:schemeClr val="dk1"/>
                </a:solidFill>
              </a:rPr>
              <a:t>Ally</a:t>
            </a:r>
            <a:endParaRPr sz="8800" dirty="0">
              <a:solidFill>
                <a:schemeClr val="dk1"/>
              </a:solidFill>
            </a:endParaRPr>
          </a:p>
        </p:txBody>
      </p:sp>
      <p:sp>
        <p:nvSpPr>
          <p:cNvPr id="254" name="Google Shape;254;p29"/>
          <p:cNvSpPr txBox="1">
            <a:spLocks noGrp="1"/>
          </p:cNvSpPr>
          <p:nvPr>
            <p:ph type="subTitle" idx="1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Them: Self-taught</a:t>
            </a:r>
            <a:endParaRPr dirty="0">
              <a:latin typeface="Space Grotesk" panose="020B0604020202020204" charset="0"/>
              <a:cs typeface="Space Grotesk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54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5D9FA9D-9600-AA47-A7B6-17A3AF6E471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155250" y="1324423"/>
            <a:ext cx="1050922" cy="714710"/>
          </a:xfrm>
        </p:spPr>
        <p:txBody>
          <a:bodyPr/>
          <a:lstStyle/>
          <a:p>
            <a:pPr algn="ctr"/>
            <a:r>
              <a:rPr lang="en-US" sz="4800" dirty="0"/>
              <a:t>01</a:t>
            </a:r>
          </a:p>
        </p:txBody>
      </p:sp>
      <p:sp>
        <p:nvSpPr>
          <p:cNvPr id="258" name="Google Shape;276;p31">
            <a:extLst>
              <a:ext uri="{FF2B5EF4-FFF2-40B4-BE49-F238E27FC236}">
                <a16:creationId xmlns:a16="http://schemas.microsoft.com/office/drawing/2014/main" id="{F8042AE1-1C22-A225-5D85-29E2729832F3}"/>
              </a:ext>
            </a:extLst>
          </p:cNvPr>
          <p:cNvSpPr txBox="1">
            <a:spLocks/>
          </p:cNvSpPr>
          <p:nvPr/>
        </p:nvSpPr>
        <p:spPr>
          <a:xfrm>
            <a:off x="1022143" y="2039133"/>
            <a:ext cx="1317137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/>
            <a:r>
              <a:rPr lang="en-US" sz="2000" dirty="0"/>
              <a:t>Our team</a:t>
            </a:r>
          </a:p>
        </p:txBody>
      </p:sp>
      <p:sp>
        <p:nvSpPr>
          <p:cNvPr id="289" name="Title 6">
            <a:extLst>
              <a:ext uri="{FF2B5EF4-FFF2-40B4-BE49-F238E27FC236}">
                <a16:creationId xmlns:a16="http://schemas.microsoft.com/office/drawing/2014/main" id="{EDFAA7B1-24C2-635A-D2F7-BD77AA95D295}"/>
              </a:ext>
            </a:extLst>
          </p:cNvPr>
          <p:cNvSpPr txBox="1">
            <a:spLocks/>
          </p:cNvSpPr>
          <p:nvPr/>
        </p:nvSpPr>
        <p:spPr>
          <a:xfrm>
            <a:off x="4046539" y="1318147"/>
            <a:ext cx="1050922" cy="71471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algn="ctr"/>
            <a:r>
              <a:rPr lang="en-US" sz="4800" dirty="0"/>
              <a:t>02</a:t>
            </a:r>
          </a:p>
        </p:txBody>
      </p:sp>
      <p:sp>
        <p:nvSpPr>
          <p:cNvPr id="290" name="Google Shape;276;p31">
            <a:extLst>
              <a:ext uri="{FF2B5EF4-FFF2-40B4-BE49-F238E27FC236}">
                <a16:creationId xmlns:a16="http://schemas.microsoft.com/office/drawing/2014/main" id="{ED6314E2-2B02-E13A-014F-E3FE2C132D43}"/>
              </a:ext>
            </a:extLst>
          </p:cNvPr>
          <p:cNvSpPr txBox="1">
            <a:spLocks/>
          </p:cNvSpPr>
          <p:nvPr/>
        </p:nvSpPr>
        <p:spPr>
          <a:xfrm>
            <a:off x="3913431" y="2031945"/>
            <a:ext cx="1317137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/>
            <a:r>
              <a:rPr lang="en-US" sz="2000" dirty="0"/>
              <a:t>Idea</a:t>
            </a:r>
          </a:p>
        </p:txBody>
      </p:sp>
      <p:sp>
        <p:nvSpPr>
          <p:cNvPr id="291" name="Title 6">
            <a:extLst>
              <a:ext uri="{FF2B5EF4-FFF2-40B4-BE49-F238E27FC236}">
                <a16:creationId xmlns:a16="http://schemas.microsoft.com/office/drawing/2014/main" id="{E03F01BA-8AF0-8FB6-4A05-F0B6D5C8930A}"/>
              </a:ext>
            </a:extLst>
          </p:cNvPr>
          <p:cNvSpPr txBox="1">
            <a:spLocks/>
          </p:cNvSpPr>
          <p:nvPr/>
        </p:nvSpPr>
        <p:spPr>
          <a:xfrm>
            <a:off x="7070935" y="1318147"/>
            <a:ext cx="1050922" cy="71471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algn="ctr"/>
            <a:r>
              <a:rPr lang="en-US" sz="4800" dirty="0"/>
              <a:t>03</a:t>
            </a:r>
          </a:p>
        </p:txBody>
      </p:sp>
      <p:sp>
        <p:nvSpPr>
          <p:cNvPr id="292" name="Google Shape;276;p31">
            <a:extLst>
              <a:ext uri="{FF2B5EF4-FFF2-40B4-BE49-F238E27FC236}">
                <a16:creationId xmlns:a16="http://schemas.microsoft.com/office/drawing/2014/main" id="{F690E727-A995-46EC-4BD7-FF83667367DC}"/>
              </a:ext>
            </a:extLst>
          </p:cNvPr>
          <p:cNvSpPr txBox="1">
            <a:spLocks/>
          </p:cNvSpPr>
          <p:nvPr/>
        </p:nvSpPr>
        <p:spPr>
          <a:xfrm>
            <a:off x="6937827" y="2032857"/>
            <a:ext cx="1317137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/>
            <a:r>
              <a:rPr lang="en-US" sz="2000" dirty="0"/>
              <a:t>Process</a:t>
            </a:r>
          </a:p>
        </p:txBody>
      </p:sp>
      <p:sp>
        <p:nvSpPr>
          <p:cNvPr id="293" name="Title 6">
            <a:extLst>
              <a:ext uri="{FF2B5EF4-FFF2-40B4-BE49-F238E27FC236}">
                <a16:creationId xmlns:a16="http://schemas.microsoft.com/office/drawing/2014/main" id="{79C1D0B9-6E05-040D-0B69-16229EACD5DF}"/>
              </a:ext>
            </a:extLst>
          </p:cNvPr>
          <p:cNvSpPr txBox="1">
            <a:spLocks/>
          </p:cNvSpPr>
          <p:nvPr/>
        </p:nvSpPr>
        <p:spPr>
          <a:xfrm>
            <a:off x="2609245" y="3092843"/>
            <a:ext cx="1050922" cy="71471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algn="ctr"/>
            <a:r>
              <a:rPr lang="en-US" sz="4800" dirty="0"/>
              <a:t>04</a:t>
            </a:r>
          </a:p>
        </p:txBody>
      </p:sp>
      <p:sp>
        <p:nvSpPr>
          <p:cNvPr id="294" name="Google Shape;276;p31">
            <a:extLst>
              <a:ext uri="{FF2B5EF4-FFF2-40B4-BE49-F238E27FC236}">
                <a16:creationId xmlns:a16="http://schemas.microsoft.com/office/drawing/2014/main" id="{FD3CD44B-561B-E02E-ADA1-73A7DE9ED7CF}"/>
              </a:ext>
            </a:extLst>
          </p:cNvPr>
          <p:cNvSpPr txBox="1">
            <a:spLocks/>
          </p:cNvSpPr>
          <p:nvPr/>
        </p:nvSpPr>
        <p:spPr>
          <a:xfrm>
            <a:off x="2056139" y="3807553"/>
            <a:ext cx="2157134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/>
            <a:r>
              <a:rPr lang="en-US" sz="2000" dirty="0"/>
              <a:t>Used Programs</a:t>
            </a:r>
          </a:p>
        </p:txBody>
      </p:sp>
      <p:sp>
        <p:nvSpPr>
          <p:cNvPr id="295" name="Title 6">
            <a:extLst>
              <a:ext uri="{FF2B5EF4-FFF2-40B4-BE49-F238E27FC236}">
                <a16:creationId xmlns:a16="http://schemas.microsoft.com/office/drawing/2014/main" id="{09D061C0-A89C-14C5-6CB0-CD492A9D6C8D}"/>
              </a:ext>
            </a:extLst>
          </p:cNvPr>
          <p:cNvSpPr txBox="1">
            <a:spLocks/>
          </p:cNvSpPr>
          <p:nvPr/>
        </p:nvSpPr>
        <p:spPr>
          <a:xfrm>
            <a:off x="5706360" y="3092843"/>
            <a:ext cx="1050922" cy="71471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algn="ctr"/>
            <a:r>
              <a:rPr lang="en-US" sz="4800" dirty="0"/>
              <a:t>05</a:t>
            </a:r>
          </a:p>
        </p:txBody>
      </p:sp>
      <p:sp>
        <p:nvSpPr>
          <p:cNvPr id="296" name="Google Shape;276;p31">
            <a:extLst>
              <a:ext uri="{FF2B5EF4-FFF2-40B4-BE49-F238E27FC236}">
                <a16:creationId xmlns:a16="http://schemas.microsoft.com/office/drawing/2014/main" id="{624E62F8-3FBA-8E6A-12ED-207192A23F38}"/>
              </a:ext>
            </a:extLst>
          </p:cNvPr>
          <p:cNvSpPr txBox="1">
            <a:spLocks/>
          </p:cNvSpPr>
          <p:nvPr/>
        </p:nvSpPr>
        <p:spPr>
          <a:xfrm>
            <a:off x="5392706" y="3807553"/>
            <a:ext cx="1678229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/>
            <a:r>
              <a:rPr lang="en-US" sz="2000" dirty="0"/>
              <a:t>The website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 txBox="1">
            <a:spLocks noGrp="1"/>
          </p:cNvSpPr>
          <p:nvPr>
            <p:ph type="title"/>
          </p:nvPr>
        </p:nvSpPr>
        <p:spPr>
          <a:xfrm>
            <a:off x="1782827" y="316548"/>
            <a:ext cx="3013934" cy="8264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</a:t>
            </a:r>
            <a:endParaRPr dirty="0"/>
          </a:p>
        </p:txBody>
      </p:sp>
      <p:sp>
        <p:nvSpPr>
          <p:cNvPr id="294" name="Google Shape;294;p33"/>
          <p:cNvSpPr txBox="1">
            <a:spLocks noGrp="1"/>
          </p:cNvSpPr>
          <p:nvPr>
            <p:ph type="title" idx="2"/>
          </p:nvPr>
        </p:nvSpPr>
        <p:spPr>
          <a:xfrm>
            <a:off x="353606" y="294929"/>
            <a:ext cx="1230300" cy="881400"/>
          </a:xfrm>
          <a:prstGeom prst="rect">
            <a:avLst/>
          </a:prstGeom>
          <a:solidFill>
            <a:srgbClr val="E2E4FC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95" name="Google Shape;295;p33"/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296" name="Google Shape;296;p33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AB5CF66-60FF-CF7C-868C-BFEEB8FC4DA3}"/>
              </a:ext>
            </a:extLst>
          </p:cNvPr>
          <p:cNvSpPr>
            <a:spLocks noChangeAspect="1"/>
          </p:cNvSpPr>
          <p:nvPr/>
        </p:nvSpPr>
        <p:spPr>
          <a:xfrm>
            <a:off x="3789618" y="2361078"/>
            <a:ext cx="1152000" cy="1152000"/>
          </a:xfrm>
          <a:prstGeom prst="flowChartConnector">
            <a:avLst/>
          </a:prstGeom>
          <a:noFill/>
          <a:ln>
            <a:solidFill>
              <a:srgbClr val="54D8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83C5BB-A105-02D4-77D9-9AF200123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00" y="2386911"/>
            <a:ext cx="1152000" cy="1152000"/>
          </a:xfrm>
          <a:prstGeom prst="rect">
            <a:avLst/>
          </a:prstGeom>
        </p:spPr>
      </p:pic>
      <p:sp>
        <p:nvSpPr>
          <p:cNvPr id="4" name="Google Shape;293;p33">
            <a:extLst>
              <a:ext uri="{FF2B5EF4-FFF2-40B4-BE49-F238E27FC236}">
                <a16:creationId xmlns:a16="http://schemas.microsoft.com/office/drawing/2014/main" id="{F6DF33CC-F8F6-46DF-D60F-5DFAC4A05382}"/>
              </a:ext>
            </a:extLst>
          </p:cNvPr>
          <p:cNvSpPr txBox="1">
            <a:spLocks/>
          </p:cNvSpPr>
          <p:nvPr/>
        </p:nvSpPr>
        <p:spPr>
          <a:xfrm>
            <a:off x="5354381" y="2593917"/>
            <a:ext cx="2268159" cy="681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sz="48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sz="36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sz="36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sz="36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sz="36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sz="36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sz="36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sz="36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sz="36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US" sz="2800" dirty="0">
                <a:latin typeface="Cairo" panose="020B0604020202020204" charset="-78"/>
                <a:cs typeface="Cairo" panose="020B0604020202020204" charset="-78"/>
              </a:rPr>
              <a:t>Ivan Delchilov</a:t>
            </a:r>
          </a:p>
          <a:p>
            <a:r>
              <a:rPr lang="en-US" sz="1400" dirty="0">
                <a:latin typeface="Cairo" panose="020B0604020202020204" charset="-78"/>
                <a:cs typeface="Cairo" panose="020B0604020202020204" charset="-78"/>
              </a:rPr>
              <a:t>Backend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38"/>
          <p:cNvGrpSpPr/>
          <p:nvPr/>
        </p:nvGrpSpPr>
        <p:grpSpPr>
          <a:xfrm rot="4659980" flipH="1">
            <a:off x="3840892" y="3123036"/>
            <a:ext cx="4573980" cy="3479278"/>
            <a:chOff x="1522650" y="1117750"/>
            <a:chExt cx="4574075" cy="3479350"/>
          </a:xfrm>
        </p:grpSpPr>
        <p:sp>
          <p:nvSpPr>
            <p:cNvPr id="406" name="Google Shape;406;p3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4" name="Google Shape;4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C90768F-F896-31EC-27B4-B0C0F7A9D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41188">
            <a:off x="2188822" y="1908249"/>
            <a:ext cx="2925675" cy="2925675"/>
          </a:xfrm>
          <a:prstGeom prst="rect">
            <a:avLst/>
          </a:prstGeom>
        </p:spPr>
      </p:pic>
      <p:sp>
        <p:nvSpPr>
          <p:cNvPr id="25" name="Google Shape;293;p33">
            <a:extLst>
              <a:ext uri="{FF2B5EF4-FFF2-40B4-BE49-F238E27FC236}">
                <a16:creationId xmlns:a16="http://schemas.microsoft.com/office/drawing/2014/main" id="{0941A40C-A034-18CA-D4F9-AA0736E297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5167" y="715230"/>
            <a:ext cx="3013934" cy="826414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Idea</a:t>
            </a:r>
            <a:endParaRPr dirty="0"/>
          </a:p>
        </p:txBody>
      </p:sp>
      <p:sp>
        <p:nvSpPr>
          <p:cNvPr id="29" name="Google Shape;294;p33">
            <a:extLst>
              <a:ext uri="{FF2B5EF4-FFF2-40B4-BE49-F238E27FC236}">
                <a16:creationId xmlns:a16="http://schemas.microsoft.com/office/drawing/2014/main" id="{B5971DF6-3561-E252-B861-5B3714CA4DC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234867" y="687737"/>
            <a:ext cx="1230300" cy="8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02</a:t>
            </a:r>
            <a:endParaRPr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76;p31">
            <a:extLst>
              <a:ext uri="{FF2B5EF4-FFF2-40B4-BE49-F238E27FC236}">
                <a16:creationId xmlns:a16="http://schemas.microsoft.com/office/drawing/2014/main" id="{CAFA6FCA-5328-0CA7-9880-84CF0DB10223}"/>
              </a:ext>
            </a:extLst>
          </p:cNvPr>
          <p:cNvSpPr txBox="1">
            <a:spLocks/>
          </p:cNvSpPr>
          <p:nvPr/>
        </p:nvSpPr>
        <p:spPr>
          <a:xfrm>
            <a:off x="2488027" y="446101"/>
            <a:ext cx="2559345" cy="57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/>
            <a:r>
              <a:rPr lang="en-US" sz="4100" dirty="0"/>
              <a:t>Process</a:t>
            </a:r>
          </a:p>
        </p:txBody>
      </p:sp>
      <p:sp>
        <p:nvSpPr>
          <p:cNvPr id="11" name="Google Shape;294;p33">
            <a:extLst>
              <a:ext uri="{FF2B5EF4-FFF2-40B4-BE49-F238E27FC236}">
                <a16:creationId xmlns:a16="http://schemas.microsoft.com/office/drawing/2014/main" id="{A497B88D-4A48-EA51-527E-EDC6F4BA449A}"/>
              </a:ext>
            </a:extLst>
          </p:cNvPr>
          <p:cNvSpPr txBox="1">
            <a:spLocks/>
          </p:cNvSpPr>
          <p:nvPr/>
        </p:nvSpPr>
        <p:spPr>
          <a:xfrm>
            <a:off x="1257727" y="294961"/>
            <a:ext cx="1230300" cy="881400"/>
          </a:xfrm>
          <a:prstGeom prst="rect">
            <a:avLst/>
          </a:prstGeom>
          <a:solidFill>
            <a:srgbClr val="E2E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/>
            <a:r>
              <a:rPr lang="en" sz="6000" dirty="0">
                <a:latin typeface="Space Grotesk" panose="020B0604020202020204" charset="0"/>
                <a:cs typeface="Space Grotesk" panose="020B0604020202020204" charset="0"/>
              </a:rPr>
              <a:t>03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5EC19D5-69FF-327F-6AF7-F60E3A869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960" y="1176361"/>
            <a:ext cx="2913772" cy="291377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DED1495-B0D0-21FA-C502-754C0290174B}"/>
              </a:ext>
            </a:extLst>
          </p:cNvPr>
          <p:cNvSpPr txBox="1"/>
          <p:nvPr/>
        </p:nvSpPr>
        <p:spPr>
          <a:xfrm>
            <a:off x="1173907" y="1971527"/>
            <a:ext cx="40305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241160"/>
              </a:buClr>
              <a:buSzPct val="120000"/>
              <a:buFont typeface="+mj-lt"/>
              <a:buAutoNum type="arabicPeriod"/>
            </a:pPr>
            <a:r>
              <a:rPr lang="en-US" sz="2800" dirty="0">
                <a:solidFill>
                  <a:srgbClr val="241160"/>
                </a:solidFill>
                <a:latin typeface="Cairo" panose="020B0604020202020204" charset="-78"/>
                <a:cs typeface="Cairo" panose="020B0604020202020204" charset="-78"/>
              </a:rPr>
              <a:t>Discussing the idea</a:t>
            </a:r>
          </a:p>
          <a:p>
            <a:pPr marL="342900" indent="-342900">
              <a:buClr>
                <a:srgbClr val="241160"/>
              </a:buClr>
              <a:buSzPct val="120000"/>
              <a:buFont typeface="+mj-lt"/>
              <a:buAutoNum type="arabicPeriod"/>
            </a:pPr>
            <a:r>
              <a:rPr lang="en-US" sz="2800" dirty="0">
                <a:solidFill>
                  <a:srgbClr val="241160"/>
                </a:solidFill>
                <a:latin typeface="Cairo" panose="020B0604020202020204" charset="-78"/>
                <a:cs typeface="Cairo" panose="020B0604020202020204" charset="-78"/>
              </a:rPr>
              <a:t>Coding</a:t>
            </a:r>
          </a:p>
          <a:p>
            <a:pPr marL="342900" indent="-342900">
              <a:buClr>
                <a:srgbClr val="241160"/>
              </a:buClr>
              <a:buSzPct val="120000"/>
              <a:buFont typeface="+mj-lt"/>
              <a:buAutoNum type="arabicPeriod"/>
            </a:pPr>
            <a:r>
              <a:rPr lang="en-US" sz="2800" dirty="0">
                <a:solidFill>
                  <a:srgbClr val="241160"/>
                </a:solidFill>
                <a:latin typeface="Cairo" panose="020B0604020202020204" charset="-78"/>
                <a:cs typeface="Cairo" panose="020B0604020202020204" charset="-78"/>
              </a:rPr>
              <a:t>Debugging</a:t>
            </a:r>
          </a:p>
          <a:p>
            <a:pPr marL="342900" indent="-342900">
              <a:buClr>
                <a:srgbClr val="241160"/>
              </a:buClr>
              <a:buSzPct val="120000"/>
              <a:buFont typeface="+mj-lt"/>
              <a:buAutoNum type="arabicPeriod"/>
            </a:pPr>
            <a:r>
              <a:rPr lang="en-US" sz="2800" dirty="0">
                <a:solidFill>
                  <a:srgbClr val="241160"/>
                </a:solidFill>
                <a:latin typeface="Cairo" panose="020B0604020202020204" charset="-78"/>
                <a:cs typeface="Cairo" panose="020B0604020202020204" charset="-78"/>
              </a:rPr>
              <a:t>Present the project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3;p33">
            <a:extLst>
              <a:ext uri="{FF2B5EF4-FFF2-40B4-BE49-F238E27FC236}">
                <a16:creationId xmlns:a16="http://schemas.microsoft.com/office/drawing/2014/main" id="{374AED34-24A9-F96B-EB10-95C6F43EA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86417" y="442872"/>
            <a:ext cx="3915126" cy="8264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technologies</a:t>
            </a:r>
            <a:endParaRPr dirty="0"/>
          </a:p>
        </p:txBody>
      </p:sp>
      <p:sp>
        <p:nvSpPr>
          <p:cNvPr id="5" name="Google Shape;294;p33">
            <a:extLst>
              <a:ext uri="{FF2B5EF4-FFF2-40B4-BE49-F238E27FC236}">
                <a16:creationId xmlns:a16="http://schemas.microsoft.com/office/drawing/2014/main" id="{15E82FAD-F1EF-639E-77EB-0C073EE87645}"/>
              </a:ext>
            </a:extLst>
          </p:cNvPr>
          <p:cNvSpPr txBox="1">
            <a:spLocks/>
          </p:cNvSpPr>
          <p:nvPr/>
        </p:nvSpPr>
        <p:spPr>
          <a:xfrm>
            <a:off x="1557196" y="421253"/>
            <a:ext cx="1230300" cy="881400"/>
          </a:xfrm>
          <a:prstGeom prst="rect">
            <a:avLst/>
          </a:prstGeom>
          <a:solidFill>
            <a:srgbClr val="E2E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ctr"/>
            <a:r>
              <a:rPr lang="en" sz="6000" dirty="0">
                <a:latin typeface="Space Grotesk" panose="020B0604020202020204" charset="0"/>
                <a:cs typeface="Space Grotesk" panose="020B0604020202020204" charset="0"/>
              </a:rPr>
              <a:t>04</a:t>
            </a:r>
          </a:p>
        </p:txBody>
      </p:sp>
      <p:pic>
        <p:nvPicPr>
          <p:cNvPr id="24" name="object 3">
            <a:extLst>
              <a:ext uri="{FF2B5EF4-FFF2-40B4-BE49-F238E27FC236}">
                <a16:creationId xmlns:a16="http://schemas.microsoft.com/office/drawing/2014/main" id="{07D472D5-6BA5-01E2-B655-CDE5E0CCFDD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38260497" y="-4935399"/>
            <a:ext cx="3319573" cy="3287858"/>
          </a:xfrm>
          <a:prstGeom prst="rect">
            <a:avLst/>
          </a:prstGeom>
        </p:spPr>
      </p:pic>
      <p:pic>
        <p:nvPicPr>
          <p:cNvPr id="25" name="object 4">
            <a:extLst>
              <a:ext uri="{FF2B5EF4-FFF2-40B4-BE49-F238E27FC236}">
                <a16:creationId xmlns:a16="http://schemas.microsoft.com/office/drawing/2014/main" id="{1DFAE44F-C339-2DCF-251A-32E5A048D1F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34501449" y="-4935399"/>
            <a:ext cx="3287858" cy="3287858"/>
          </a:xfrm>
          <a:prstGeom prst="rect">
            <a:avLst/>
          </a:prstGeom>
        </p:spPr>
      </p:pic>
      <p:pic>
        <p:nvPicPr>
          <p:cNvPr id="26" name="object 5">
            <a:extLst>
              <a:ext uri="{FF2B5EF4-FFF2-40B4-BE49-F238E27FC236}">
                <a16:creationId xmlns:a16="http://schemas.microsoft.com/office/drawing/2014/main" id="{514D85BE-631E-4BDB-7CB0-06AC859D66A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-30773814" y="-4956340"/>
            <a:ext cx="3287858" cy="3287858"/>
          </a:xfrm>
          <a:prstGeom prst="rect">
            <a:avLst/>
          </a:prstGeom>
        </p:spPr>
      </p:pic>
      <p:pic>
        <p:nvPicPr>
          <p:cNvPr id="27" name="object 6">
            <a:extLst>
              <a:ext uri="{FF2B5EF4-FFF2-40B4-BE49-F238E27FC236}">
                <a16:creationId xmlns:a16="http://schemas.microsoft.com/office/drawing/2014/main" id="{6C03E046-8886-119E-49C4-8280610056D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-27046178" y="-4935399"/>
            <a:ext cx="3287858" cy="3287858"/>
          </a:xfrm>
          <a:prstGeom prst="rect">
            <a:avLst/>
          </a:prstGeom>
        </p:spPr>
      </p:pic>
      <p:pic>
        <p:nvPicPr>
          <p:cNvPr id="28" name="object 7">
            <a:extLst>
              <a:ext uri="{FF2B5EF4-FFF2-40B4-BE49-F238E27FC236}">
                <a16:creationId xmlns:a16="http://schemas.microsoft.com/office/drawing/2014/main" id="{9AF27035-68C8-3416-A3B4-59A5C1FA9F6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-23318543" y="-4935399"/>
            <a:ext cx="3287858" cy="3287858"/>
          </a:xfrm>
          <a:prstGeom prst="rect">
            <a:avLst/>
          </a:prstGeom>
        </p:spPr>
      </p:pic>
      <p:pic>
        <p:nvPicPr>
          <p:cNvPr id="29" name="object 8">
            <a:extLst>
              <a:ext uri="{FF2B5EF4-FFF2-40B4-BE49-F238E27FC236}">
                <a16:creationId xmlns:a16="http://schemas.microsoft.com/office/drawing/2014/main" id="{A0648431-6DEF-2E02-B24D-33EA1230E49F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-38040608" y="-527156"/>
            <a:ext cx="3029799" cy="3287858"/>
          </a:xfrm>
          <a:prstGeom prst="rect">
            <a:avLst/>
          </a:prstGeom>
        </p:spPr>
      </p:pic>
      <p:pic>
        <p:nvPicPr>
          <p:cNvPr id="30" name="object 9">
            <a:extLst>
              <a:ext uri="{FF2B5EF4-FFF2-40B4-BE49-F238E27FC236}">
                <a16:creationId xmlns:a16="http://schemas.microsoft.com/office/drawing/2014/main" id="{903DC44C-548E-C9F0-C257-98C89574C0F0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-34470036" y="-527156"/>
            <a:ext cx="3346222" cy="3287858"/>
          </a:xfrm>
          <a:prstGeom prst="rect">
            <a:avLst/>
          </a:prstGeom>
        </p:spPr>
      </p:pic>
      <p:pic>
        <p:nvPicPr>
          <p:cNvPr id="31" name="object 10">
            <a:extLst>
              <a:ext uri="{FF2B5EF4-FFF2-40B4-BE49-F238E27FC236}">
                <a16:creationId xmlns:a16="http://schemas.microsoft.com/office/drawing/2014/main" id="{AF0838E6-5628-507D-A358-D97510BFF2F3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-30710989" y="-527156"/>
            <a:ext cx="3287858" cy="3287858"/>
          </a:xfrm>
          <a:prstGeom prst="rect">
            <a:avLst/>
          </a:prstGeom>
        </p:spPr>
      </p:pic>
      <p:pic>
        <p:nvPicPr>
          <p:cNvPr id="32" name="object 11">
            <a:extLst>
              <a:ext uri="{FF2B5EF4-FFF2-40B4-BE49-F238E27FC236}">
                <a16:creationId xmlns:a16="http://schemas.microsoft.com/office/drawing/2014/main" id="{54A57271-4BBF-39DC-0947-3D98ECA5EB65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26983353" y="-527156"/>
            <a:ext cx="3287858" cy="3287858"/>
          </a:xfrm>
          <a:prstGeom prst="rect">
            <a:avLst/>
          </a:prstGeom>
        </p:spPr>
      </p:pic>
      <p:pic>
        <p:nvPicPr>
          <p:cNvPr id="33" name="Picture 2" descr="Krita - Wikipedia">
            <a:extLst>
              <a:ext uri="{FF2B5EF4-FFF2-40B4-BE49-F238E27FC236}">
                <a16:creationId xmlns:a16="http://schemas.microsoft.com/office/drawing/2014/main" id="{01ED1B89-734A-F4E7-7D11-D901889F6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71951" y="-511281"/>
            <a:ext cx="3287859" cy="328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object 3">
            <a:extLst>
              <a:ext uri="{FF2B5EF4-FFF2-40B4-BE49-F238E27FC236}">
                <a16:creationId xmlns:a16="http://schemas.microsoft.com/office/drawing/2014/main" id="{2124EA3A-0D6B-C14C-7169-CBBE14155535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6988" y="1488709"/>
            <a:ext cx="1080764" cy="1080000"/>
          </a:xfrm>
          <a:prstGeom prst="rect">
            <a:avLst/>
          </a:prstGeom>
        </p:spPr>
      </p:pic>
      <p:pic>
        <p:nvPicPr>
          <p:cNvPr id="45" name="object 5">
            <a:extLst>
              <a:ext uri="{FF2B5EF4-FFF2-40B4-BE49-F238E27FC236}">
                <a16:creationId xmlns:a16="http://schemas.microsoft.com/office/drawing/2014/main" id="{76548E8B-B3CA-11C5-3E1F-BC2AFD19954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31457" y="1488709"/>
            <a:ext cx="1080000" cy="1080000"/>
          </a:xfrm>
          <a:prstGeom prst="rect">
            <a:avLst/>
          </a:prstGeom>
        </p:spPr>
      </p:pic>
      <p:pic>
        <p:nvPicPr>
          <p:cNvPr id="46" name="object 6">
            <a:extLst>
              <a:ext uri="{FF2B5EF4-FFF2-40B4-BE49-F238E27FC236}">
                <a16:creationId xmlns:a16="http://schemas.microsoft.com/office/drawing/2014/main" id="{EDD5C945-B388-6D1E-E620-5046AD4E9AEB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55162" y="1488709"/>
            <a:ext cx="1080000" cy="1080000"/>
          </a:xfrm>
          <a:prstGeom prst="rect">
            <a:avLst/>
          </a:prstGeom>
        </p:spPr>
      </p:pic>
      <p:pic>
        <p:nvPicPr>
          <p:cNvPr id="47" name="object 10">
            <a:extLst>
              <a:ext uri="{FF2B5EF4-FFF2-40B4-BE49-F238E27FC236}">
                <a16:creationId xmlns:a16="http://schemas.microsoft.com/office/drawing/2014/main" id="{A1FA58AD-1CBC-52BB-6691-B1723256CE5C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38401" y="1484830"/>
            <a:ext cx="1080000" cy="1080000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178F36B-3CCF-F820-7BFE-65AEFCE73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109" y="1494529"/>
            <a:ext cx="1461702" cy="107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4CBEB631-6A2D-6268-78A2-5DEB3C502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623" y="1484830"/>
            <a:ext cx="1241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C456D600-0BBB-0AC9-93CA-FBDB8CAAF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701" y="5411340"/>
            <a:ext cx="2600597" cy="65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A89EB73C-341E-A9E0-DAB7-F659D5EE9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063" y="314426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403F933-7AEA-F67E-8E38-65DDEB08F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980" y="3100459"/>
            <a:ext cx="1079999" cy="107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lask&quot; Icon - Download for free – Iconduck">
            <a:extLst>
              <a:ext uri="{FF2B5EF4-FFF2-40B4-BE49-F238E27FC236}">
                <a16:creationId xmlns:a16="http://schemas.microsoft.com/office/drawing/2014/main" id="{623269D3-7DB0-049D-975D-D8CCA4869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55" y="2931984"/>
            <a:ext cx="995997" cy="127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gAdmin 4">
            <a:extLst>
              <a:ext uri="{FF2B5EF4-FFF2-40B4-BE49-F238E27FC236}">
                <a16:creationId xmlns:a16="http://schemas.microsoft.com/office/drawing/2014/main" id="{8CE04361-2A2B-51FF-59BE-46002E408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162" y="3098549"/>
            <a:ext cx="1229577" cy="122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54FDDD0-8C82-7F67-893C-6298655A3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720" y="3487056"/>
            <a:ext cx="2204902" cy="50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EB30EA-EF7C-7755-99D6-B10DD48FC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674" y="1196604"/>
            <a:ext cx="3374065" cy="3374065"/>
          </a:xfrm>
          <a:prstGeom prst="rect">
            <a:avLst/>
          </a:prstGeom>
        </p:spPr>
      </p:pic>
      <p:sp>
        <p:nvSpPr>
          <p:cNvPr id="8" name="Google Shape;276;p31">
            <a:extLst>
              <a:ext uri="{FF2B5EF4-FFF2-40B4-BE49-F238E27FC236}">
                <a16:creationId xmlns:a16="http://schemas.microsoft.com/office/drawing/2014/main" id="{84D072FA-91A0-521D-6390-0381D323F5AA}"/>
              </a:ext>
            </a:extLst>
          </p:cNvPr>
          <p:cNvSpPr txBox="1">
            <a:spLocks/>
          </p:cNvSpPr>
          <p:nvPr/>
        </p:nvSpPr>
        <p:spPr>
          <a:xfrm>
            <a:off x="1364979" y="446100"/>
            <a:ext cx="7286838" cy="57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/>
            <a:r>
              <a:rPr lang="en-US" sz="4100" dirty="0"/>
              <a:t>Let’s jump to the website</a:t>
            </a:r>
          </a:p>
        </p:txBody>
      </p:sp>
      <p:sp>
        <p:nvSpPr>
          <p:cNvPr id="9" name="Google Shape;294;p33">
            <a:extLst>
              <a:ext uri="{FF2B5EF4-FFF2-40B4-BE49-F238E27FC236}">
                <a16:creationId xmlns:a16="http://schemas.microsoft.com/office/drawing/2014/main" id="{8D3FF16E-FC3A-4C72-E8F6-6647BDC88A9C}"/>
              </a:ext>
            </a:extLst>
          </p:cNvPr>
          <p:cNvSpPr txBox="1">
            <a:spLocks/>
          </p:cNvSpPr>
          <p:nvPr/>
        </p:nvSpPr>
        <p:spPr>
          <a:xfrm>
            <a:off x="492183" y="294960"/>
            <a:ext cx="1230300" cy="881400"/>
          </a:xfrm>
          <a:prstGeom prst="rect">
            <a:avLst/>
          </a:prstGeom>
          <a:solidFill>
            <a:srgbClr val="E2E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/>
            <a:r>
              <a:rPr lang="en" sz="6000" dirty="0">
                <a:latin typeface="Space Grotesk" panose="020B0604020202020204" charset="0"/>
                <a:cs typeface="Space Grotesk" panose="020B0604020202020204" charset="0"/>
              </a:rPr>
              <a:t>05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6;p31">
            <a:extLst>
              <a:ext uri="{FF2B5EF4-FFF2-40B4-BE49-F238E27FC236}">
                <a16:creationId xmlns:a16="http://schemas.microsoft.com/office/drawing/2014/main" id="{8661E479-0F3F-7C3A-74B4-39104E2E3DB1}"/>
              </a:ext>
            </a:extLst>
          </p:cNvPr>
          <p:cNvSpPr txBox="1">
            <a:spLocks/>
          </p:cNvSpPr>
          <p:nvPr/>
        </p:nvSpPr>
        <p:spPr>
          <a:xfrm>
            <a:off x="218201" y="2282190"/>
            <a:ext cx="8707598" cy="57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/>
            <a:r>
              <a:rPr lang="en-US" sz="4100" dirty="0"/>
              <a:t>Thank  you for your attention!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Migration Project Proposal by Slidesgo">
  <a:themeElements>
    <a:clrScheme name="Simple Light">
      <a:dk1>
        <a:srgbClr val="241160"/>
      </a:dk1>
      <a:lt1>
        <a:srgbClr val="FFFFFF"/>
      </a:lt1>
      <a:dk2>
        <a:srgbClr val="E2E4FC"/>
      </a:dk2>
      <a:lt2>
        <a:srgbClr val="8861F1"/>
      </a:lt2>
      <a:accent1>
        <a:srgbClr val="545EEA"/>
      </a:accent1>
      <a:accent2>
        <a:srgbClr val="0B9CDC"/>
      </a:accent2>
      <a:accent3>
        <a:srgbClr val="01CFE6"/>
      </a:accent3>
      <a:accent4>
        <a:srgbClr val="FFFFFF"/>
      </a:accent4>
      <a:accent5>
        <a:srgbClr val="FFFFFF"/>
      </a:accent5>
      <a:accent6>
        <a:srgbClr val="FFFFFF"/>
      </a:accent6>
      <a:hlink>
        <a:srgbClr val="2411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53</Words>
  <Application>Microsoft Office PowerPoint</Application>
  <PresentationFormat>On-screen Show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Anaheim</vt:lpstr>
      <vt:lpstr>Space Grotesk Medium</vt:lpstr>
      <vt:lpstr>PT Sans</vt:lpstr>
      <vt:lpstr>Space Grotesk</vt:lpstr>
      <vt:lpstr>Raleway</vt:lpstr>
      <vt:lpstr>Cairo</vt:lpstr>
      <vt:lpstr>Arial</vt:lpstr>
      <vt:lpstr>Data Migration Project Proposal by Slidesgo</vt:lpstr>
      <vt:lpstr>Ally</vt:lpstr>
      <vt:lpstr>Table of contents</vt:lpstr>
      <vt:lpstr>Our team</vt:lpstr>
      <vt:lpstr>Idea</vt:lpstr>
      <vt:lpstr>PowerPoint Presentation</vt:lpstr>
      <vt:lpstr>Used technologies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SHS</dc:title>
  <dc:creator>Ivan Delchilov</dc:creator>
  <cp:lastModifiedBy>Иван Светославов Делчилов</cp:lastModifiedBy>
  <cp:revision>4</cp:revision>
  <dcterms:modified xsi:type="dcterms:W3CDTF">2024-03-11T21:42:31Z</dcterms:modified>
</cp:coreProperties>
</file>