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89A6-01CA-BF22-92D3-64EFBC5A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607218"/>
            <a:ext cx="7748337" cy="1215942"/>
          </a:xfrm>
        </p:spPr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Psychopaths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4144-222B-1F5F-42FD-39F446A07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1" y="2155489"/>
            <a:ext cx="4006516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807" y="348818"/>
            <a:ext cx="2860385" cy="1325563"/>
          </a:xfrm>
        </p:spPr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TEAM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" name="Картина 8">
            <a:extLst>
              <a:ext uri="{FF2B5EF4-FFF2-40B4-BE49-F238E27FC236}">
                <a16:creationId xmlns:a16="http://schemas.microsoft.com/office/drawing/2014/main" id="{FCD0ADC1-BE00-00C4-98F7-FEADC2C2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000" y="1882796"/>
            <a:ext cx="2309445" cy="230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Картина 10">
            <a:extLst>
              <a:ext uri="{FF2B5EF4-FFF2-40B4-BE49-F238E27FC236}">
                <a16:creationId xmlns:a16="http://schemas.microsoft.com/office/drawing/2014/main" id="{51C04D02-621D-BDE0-2E16-905CA8886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82" y="1882796"/>
            <a:ext cx="2309445" cy="230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Контейнер за съдържание 12">
            <a:extLst>
              <a:ext uri="{FF2B5EF4-FFF2-40B4-BE49-F238E27FC236}">
                <a16:creationId xmlns:a16="http://schemas.microsoft.com/office/drawing/2014/main" id="{0CD4096F-A0CB-6C60-482A-B53717859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5" y="1882796"/>
            <a:ext cx="2309445" cy="230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Картина 13">
            <a:extLst>
              <a:ext uri="{FF2B5EF4-FFF2-40B4-BE49-F238E27FC236}">
                <a16:creationId xmlns:a16="http://schemas.microsoft.com/office/drawing/2014/main" id="{94380D5B-6149-4551-8515-433145DBD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03" y="1882796"/>
            <a:ext cx="2309445" cy="230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id="{DBACF96E-FDDE-4B3B-2003-F381600724CE}"/>
              </a:ext>
            </a:extLst>
          </p:cNvPr>
          <p:cNvSpPr txBox="1"/>
          <p:nvPr/>
        </p:nvSpPr>
        <p:spPr>
          <a:xfrm>
            <a:off x="869883" y="4332075"/>
            <a:ext cx="237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Angel Angelov</a:t>
            </a:r>
          </a:p>
          <a:p>
            <a:pPr algn="ctr"/>
            <a:r>
              <a:rPr lang="en-US" sz="2400">
                <a:latin typeface="Yu Gothic Light" panose="020B0300000000000000" pitchFamily="34" charset="-128"/>
                <a:ea typeface="Yu Gothic Light" panose="020B0300000000000000" pitchFamily="34" charset="-128"/>
              </a:rPr>
              <a:t>QA</a:t>
            </a:r>
            <a:endParaRPr 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id="{BB7873CF-9148-AD28-5581-DC4640DEE648}"/>
              </a:ext>
            </a:extLst>
          </p:cNvPr>
          <p:cNvSpPr txBox="1"/>
          <p:nvPr/>
        </p:nvSpPr>
        <p:spPr>
          <a:xfrm>
            <a:off x="3479712" y="4332074"/>
            <a:ext cx="237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Ivan Delchilov</a:t>
            </a:r>
          </a:p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Scrum Trainer</a:t>
            </a:r>
          </a:p>
        </p:txBody>
      </p:sp>
      <p:sp>
        <p:nvSpPr>
          <p:cNvPr id="10" name="Текстово поле 16">
            <a:extLst>
              <a:ext uri="{FF2B5EF4-FFF2-40B4-BE49-F238E27FC236}">
                <a16:creationId xmlns:a16="http://schemas.microsoft.com/office/drawing/2014/main" id="{D3BEAF52-C03E-5F1A-8A17-C0D90BD13790}"/>
              </a:ext>
            </a:extLst>
          </p:cNvPr>
          <p:cNvSpPr txBox="1"/>
          <p:nvPr/>
        </p:nvSpPr>
        <p:spPr>
          <a:xfrm>
            <a:off x="5738450" y="4332074"/>
            <a:ext cx="3290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Gabriel Dimitrov</a:t>
            </a:r>
          </a:p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Frontend Developer</a:t>
            </a:r>
          </a:p>
        </p:txBody>
      </p:sp>
      <p:sp>
        <p:nvSpPr>
          <p:cNvPr id="11" name="Текстово поле 17">
            <a:extLst>
              <a:ext uri="{FF2B5EF4-FFF2-40B4-BE49-F238E27FC236}">
                <a16:creationId xmlns:a16="http://schemas.microsoft.com/office/drawing/2014/main" id="{CD74DEE4-B397-A4EC-9B8E-B07268278F53}"/>
              </a:ext>
            </a:extLst>
          </p:cNvPr>
          <p:cNvSpPr txBox="1"/>
          <p:nvPr/>
        </p:nvSpPr>
        <p:spPr>
          <a:xfrm>
            <a:off x="8445247" y="4332074"/>
            <a:ext cx="3290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Stiliyan Mishev</a:t>
            </a:r>
          </a:p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Backend Developer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93D3B1-93A1-A7C9-553B-BD36C8592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928" y="5108540"/>
            <a:ext cx="2267974" cy="22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53B-5C49-468A-CBCB-337DD649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Idea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659253A-C30A-7017-D6DE-9E5850DB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CBD-DE9C-AE69-58EE-8FC9848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Stages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056F-FA46-F6FE-0067-12E13683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1. Discussing the idea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2. Coding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3. Debugging 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4. Present the project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FFBEF-F014-7F3C-A2E6-578144C6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681037"/>
            <a:ext cx="521208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Used programs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1" y="1690686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29" y="1690686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67" y="1690685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05" y="1690684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91" y="4258446"/>
            <a:ext cx="2063165" cy="206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01502F-3CC1-F58E-6CA3-885A9569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329" y="4258446"/>
            <a:ext cx="2063165" cy="2063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1D109-7E6A-60A2-8BF6-FDF7906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067" y="4258443"/>
            <a:ext cx="2063165" cy="2063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DF3A-3864-0E69-2C01-0A7999605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832" y="3879236"/>
            <a:ext cx="2821577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Let's jump to the game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3ABDD9-BA3C-2CA5-3434-6BFBADDC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320F-452F-A8B9-40BB-77B5512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Thank you for your attention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71FF96-4D93-9E6B-5BBC-4E5F98DAB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87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 Light</vt:lpstr>
      <vt:lpstr>Arial</vt:lpstr>
      <vt:lpstr>Calibri</vt:lpstr>
      <vt:lpstr>Calibri Light</vt:lpstr>
      <vt:lpstr>Office Theme</vt:lpstr>
      <vt:lpstr>Psychopaths</vt:lpstr>
      <vt:lpstr>TEAM</vt:lpstr>
      <vt:lpstr>Idea</vt:lpstr>
      <vt:lpstr>Stages</vt:lpstr>
      <vt:lpstr>Used programs</vt:lpstr>
      <vt:lpstr>Let's jump to the game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Ivan Delchilov</cp:lastModifiedBy>
  <cp:revision>10</cp:revision>
  <dcterms:created xsi:type="dcterms:W3CDTF">2022-12-11T07:43:13Z</dcterms:created>
  <dcterms:modified xsi:type="dcterms:W3CDTF">2022-12-14T21:36:39Z</dcterms:modified>
</cp:coreProperties>
</file>