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9CDCD-0119-1F82-2361-34F249A6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053345-44F1-4350-72DC-1906D8CC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B7165-EB0C-FA28-88D9-202BFAE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0DCA97-688D-7008-6729-BFB668C8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349890-251F-3090-538A-9F638F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F2A33-5662-F1F4-C201-71E8B31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148E5A-A213-8F20-CC93-9FC57DC3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331979-556E-466D-32AE-44D1746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43021-85B9-53FD-130E-3AC4ADC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2AFD62-16BB-D6C9-357F-FBD3E4D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3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CEEFF11-64AC-177F-02DC-C8F91F22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D8D0B3E-0ACD-8390-56C0-4393F59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3D641E-7D3C-3F57-B576-0C058195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C791AB-4E3F-D2F4-76D1-9FC4591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218DAB-774A-8946-32F2-E873F6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5929D-DA4F-4811-139C-A852FD1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08FA2-A773-3018-775F-9577BA0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2C63D5-7279-F446-5265-FFFA958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54F0E5-1D4C-12A5-A08C-F378B2E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429D6F-A48C-31E3-89BF-E7173AA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1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CAAB7-4828-FBBF-4C53-E1CA4A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B321DC-AE3B-76C6-EBA3-C012F12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6F7B09-38E7-62AE-2F88-280205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C69989-95C2-40EB-B37D-6DABB8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5CEFC2-7092-4F63-1F59-8A31D34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94114-D612-0BCC-8C23-21A723F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DD15C2-4CBB-BE0C-74B5-9DFC20C0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A7158E-242F-EA2E-7F08-B7BEEF3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F0AFB-C047-EC07-3BDB-BB464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E8D587-7E9F-A3D6-09C9-9BB070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1E8164-43A0-9D03-CBF0-8698D676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3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03291-14CD-AEBF-BA34-78058F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AD3CC2-A6C3-8EF8-3A1A-B7BACC88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807CBA-485A-58BD-3CB8-D0E8FF40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2211AE5-B7F7-FFA2-BA4B-A6C9EC86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7862D0-208E-9EFA-40FE-4D846C46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04A95C5-146F-7341-784D-C732D8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F2F753-3A22-7ADD-8C32-27B77A8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ADA724-9975-F786-542C-1DDB0EF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5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27BE0-8BE7-48C0-75E8-CCA887B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5A2703-56A0-3DA1-01DB-B58FAE0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B16DEB-F45F-8640-D689-5968D0B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44B661-9A9E-DD64-CD27-8261371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2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318C3EE-55F1-6051-A205-8D19FEC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0077A9-BF1C-A3B5-72CE-2C88A9C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EF00F2-A6C4-A4E2-FCD2-13C4D28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B9F4C-4460-ED6F-D962-7E41CED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1D9D5-4DF3-522F-6590-E34AFD8C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C8C686-7BB5-553C-0FDD-2E0C2F2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DFEFC6-5C27-3297-FACC-A8733AA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E521B2-B29F-794A-707B-2CBD115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0550DA-7216-54F6-8CDF-5845F46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0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2CE9A-B1C5-4918-CFAC-22FF9FA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4A0CB53-2495-E779-D228-CB84FC0B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C625D0-7D9E-3550-F2F7-F6F88D2A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F56603-D2EE-02FF-A7EB-F27D532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F062B2-9E73-5A09-A1F2-6F1E39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71B96E-6150-820B-0DEE-5FAFEF9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606C4C-AF2C-C519-BD75-C5665EFE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C04E68-DBD4-DF0D-71A8-96329FE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0C212D-1393-F035-D32E-C4E92250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4A69-CDFD-438F-892F-50E28215116C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11B10C-CA84-8321-04FC-8F6E152F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01126F-7D32-6B02-A6B4-9D8DDFE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3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289A6-01CA-BF22-92D3-64EFBC5A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607218"/>
            <a:ext cx="7748337" cy="1215942"/>
          </a:xfrm>
        </p:spPr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Psychopaths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3D4144-222B-1F5F-42FD-39F446A07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1" y="2155489"/>
            <a:ext cx="4006516" cy="40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8586A-885E-4CAA-18D3-4C106CB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807" y="348818"/>
            <a:ext cx="2860385" cy="1325563"/>
          </a:xfrm>
        </p:spPr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TEAM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" name="Картина 8">
            <a:extLst>
              <a:ext uri="{FF2B5EF4-FFF2-40B4-BE49-F238E27FC236}">
                <a16:creationId xmlns:a16="http://schemas.microsoft.com/office/drawing/2014/main" xmlns="" id="{FCD0ADC1-BE00-00C4-98F7-FEADC2C2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000" y="1882796"/>
            <a:ext cx="2309445" cy="2309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Картина 10">
            <a:extLst>
              <a:ext uri="{FF2B5EF4-FFF2-40B4-BE49-F238E27FC236}">
                <a16:creationId xmlns:a16="http://schemas.microsoft.com/office/drawing/2014/main" xmlns="" id="{51C04D02-621D-BDE0-2E16-905CA8886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82" y="1882796"/>
            <a:ext cx="2309445" cy="2309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Контейнер за съдържание 12">
            <a:extLst>
              <a:ext uri="{FF2B5EF4-FFF2-40B4-BE49-F238E27FC236}">
                <a16:creationId xmlns:a16="http://schemas.microsoft.com/office/drawing/2014/main" xmlns="" id="{0CD4096F-A0CB-6C60-482A-B53717859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5" y="1882796"/>
            <a:ext cx="2309445" cy="2309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Картина 13">
            <a:extLst>
              <a:ext uri="{FF2B5EF4-FFF2-40B4-BE49-F238E27FC236}">
                <a16:creationId xmlns:a16="http://schemas.microsoft.com/office/drawing/2014/main" xmlns="" id="{94380D5B-6149-4551-8515-433145DBD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03" y="1882796"/>
            <a:ext cx="2309445" cy="2309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Текстово поле 14">
            <a:extLst>
              <a:ext uri="{FF2B5EF4-FFF2-40B4-BE49-F238E27FC236}">
                <a16:creationId xmlns:a16="http://schemas.microsoft.com/office/drawing/2014/main" xmlns="" id="{DBACF96E-FDDE-4B3B-2003-F381600724CE}"/>
              </a:ext>
            </a:extLst>
          </p:cNvPr>
          <p:cNvSpPr txBox="1"/>
          <p:nvPr/>
        </p:nvSpPr>
        <p:spPr>
          <a:xfrm>
            <a:off x="869883" y="4332075"/>
            <a:ext cx="237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Angel Angelov</a:t>
            </a:r>
          </a:p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QA Developer</a:t>
            </a:r>
          </a:p>
        </p:txBody>
      </p:sp>
      <p:sp>
        <p:nvSpPr>
          <p:cNvPr id="9" name="Текстово поле 15">
            <a:extLst>
              <a:ext uri="{FF2B5EF4-FFF2-40B4-BE49-F238E27FC236}">
                <a16:creationId xmlns:a16="http://schemas.microsoft.com/office/drawing/2014/main" xmlns="" id="{BB7873CF-9148-AD28-5581-DC4640DEE648}"/>
              </a:ext>
            </a:extLst>
          </p:cNvPr>
          <p:cNvSpPr txBox="1"/>
          <p:nvPr/>
        </p:nvSpPr>
        <p:spPr>
          <a:xfrm>
            <a:off x="3479712" y="4332074"/>
            <a:ext cx="237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Ivan Delchilov</a:t>
            </a:r>
          </a:p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Scrum Trainer</a:t>
            </a:r>
          </a:p>
        </p:txBody>
      </p:sp>
      <p:sp>
        <p:nvSpPr>
          <p:cNvPr id="10" name="Текстово поле 16">
            <a:extLst>
              <a:ext uri="{FF2B5EF4-FFF2-40B4-BE49-F238E27FC236}">
                <a16:creationId xmlns:a16="http://schemas.microsoft.com/office/drawing/2014/main" xmlns="" id="{D3BEAF52-C03E-5F1A-8A17-C0D90BD13790}"/>
              </a:ext>
            </a:extLst>
          </p:cNvPr>
          <p:cNvSpPr txBox="1"/>
          <p:nvPr/>
        </p:nvSpPr>
        <p:spPr>
          <a:xfrm>
            <a:off x="5738450" y="4332074"/>
            <a:ext cx="3290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Gabriel Dimitrov</a:t>
            </a:r>
          </a:p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Frontend Developer</a:t>
            </a:r>
          </a:p>
        </p:txBody>
      </p:sp>
      <p:sp>
        <p:nvSpPr>
          <p:cNvPr id="11" name="Текстово поле 17">
            <a:extLst>
              <a:ext uri="{FF2B5EF4-FFF2-40B4-BE49-F238E27FC236}">
                <a16:creationId xmlns:a16="http://schemas.microsoft.com/office/drawing/2014/main" xmlns="" id="{CD74DEE4-B397-A4EC-9B8E-B07268278F53}"/>
              </a:ext>
            </a:extLst>
          </p:cNvPr>
          <p:cNvSpPr txBox="1"/>
          <p:nvPr/>
        </p:nvSpPr>
        <p:spPr>
          <a:xfrm>
            <a:off x="8445247" y="4332074"/>
            <a:ext cx="3290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Stiliyan Mishev</a:t>
            </a:r>
          </a:p>
          <a:p>
            <a:pPr algn="ctr"/>
            <a:r>
              <a:rPr lang="en-US" sz="24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Backend Developer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93D3B1-93A1-A7C9-553B-BD36C8592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928" y="5108540"/>
            <a:ext cx="2267974" cy="22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14953B-5C49-468A-CBCB-337DD649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Idea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xmlns="" id="{D659253A-C30A-7017-D6DE-9E5850DB1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41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C0CBD-DE9C-AE69-58EE-8FC9848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Stages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D2056F-FA46-F6FE-0067-12E13683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1. Discussing the idea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2. Coding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3. Debugging 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4. Present the project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6FFBEF-F014-7F3C-A2E6-578144C6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681037"/>
            <a:ext cx="521208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86B9A-8597-BB0B-A7AE-88A4344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Used programs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BC2EECC-61E4-671C-9847-C33BACEC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91" y="1690686"/>
            <a:ext cx="2063165" cy="2063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C08C4E-1265-8B5C-AEBE-E286F349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29" y="1690686"/>
            <a:ext cx="2063165" cy="2063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8CC61D-650F-906B-997B-CD12B4824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67" y="1690685"/>
            <a:ext cx="2063165" cy="206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F6FD15-DB45-520E-7AE0-494D0CE9F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05" y="1690684"/>
            <a:ext cx="2063165" cy="206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18FB293-9F5F-8D60-8EBF-258EF8CE8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91" y="4258446"/>
            <a:ext cx="2063165" cy="2063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A01502F-3CC1-F58E-6CA3-885A9569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329" y="4258446"/>
            <a:ext cx="2063165" cy="2063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B1D109-7E6A-60A2-8BF6-FDF79061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067" y="4258443"/>
            <a:ext cx="2063165" cy="2063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734DF3A-3864-0E69-2C01-0A7999605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7832" y="3879236"/>
            <a:ext cx="2821577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DD592-A959-E47D-0F78-98716B0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Let's jump to the game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443ABDD9-BA3C-2CA5-3434-6BFBADDC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153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4320F-452F-A8B9-40BB-77B5512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Thank you for your attention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971FF96-4D93-9E6B-5BBC-4E5F98DAB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87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48</Words>
  <Application>Microsoft Office PowerPoint</Application>
  <PresentationFormat>По избор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Office Theme</vt:lpstr>
      <vt:lpstr>Psychopaths</vt:lpstr>
      <vt:lpstr>TEAM</vt:lpstr>
      <vt:lpstr>Idea</vt:lpstr>
      <vt:lpstr>Stages</vt:lpstr>
      <vt:lpstr>Used programs</vt:lpstr>
      <vt:lpstr>Let's jump to the game</vt:lpstr>
      <vt:lpstr>Thank you for your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Psychopaths</dc:title>
  <dc:creator>Ivan Delchilov</dc:creator>
  <cp:lastModifiedBy>GABI</cp:lastModifiedBy>
  <cp:revision>9</cp:revision>
  <dcterms:created xsi:type="dcterms:W3CDTF">2022-12-11T07:43:13Z</dcterms:created>
  <dcterms:modified xsi:type="dcterms:W3CDTF">2022-12-14T19:52:55Z</dcterms:modified>
</cp:coreProperties>
</file>