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Psychopaths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4144-222B-1F5F-42FD-39F446A0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1" y="2155489"/>
            <a:ext cx="4006516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807" y="348818"/>
            <a:ext cx="2860385" cy="1325563"/>
          </a:xfrm>
        </p:spPr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TEAM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81" y="1882795"/>
            <a:ext cx="2309445" cy="2309445"/>
          </a:xfrm>
          <a:prstGeom prst="rect">
            <a:avLst/>
          </a:prstGeom>
        </p:spPr>
      </p:pic>
      <p:pic>
        <p:nvPicPr>
          <p:cNvPr id="5" name="Картина 10">
            <a:extLst>
              <a:ext uri="{FF2B5EF4-FFF2-40B4-BE49-F238E27FC236}">
                <a16:creationId xmlns:a16="http://schemas.microsoft.com/office/drawing/2014/main" id="{51C04D02-621D-BDE0-2E16-905CA888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70" y="1882795"/>
            <a:ext cx="2309445" cy="2309445"/>
          </a:xfrm>
          <a:prstGeom prst="rect">
            <a:avLst/>
          </a:prstGeom>
        </p:spPr>
      </p:pic>
      <p:pic>
        <p:nvPicPr>
          <p:cNvPr id="6" name="Контейнер за съдържание 12">
            <a:extLst>
              <a:ext uri="{FF2B5EF4-FFF2-40B4-BE49-F238E27FC236}">
                <a16:creationId xmlns:a16="http://schemas.microsoft.com/office/drawing/2014/main" id="{0CD4096F-A0CB-6C60-482A-B5371785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94" y="1882795"/>
            <a:ext cx="2309445" cy="2309445"/>
          </a:xfrm>
          <a:prstGeom prst="rect">
            <a:avLst/>
          </a:prstGeom>
        </p:spPr>
      </p:pic>
      <p:pic>
        <p:nvPicPr>
          <p:cNvPr id="7" name="Картина 13">
            <a:extLst>
              <a:ext uri="{FF2B5EF4-FFF2-40B4-BE49-F238E27FC236}">
                <a16:creationId xmlns:a16="http://schemas.microsoft.com/office/drawing/2014/main" id="{94380D5B-6149-4551-8515-433145DB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05" y="1882796"/>
            <a:ext cx="2309445" cy="2309445"/>
          </a:xfrm>
          <a:prstGeom prst="rect">
            <a:avLst/>
          </a:prstGeom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869883" y="4400655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Angel </a:t>
            </a:r>
            <a:r>
              <a:rPr lang="en-US" sz="20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Angelov</a:t>
            </a:r>
            <a:endParaRPr lang="en-US" sz="2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3479712" y="4400654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Ivan Delchilov</a:t>
            </a: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10" name="Текстово поле 16">
            <a:extLst>
              <a:ext uri="{FF2B5EF4-FFF2-40B4-BE49-F238E27FC236}">
                <a16:creationId xmlns:a16="http://schemas.microsoft.com/office/drawing/2014/main" id="{D3BEAF52-C03E-5F1A-8A17-C0D90BD13790}"/>
              </a:ext>
            </a:extLst>
          </p:cNvPr>
          <p:cNvSpPr txBox="1"/>
          <p:nvPr/>
        </p:nvSpPr>
        <p:spPr>
          <a:xfrm>
            <a:off x="5738450" y="4400654"/>
            <a:ext cx="329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Gabriel Dimitrov</a:t>
            </a: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Frontend Developer</a:t>
            </a:r>
          </a:p>
        </p:txBody>
      </p:sp>
      <p:sp>
        <p:nvSpPr>
          <p:cNvPr id="11" name="Текстово поле 17">
            <a:extLst>
              <a:ext uri="{FF2B5EF4-FFF2-40B4-BE49-F238E27FC236}">
                <a16:creationId xmlns:a16="http://schemas.microsoft.com/office/drawing/2014/main" id="{CD74DEE4-B397-A4EC-9B8E-B07268278F53}"/>
              </a:ext>
            </a:extLst>
          </p:cNvPr>
          <p:cNvSpPr txBox="1"/>
          <p:nvPr/>
        </p:nvSpPr>
        <p:spPr>
          <a:xfrm>
            <a:off x="8445247" y="4400654"/>
            <a:ext cx="329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Stiliyan</a:t>
            </a:r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n-US" sz="20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Mishev</a:t>
            </a:r>
            <a:endParaRPr lang="en-US" sz="2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en-US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Backend Developer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93D3B1-93A1-A7C9-553B-BD36C8592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928" y="5108540"/>
            <a:ext cx="2267974" cy="22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Idea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59253A-C30A-7017-D6DE-9E5850DB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Stages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FFBEF-F014-7F3C-A2E6-578144C6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29" y="4258446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067" y="4258443"/>
            <a:ext cx="2063165" cy="20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DF3A-3864-0E69-2C01-0A7999605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832" y="3879236"/>
            <a:ext cx="282157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320F-452F-A8B9-40BB-77B5512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Thank you for your attention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71FF96-4D93-9E6B-5BBC-4E5F98DA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 Light</vt:lpstr>
      <vt:lpstr>Arial</vt:lpstr>
      <vt:lpstr>Calibri</vt:lpstr>
      <vt:lpstr>Calibri Light</vt:lpstr>
      <vt:lpstr>Office Theme</vt:lpstr>
      <vt:lpstr>Psychopaths</vt:lpstr>
      <vt:lpstr>TEAM</vt:lpstr>
      <vt:lpstr>Idea</vt:lpstr>
      <vt:lpstr>Stages</vt:lpstr>
      <vt:lpstr>Used programs</vt:lpstr>
      <vt:lpstr>Let's jump to the game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Ivan Delchilov</cp:lastModifiedBy>
  <cp:revision>3</cp:revision>
  <dcterms:created xsi:type="dcterms:W3CDTF">2022-12-11T07:43:13Z</dcterms:created>
  <dcterms:modified xsi:type="dcterms:W3CDTF">2022-12-12T20:10:10Z</dcterms:modified>
</cp:coreProperties>
</file>