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F1AF-4DA3-4C5A-A175-D7CD6485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06B5C-C308-432D-AE9A-6133E43AA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D652-5ED7-4DD3-8C4C-BD5E518D4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8525D-5096-4C4A-8FF5-74466A7C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2E00-80DA-44D7-9775-26261CE3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86A7-392F-4CD7-83B6-9065C6752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6B377-1E22-4CA7-B3B1-3A7D49E8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0EFCD-F0EA-4B77-B0F1-6A1894EC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8EAB-D005-45FF-B32B-AF3AFF40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B61E6-9B46-4BEF-BFD4-44150CC08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411C2-C22E-4DF7-B4F7-B32C7254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086E-FF0D-4C8F-AA05-C30B7BA81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26552-4D71-425C-8C1C-BA420C53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671F5-9D22-4E54-BBC6-E4A726999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8893-B352-4E5B-B534-7107A920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2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BFB1-8C52-4188-8EE1-40602BFD4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38AC-E265-4F3E-BCAC-C366A137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93C8-92E6-4B8B-8A73-F22DD0B8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4E59C-3829-4EE9-A7A9-DEB308EA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692ED-1AF6-460A-8625-10946260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6B3B4-D90D-4086-BA17-D15F6A7AB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50AE-5E05-4595-9EA7-439784DD5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A81AA-5C1C-4425-949B-4E68866C8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06393-6790-463B-8753-89A65C9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2AFC0-7066-46E6-BAEB-E0C80EEE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B035-358A-41D1-BEF9-FB1B0294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1BEF-C67B-4854-9480-CD82EB8B5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28226-D1D2-4D43-BF1A-A7B3C1837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00E75-2E05-4AF8-9602-54F31F3F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12DA-BFF8-4832-BF70-DAB7CF71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3DC42-1FB5-4E87-A702-8F590601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9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E17-7996-4FC0-A916-7404981F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C4177-3110-47A6-8489-B871F70B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21DAF-8B11-48BC-B2BB-29317AC45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15ED5E-66D0-41A0-8ECF-D12BBE4A8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839A28-4A39-41D4-BD82-0AE5703D8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69A83-BF2B-4699-94D1-96A61BC71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FE243-B11C-47B9-B74E-5AFB6C5D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86A44B-D989-4023-94A3-83115EBD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9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FD67-1822-49F5-8960-595D3BAC9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1E67C-857A-4FC3-9CA4-087F7793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616BC-0C17-4341-98B6-3A2816FD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ED894-3C8C-4F7C-9F78-387CD3FB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E259C-E2B6-499A-8F88-463FF8C3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EEF6DC-68AA-4D66-BDA7-76032D811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3E5DA-D115-467D-9F5B-157C3946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0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82DB6-C643-4094-BDC4-7C394087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E530-B605-4DB9-A375-518C14108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2A0B-917C-4E55-A9DA-F49FD3EE6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809FC-D353-41CC-8AB5-DE6C2779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18BAF-DB14-44D8-81B1-A133C3041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D4FE7-4592-456B-AABC-3C7AA337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25DE-9701-4749-996F-15AE1C62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D96B8-1CB4-4B6A-B47D-492899162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86C5C-9D81-4DF3-947B-86A72A408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099C-62D6-4944-B4CF-5EF6CB27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80972-38AE-4A3A-9F2B-5207587F7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9BB5D-2248-4C4F-9A30-CA1245B8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4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061C31-C6AE-4A5C-957D-C2E43A51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6EA31-6810-4525-9A72-B184721A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337D-3067-42A6-AE1F-FED86B4F1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F6874-52DA-43CF-8CB0-65016708C1C1}" type="datetimeFigureOut">
              <a:rPr lang="en-US" smtClean="0"/>
              <a:t>1/31/2021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3CA4-20CD-49C1-B9F0-18C47F0FE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6658A-ABA5-450A-BE96-159B5C9A0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2D82E-117D-4882-BF81-70D8FF1B2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13E2B6-2188-4297-8ED7-1758A87AFAF3}"/>
              </a:ext>
            </a:extLst>
          </p:cNvPr>
          <p:cNvSpPr txBox="1"/>
          <p:nvPr/>
        </p:nvSpPr>
        <p:spPr>
          <a:xfrm>
            <a:off x="1839310" y="1623621"/>
            <a:ext cx="85133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able to K-NN to find the cluster that have the potential to be pregnant from data of products that usually bought by pregnant only.</a:t>
            </a:r>
          </a:p>
          <a:p>
            <a:r>
              <a:rPr lang="en-US" dirty="0"/>
              <a:t>After scoping the target (group of pregnant women), we can use data to group the target who have to same stage of pregnancy.</a:t>
            </a:r>
          </a:p>
        </p:txBody>
      </p:sp>
    </p:spTree>
    <p:extLst>
      <p:ext uri="{BB962C8B-B14F-4D97-AF65-F5344CB8AC3E}">
        <p14:creationId xmlns:p14="http://schemas.microsoft.com/office/powerpoint/2010/main" val="128322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F7ACAF-A7FF-404C-9609-4DEB629B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116" y="1008993"/>
            <a:ext cx="8187768" cy="53526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13E2B6-2188-4297-8ED7-1758A87AFAF3}"/>
              </a:ext>
            </a:extLst>
          </p:cNvPr>
          <p:cNvSpPr txBox="1"/>
          <p:nvPr/>
        </p:nvSpPr>
        <p:spPr>
          <a:xfrm>
            <a:off x="7147034" y="267787"/>
            <a:ext cx="4876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https://colab.research.google.com/drive/1uMvJk2PeqkAT_SWIp4DCjCFM6IMXkT_5?usp=sharing</a:t>
            </a:r>
          </a:p>
        </p:txBody>
      </p:sp>
    </p:spTree>
    <p:extLst>
      <p:ext uri="{BB962C8B-B14F-4D97-AF65-F5344CB8AC3E}">
        <p14:creationId xmlns:p14="http://schemas.microsoft.com/office/powerpoint/2010/main" val="79963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66A99-699C-4069-BEB6-AE9608B8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8993"/>
            <a:ext cx="12192000" cy="5947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D580BF-6D18-4CEF-B851-DEDD0525C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6" y="1006774"/>
            <a:ext cx="10054127" cy="585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1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C0624-8629-4B67-A689-A830FBE8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58" y="365618"/>
            <a:ext cx="7211431" cy="571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D78821-D0FD-4D18-A668-4E93A7F8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21" y="1073749"/>
            <a:ext cx="6650306" cy="2752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E887FF-AB1E-4369-9A67-69FFE0146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621" y="3790992"/>
            <a:ext cx="6650306" cy="306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5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4258-6D4B-4338-A753-60CBB5BB1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310" y="365618"/>
            <a:ext cx="2995448" cy="643375"/>
          </a:xfrm>
        </p:spPr>
        <p:txBody>
          <a:bodyPr>
            <a:normAutofit/>
          </a:bodyPr>
          <a:lstStyle/>
          <a:p>
            <a:r>
              <a:rPr lang="en-US" sz="4000" b="1" dirty="0"/>
              <a:t>HW2 Part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032CA7-23CB-4FD3-8051-E66622984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58" y="468199"/>
            <a:ext cx="3000794" cy="4382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B8208B-2A5A-4DE6-87B5-CB1487BB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24" y="1119484"/>
            <a:ext cx="5538952" cy="51441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483EBD-798A-4913-B817-4CAC813BF1F6}"/>
              </a:ext>
            </a:extLst>
          </p:cNvPr>
          <p:cNvSpPr txBox="1"/>
          <p:nvPr/>
        </p:nvSpPr>
        <p:spPr>
          <a:xfrm>
            <a:off x="1660724" y="6263677"/>
            <a:ext cx="93016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https://colab.research.google.com/drive/1uMvJk2PeqkAT_SWIp4DCjCFM6IMXkT_5?usp=sharing</a:t>
            </a:r>
          </a:p>
        </p:txBody>
      </p:sp>
    </p:spTree>
    <p:extLst>
      <p:ext uri="{BB962C8B-B14F-4D97-AF65-F5344CB8AC3E}">
        <p14:creationId xmlns:p14="http://schemas.microsoft.com/office/powerpoint/2010/main" val="161992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HW2 Part 1</vt:lpstr>
      <vt:lpstr>HW2 Part 2</vt:lpstr>
      <vt:lpstr>HW2 Part 2</vt:lpstr>
      <vt:lpstr>HW2 Part 2</vt:lpstr>
      <vt:lpstr>HW2 Part 2</vt:lpstr>
      <vt:lpstr>HW2 Part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Part 2</dc:title>
  <dc:creator>Boonthicha Saejia</dc:creator>
  <cp:lastModifiedBy>Boonthicha Saejia</cp:lastModifiedBy>
  <cp:revision>3</cp:revision>
  <dcterms:created xsi:type="dcterms:W3CDTF">2021-01-31T16:01:24Z</dcterms:created>
  <dcterms:modified xsi:type="dcterms:W3CDTF">2021-01-31T17:11:13Z</dcterms:modified>
</cp:coreProperties>
</file>