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92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51C0-D0ED-4EDC-B9D2-786E312A0C97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111C-A0DC-463B-8E71-A2F8309D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jholla/ISU_Spring_2014_NCDC_Anomali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jholla/NCDC201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NCDC 2014 Web Debrief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Holland</a:t>
            </a:r>
          </a:p>
          <a:p>
            <a:r>
              <a:rPr lang="en-US" dirty="0"/>
              <a:t>b</a:t>
            </a:r>
            <a:r>
              <a:rPr lang="en-US" smtClean="0"/>
              <a:t>en</a:t>
            </a:r>
            <a:r>
              <a:rPr lang="en-US" dirty="0" smtClean="0"/>
              <a:t>-</a:t>
            </a:r>
            <a:r>
              <a:rPr lang="en-US" dirty="0" err="1" smtClean="0"/>
              <a:t>holland.com</a:t>
            </a:r>
            <a:r>
              <a:rPr lang="en-US" dirty="0" smtClean="0"/>
              <a:t>/slides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Asked teams to open source web app again</a:t>
            </a:r>
          </a:p>
          <a:p>
            <a:r>
              <a:rPr lang="en-US" dirty="0" smtClean="0"/>
              <a:t>Software Security Audit</a:t>
            </a:r>
          </a:p>
          <a:p>
            <a:pPr lvl="1"/>
            <a:r>
              <a:rPr lang="en-US" dirty="0" smtClean="0"/>
              <a:t>Revealed several vulnerabilities on competition day to Red and Blue teams</a:t>
            </a:r>
          </a:p>
          <a:p>
            <a:endParaRPr lang="en-US" dirty="0" smtClean="0"/>
          </a:p>
          <a:p>
            <a:r>
              <a:rPr lang="en-US" dirty="0" smtClean="0"/>
              <a:t>Anomalies available online</a:t>
            </a:r>
          </a:p>
          <a:p>
            <a:pPr lvl="1"/>
            <a:r>
              <a:rPr lang="en-US" dirty="0">
                <a:hlinkClick r:id="rId2"/>
              </a:rPr>
              <a:t>https://github.com/benjholla/</a:t>
            </a:r>
            <a:r>
              <a:rPr lang="en-US" dirty="0" smtClean="0">
                <a:hlinkClick r:id="rId2"/>
              </a:rPr>
              <a:t>ISU_Spring_2014_NCDC_Anomalies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74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156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 smtClean="0"/>
              <a:t>SQL Injection (everywhere)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/>
              <a:t>// use the "real" </a:t>
            </a:r>
            <a:r>
              <a:rPr lang="en-US" sz="4000" dirty="0" smtClean="0"/>
              <a:t>functions, https</a:t>
            </a:r>
            <a:r>
              <a:rPr lang="en-US" sz="4000" dirty="0"/>
              <a:t>://</a:t>
            </a:r>
            <a:r>
              <a:rPr lang="en-US" sz="4000" dirty="0" err="1"/>
              <a:t>www.youtube.com</a:t>
            </a:r>
            <a:r>
              <a:rPr lang="en-US" sz="4000" dirty="0"/>
              <a:t>/</a:t>
            </a:r>
            <a:r>
              <a:rPr lang="en-US" sz="4000" dirty="0" err="1"/>
              <a:t>watch?v</a:t>
            </a:r>
            <a:r>
              <a:rPr lang="en-US" sz="4000" dirty="0"/>
              <a:t>=_</a:t>
            </a:r>
            <a:r>
              <a:rPr lang="en-US" sz="4000" dirty="0" err="1"/>
              <a:t>jKylhJtPmI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if (</a:t>
            </a:r>
            <a:r>
              <a:rPr lang="en-US" sz="4000" dirty="0" err="1"/>
              <a:t>mysql_real_connect</a:t>
            </a:r>
            <a:r>
              <a:rPr lang="en-US" sz="4000" dirty="0"/>
              <a:t>(con, DBHOST, DBUSER, DBPASS, DBNAME, 0, NULL, </a:t>
            </a:r>
            <a:r>
              <a:rPr lang="en-US" sz="4000" dirty="0">
                <a:solidFill>
                  <a:srgbClr val="FF0000"/>
                </a:solidFill>
              </a:rPr>
              <a:t>CLIENT_MULTI_STATEMENTS</a:t>
            </a:r>
            <a:r>
              <a:rPr lang="en-US" sz="4000" dirty="0"/>
              <a:t>) == NULL){</a:t>
            </a:r>
          </a:p>
          <a:p>
            <a:pPr marL="0" indent="0">
              <a:buNone/>
            </a:pPr>
            <a:r>
              <a:rPr lang="en-US" sz="4000" dirty="0" smtClean="0"/>
              <a:t>       </a:t>
            </a:r>
            <a:r>
              <a:rPr lang="en-US" sz="4000" dirty="0" err="1" smtClean="0"/>
              <a:t>mysql_close</a:t>
            </a:r>
            <a:r>
              <a:rPr lang="en-US" sz="4000" dirty="0"/>
              <a:t>(con);</a:t>
            </a:r>
          </a:p>
          <a:p>
            <a:pPr marL="0" indent="0">
              <a:buNone/>
            </a:pPr>
            <a:r>
              <a:rPr lang="en-US" sz="4000" dirty="0" smtClean="0"/>
              <a:t>       return </a:t>
            </a:r>
            <a:r>
              <a:rPr lang="en-US" sz="4000" dirty="0"/>
              <a:t>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// prepared statement to select username</a:t>
            </a:r>
          </a:p>
          <a:p>
            <a:pPr marL="0" indent="0">
              <a:buNone/>
            </a:pPr>
            <a:r>
              <a:rPr lang="en-US" sz="4000" dirty="0"/>
              <a:t>char query[1024];</a:t>
            </a:r>
          </a:p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sprintf</a:t>
            </a:r>
            <a:r>
              <a:rPr lang="en-US" sz="4000" dirty="0"/>
              <a:t>(query, "SELECT Password FROM Users WHERE Username='%s';", username);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if (</a:t>
            </a:r>
            <a:r>
              <a:rPr lang="en-US" sz="4000" dirty="0" err="1"/>
              <a:t>mysql_query</a:t>
            </a:r>
            <a:r>
              <a:rPr lang="en-US" sz="4000" dirty="0"/>
              <a:t>(con, query)) {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</a:t>
            </a:r>
            <a:r>
              <a:rPr lang="en-US" sz="4000" dirty="0" err="1" smtClean="0"/>
              <a:t>mysql_close</a:t>
            </a:r>
            <a:r>
              <a:rPr lang="en-US" sz="4000" dirty="0"/>
              <a:t>(con);</a:t>
            </a:r>
          </a:p>
          <a:p>
            <a:pPr marL="0" indent="0">
              <a:buNone/>
            </a:pPr>
            <a:r>
              <a:rPr lang="en-US" sz="4000" dirty="0" smtClean="0"/>
              <a:t>        return </a:t>
            </a:r>
            <a:r>
              <a:rPr lang="en-US" sz="4000" dirty="0"/>
              <a:t>0;</a:t>
            </a:r>
          </a:p>
          <a:p>
            <a:pPr marL="0" indent="0">
              <a:buNone/>
            </a:pPr>
            <a:r>
              <a:rPr lang="en-US" sz="4000" dirty="0"/>
              <a:t>}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8283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0"/>
            <a:ext cx="1001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The “query” parameter is rendered into a hidden HTML input element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webapp</a:t>
            </a:r>
            <a:r>
              <a:rPr lang="en-US" dirty="0"/>
              <a:t>/</a:t>
            </a:r>
            <a:r>
              <a:rPr lang="en-US" dirty="0" err="1"/>
              <a:t>timesheet?query</a:t>
            </a:r>
            <a:r>
              <a:rPr lang="en-US" dirty="0"/>
              <a:t>=01-02-2014"&gt;&lt;script&gt;alert(42);&lt;/script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webapp</a:t>
            </a:r>
            <a:r>
              <a:rPr lang="en-US" dirty="0"/>
              <a:t>/</a:t>
            </a:r>
            <a:r>
              <a:rPr lang="en-US" dirty="0" err="1"/>
              <a:t>timesheet?query</a:t>
            </a:r>
            <a:r>
              <a:rPr lang="en-US" dirty="0"/>
              <a:t>=01-02-2014%22%3E%3Cscript%3Ealert%2842%29;%3C/script%3E</a:t>
            </a:r>
          </a:p>
        </p:txBody>
      </p:sp>
    </p:spTree>
    <p:extLst>
      <p:ext uri="{BB962C8B-B14F-4D97-AF65-F5344CB8AC3E}">
        <p14:creationId xmlns:p14="http://schemas.microsoft.com/office/powerpoint/2010/main" val="219588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9943025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872526" y="708238"/>
            <a:ext cx="1587540" cy="2894005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11376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996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if(authenticate(</a:t>
            </a:r>
            <a:r>
              <a:rPr lang="en-US" dirty="0" err="1"/>
              <a:t>username,password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username_cookie</a:t>
            </a:r>
            <a:r>
              <a:rPr lang="en-US" dirty="0"/>
              <a:t>[1024];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username_cookie</a:t>
            </a:r>
            <a:r>
              <a:rPr lang="en-US" dirty="0"/>
              <a:t>, "Username=%s; path=/; max-age=604800;", username);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response_add_header</a:t>
            </a:r>
            <a:r>
              <a:rPr lang="en-US" dirty="0"/>
              <a:t>(res, "Set-Cookie", </a:t>
            </a:r>
            <a:r>
              <a:rPr lang="en-US" dirty="0" err="1">
                <a:solidFill>
                  <a:srgbClr val="FF0000"/>
                </a:solidFill>
              </a:rPr>
              <a:t>username_cookie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response_add_header</a:t>
            </a:r>
            <a:r>
              <a:rPr lang="en-US" dirty="0"/>
              <a:t>(res, "Set-Cookie", "</a:t>
            </a:r>
            <a:r>
              <a:rPr lang="en-US" dirty="0">
                <a:solidFill>
                  <a:srgbClr val="FF0000"/>
                </a:solidFill>
              </a:rPr>
              <a:t>Authenticated=yes; </a:t>
            </a:r>
            <a:r>
              <a:rPr lang="en-US" dirty="0"/>
              <a:t>path=/; max-age=604800;");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response_add_header</a:t>
            </a:r>
            <a:r>
              <a:rPr lang="en-US" dirty="0"/>
              <a:t>(res, "Location", "/</a:t>
            </a:r>
            <a:r>
              <a:rPr lang="en-US" dirty="0" err="1"/>
              <a:t>webapp</a:t>
            </a:r>
            <a:r>
              <a:rPr lang="en-US" dirty="0"/>
              <a:t>/timesheet");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response_add_header</a:t>
            </a:r>
            <a:r>
              <a:rPr lang="en-US" dirty="0"/>
              <a:t>(res, "content-type", "text/html");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write_page_template_header</a:t>
            </a:r>
            <a:r>
              <a:rPr lang="en-US" dirty="0"/>
              <a:t>(res);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response_write</a:t>
            </a:r>
            <a:r>
              <a:rPr lang="en-US" dirty="0"/>
              <a:t>(res, "Username or password is incorrect.");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write_page_template_footer</a:t>
            </a:r>
            <a:r>
              <a:rPr lang="en-US" dirty="0"/>
              <a:t>(res);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41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0"/>
            <a:ext cx="10445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9963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3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0"/>
            <a:ext cx="11283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1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Backdoors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Agent equals </a:t>
            </a:r>
            <a:r>
              <a:rPr lang="en-US" dirty="0" err="1" smtClean="0"/>
              <a:t>asn_roodkcab</a:t>
            </a:r>
            <a:r>
              <a:rPr lang="en-US" dirty="0" smtClean="0"/>
              <a:t> then take any data in the POST parameter for “data” run it as hex encoded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smtClean="0"/>
              <a:t>Demo video…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a crash or on average every 1/1000 page requests crash and display database contents for users table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libunwind</a:t>
            </a:r>
            <a:r>
              <a:rPr lang="en-US" dirty="0" smtClean="0"/>
              <a:t> and raises exception probabilistically 1/1000 times</a:t>
            </a:r>
          </a:p>
          <a:p>
            <a:pPr lvl="1"/>
            <a:r>
              <a:rPr lang="en-US" dirty="0" smtClean="0"/>
              <a:t>Database dump is included in stack trace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1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and Sticky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Script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777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fastcgi</a:t>
            </a:r>
            <a:r>
              <a:rPr lang="en-US" dirty="0"/>
              <a:t>/</a:t>
            </a:r>
            <a:r>
              <a:rPr lang="en-US" dirty="0" err="1"/>
              <a:t>webapp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chmod</a:t>
            </a:r>
            <a:r>
              <a:rPr lang="en-US" dirty="0"/>
              <a:t> +s 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fastcgi</a:t>
            </a:r>
            <a:r>
              <a:rPr lang="en-US" dirty="0"/>
              <a:t>/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s-ES_tradnl" dirty="0"/>
              <a:t>$(echo -e "\x73\x75\x64\x6F\x20\x63\x68\x6D\x6F\x64\x20\x2B\x73\x20\x77\x65\x62\x61\x70\x70\x0A"</a:t>
            </a:r>
            <a:r>
              <a:rPr lang="es-ES_tradnl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CMakeLists.txt</a:t>
            </a:r>
            <a:endParaRPr lang="en-US" dirty="0" smtClean="0"/>
          </a:p>
          <a:p>
            <a:pPr lvl="1"/>
            <a:r>
              <a:rPr lang="en-US" dirty="0" err="1"/>
              <a:t>execute_process</a:t>
            </a:r>
            <a:r>
              <a:rPr lang="en-US" dirty="0"/>
              <a:t>(COMMAND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+s </a:t>
            </a:r>
            <a:r>
              <a:rPr lang="en-US" dirty="0" err="1"/>
              <a:t>webapp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92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uid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geteuid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uid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0)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// never run </a:t>
            </a:r>
            <a:r>
              <a:rPr lang="en-US" dirty="0" err="1"/>
              <a:t>webapp</a:t>
            </a:r>
            <a:r>
              <a:rPr lang="en-US" dirty="0"/>
              <a:t> as root, its a security risk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uid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set </a:t>
            </a:r>
            <a:r>
              <a:rPr lang="en-US" dirty="0" err="1"/>
              <a:t>uid</a:t>
            </a:r>
            <a:r>
              <a:rPr lang="en-US" dirty="0"/>
              <a:t> to non-root user</a:t>
            </a:r>
          </a:p>
          <a:p>
            <a:pPr marL="0" indent="0">
              <a:buNone/>
            </a:pPr>
            <a:r>
              <a:rPr lang="en-US" dirty="0" err="1"/>
              <a:t>setuid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seteuid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6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998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995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999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11343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9885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https://github.com/benjholla/NCDC2014</a:t>
            </a:r>
            <a:endParaRPr lang="en-US" dirty="0" smtClean="0"/>
          </a:p>
          <a:p>
            <a:pPr lvl="1"/>
            <a:r>
              <a:rPr lang="en-US" dirty="0" smtClean="0"/>
              <a:t>Learn about version control systems (</a:t>
            </a:r>
            <a:r>
              <a:rPr lang="en-US" dirty="0" err="1" smtClean="0"/>
              <a:t>Git</a:t>
            </a:r>
            <a:r>
              <a:rPr lang="en-US" dirty="0" smtClean="0"/>
              <a:t>, SVN, etc.)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Forked from </a:t>
            </a:r>
            <a:r>
              <a:rPr lang="en-US" dirty="0" err="1" smtClean="0"/>
              <a:t>Raphters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Started as a joke…</a:t>
            </a:r>
          </a:p>
          <a:p>
            <a:pPr lvl="1"/>
            <a:endParaRPr lang="en-US" dirty="0"/>
          </a:p>
          <a:p>
            <a:r>
              <a:rPr lang="en-US" dirty="0" smtClean="0"/>
              <a:t>Has plenty of commit history!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3140242"/>
            <a:ext cx="28860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59" y="4837351"/>
            <a:ext cx="7905500" cy="2459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355432" y="4251158"/>
            <a:ext cx="5943600" cy="13555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99032" y="3999024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 tools!</a:t>
            </a:r>
          </a:p>
          <a:p>
            <a:pPr lvl="1"/>
            <a:r>
              <a:rPr lang="en-US" dirty="0" smtClean="0"/>
              <a:t>Compare forked framework source to original source</a:t>
            </a:r>
          </a:p>
          <a:p>
            <a:r>
              <a:rPr lang="en-US" dirty="0" smtClean="0"/>
              <a:t>Check commit histories</a:t>
            </a:r>
          </a:p>
          <a:p>
            <a:pPr lvl="2"/>
            <a:r>
              <a:rPr lang="en-US" dirty="0" smtClean="0"/>
              <a:t>Who are the authors?</a:t>
            </a:r>
          </a:p>
          <a:p>
            <a:r>
              <a:rPr lang="en-US" dirty="0" smtClean="0"/>
              <a:t>Do you have the latest version?</a:t>
            </a:r>
          </a:p>
          <a:p>
            <a:pPr lvl="2"/>
            <a:r>
              <a:rPr lang="en-US" dirty="0" smtClean="0"/>
              <a:t>I pushed a few small fixes after release provided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9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513</Words>
  <Application>Microsoft Macintosh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NCDC 2014 Web Debrief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</vt:lpstr>
      <vt:lpstr>Version Control Strategies</vt:lpstr>
      <vt:lpstr>Anomalies</vt:lpstr>
      <vt:lpstr>Vulnerabilities</vt:lpstr>
      <vt:lpstr>PowerPoint Presentation</vt:lpstr>
      <vt:lpstr>Reflected XSS</vt:lpstr>
      <vt:lpstr>PowerPoint Presentation</vt:lpstr>
      <vt:lpstr>PowerPoint Presentation</vt:lpstr>
      <vt:lpstr>PowerPoint Presentation</vt:lpstr>
      <vt:lpstr>Poor Session Management</vt:lpstr>
      <vt:lpstr>PowerPoint Presentation</vt:lpstr>
      <vt:lpstr>PowerPoint Presentation</vt:lpstr>
      <vt:lpstr>Hidden Backdoors</vt:lpstr>
      <vt:lpstr>Permissions and Sticky Bits</vt:lpstr>
      <vt:lpstr>Permissions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NCDC 2014 Web Debrief</dc:title>
  <dc:creator>Ben</dc:creator>
  <cp:lastModifiedBy>Ben Holland</cp:lastModifiedBy>
  <cp:revision>11</cp:revision>
  <dcterms:created xsi:type="dcterms:W3CDTF">2014-02-11T20:13:30Z</dcterms:created>
  <dcterms:modified xsi:type="dcterms:W3CDTF">2014-02-12T00:52:16Z</dcterms:modified>
</cp:coreProperties>
</file>