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4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43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316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11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0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7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589D-1AD0-49F1-A953-6BD447CC5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Projeto</a:t>
            </a:r>
            <a:r>
              <a:rPr lang="en-GB" dirty="0"/>
              <a:t> </a:t>
            </a:r>
            <a:r>
              <a:rPr lang="en-GB" dirty="0" err="1"/>
              <a:t>IQueue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AA93D-7225-4A60-8A69-2E233E0F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Grupo 18 – Daniel Cabral 40569</a:t>
            </a:r>
          </a:p>
          <a:p>
            <a:r>
              <a:rPr lang="en-GB" dirty="0" err="1"/>
              <a:t>Orientador</a:t>
            </a:r>
            <a:r>
              <a:rPr lang="en-GB" dirty="0"/>
              <a:t>: Eng. </a:t>
            </a:r>
            <a:r>
              <a:rPr lang="en-GB"/>
              <a:t>Carlos Martins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7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E326-8CF0-4939-AC86-105A58AC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1 - </a:t>
            </a:r>
            <a:r>
              <a:rPr lang="en-GB" dirty="0" err="1"/>
              <a:t>Objetivo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E668-50EE-4F9D-A85D-356E7404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Implementar um sistema de gestão de senhas virtuais para atendimento em diversos serviços aderentes </a:t>
            </a:r>
            <a:endParaRPr lang="en-GB" dirty="0"/>
          </a:p>
          <a:p>
            <a:r>
              <a:rPr lang="pt-PT" dirty="0"/>
              <a:t>Envolve o desenvolvimento de três componentes:</a:t>
            </a:r>
            <a:endParaRPr lang="en-GB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pt-PT" dirty="0"/>
              <a:t>API REST Servidora</a:t>
            </a:r>
            <a:endParaRPr lang="en-GB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pt-PT" dirty="0"/>
              <a:t>Aplicação </a:t>
            </a:r>
            <a:r>
              <a:rPr lang="pt-PT" i="1" dirty="0"/>
              <a:t>Web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Aplicação </a:t>
            </a:r>
            <a:r>
              <a:rPr lang="pt-PT" i="1" dirty="0"/>
              <a:t>Android</a:t>
            </a:r>
            <a:endParaRPr lang="en-GB" dirty="0"/>
          </a:p>
          <a:p>
            <a:pPr lvl="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94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1919-ADF5-4757-B735-217DCD06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– </a:t>
            </a:r>
            <a:r>
              <a:rPr lang="en-GB" dirty="0" err="1"/>
              <a:t>Principais</a:t>
            </a:r>
            <a:r>
              <a:rPr lang="en-GB" dirty="0"/>
              <a:t> </a:t>
            </a:r>
            <a:r>
              <a:rPr lang="en-GB" dirty="0" err="1"/>
              <a:t>Requisitos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D9BF-880A-48C5-82C3-5E7BF0EB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Suportar a configuração de vários operadores, cada um com filas de espera personalizadas</a:t>
            </a:r>
          </a:p>
          <a:p>
            <a:r>
              <a:rPr lang="pt-PT" dirty="0"/>
              <a:t>Suportar quatro perfis de utilizadores: Master, Manager, Service e Client</a:t>
            </a:r>
          </a:p>
          <a:p>
            <a:r>
              <a:rPr lang="pt-PT" dirty="0"/>
              <a:t>Permite obter relatórios estatísticos dos serviços</a:t>
            </a:r>
          </a:p>
          <a:p>
            <a:r>
              <a:rPr lang="pt-PT" dirty="0"/>
              <a:t>Permite aos clientes tirar senha de atendimento para um serviço quando na próximidade do raio de alcance de um </a:t>
            </a:r>
            <a:r>
              <a:rPr lang="pt-PT" i="1" dirty="0"/>
              <a:t>Beacon </a:t>
            </a:r>
            <a:r>
              <a:rPr lang="pt-PT" dirty="0"/>
              <a:t>ou tirar senha antecipadamente</a:t>
            </a:r>
          </a:p>
          <a:p>
            <a:r>
              <a:rPr lang="pt-PT" dirty="0"/>
              <a:t>O cliente deixa de necessitar estar fisicamente à espera de ser atendido</a:t>
            </a:r>
          </a:p>
          <a:p>
            <a:r>
              <a:rPr lang="pt-PT" dirty="0"/>
              <a:t>Log de Erros e Internacionalização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5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E169-FA7C-4CA5-BBC4-2F45A7C7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3 - </a:t>
            </a:r>
            <a:r>
              <a:rPr lang="en-GB" dirty="0" err="1"/>
              <a:t>Arquitetura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7F1E4B-7E44-4006-90F8-9057F6858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44903"/>
            <a:ext cx="6348413" cy="3312807"/>
          </a:xfrm>
        </p:spPr>
      </p:pic>
    </p:spTree>
    <p:extLst>
      <p:ext uri="{BB962C8B-B14F-4D97-AF65-F5344CB8AC3E}">
        <p14:creationId xmlns:p14="http://schemas.microsoft.com/office/powerpoint/2010/main" val="6616715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1431</TotalTime>
  <Words>126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Projeto IQueue</vt:lpstr>
      <vt:lpstr>1 - Objetivo</vt:lpstr>
      <vt:lpstr>2 – Principais Requisitos</vt:lpstr>
      <vt:lpstr>3 - Arquitetura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ABAP</dc:title>
  <dc:creator>dscab</dc:creator>
  <cp:lastModifiedBy> </cp:lastModifiedBy>
  <cp:revision>69</cp:revision>
  <dcterms:created xsi:type="dcterms:W3CDTF">2020-05-04T18:01:33Z</dcterms:created>
  <dcterms:modified xsi:type="dcterms:W3CDTF">2020-06-22T19:27:22Z</dcterms:modified>
</cp:coreProperties>
</file>