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1D9AD6-80C5-4AD1-A6BA-AD2B711415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5957F-8959-48DD-B86D-678F971F65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1F06-642C-4CF6-925C-AA6259CB4809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3509B-C852-40E4-8FB3-0B6CF64D9C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9A579-68A3-4CD4-A27D-B8B45A5DA7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62AF-E759-4710-8D03-5C6DDAF9D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3693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C074E-47AA-4B2D-B7E5-7CEC608AC95E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C46F6-3DA3-4BA3-8C39-A66D9C153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5400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655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89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3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45C66F-FC7B-4C52-931F-EAABACA1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7014-387B-4877-99A0-ABAE6E6EC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5" y="2438400"/>
            <a:ext cx="5826719" cy="1612436"/>
          </a:xfrm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IQueue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C44A-B164-4828-B0A0-748961EB9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en-GB" sz="2800" dirty="0">
              <a:solidFill>
                <a:schemeClr val="tx1"/>
              </a:solidFill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Grupo 18: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Daniel Cabral – 40569</a:t>
            </a:r>
          </a:p>
          <a:p>
            <a:pPr algn="l"/>
            <a:r>
              <a:rPr lang="en-GB" sz="2400" dirty="0" err="1">
                <a:solidFill>
                  <a:schemeClr val="tx1"/>
                </a:solidFill>
              </a:rPr>
              <a:t>Orientador</a:t>
            </a:r>
            <a:r>
              <a:rPr lang="en-GB" sz="2400" dirty="0">
                <a:solidFill>
                  <a:schemeClr val="tx1"/>
                </a:solidFill>
              </a:rPr>
              <a:t>: Eng. Carlos Martins</a:t>
            </a:r>
          </a:p>
        </p:txBody>
      </p:sp>
    </p:spTree>
    <p:extLst>
      <p:ext uri="{BB962C8B-B14F-4D97-AF65-F5344CB8AC3E}">
        <p14:creationId xmlns:p14="http://schemas.microsoft.com/office/powerpoint/2010/main" val="198952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9E18-F2D4-4D67-A19F-13CAFFDF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</a:t>
            </a:r>
            <a:r>
              <a:rPr lang="en-GB" dirty="0" err="1"/>
              <a:t>Introdução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116D-BEDB-4B40-BD13-A81C34FB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dirty="0"/>
              <a:t>Este projeto consiste na implementação de um sistema de gestão de senhas virtuais para atendimento em diversos serviços. </a:t>
            </a:r>
            <a:endParaRPr lang="en-GB" sz="2000" dirty="0"/>
          </a:p>
          <a:p>
            <a:pPr algn="just"/>
            <a:r>
              <a:rPr lang="pt-PT" sz="2000" dirty="0"/>
              <a:t>Envolve o desenvolvimento de 3 componentes:</a:t>
            </a:r>
            <a:endParaRPr lang="en-GB" sz="20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PT" sz="2000" dirty="0"/>
              <a:t>API REST (Java Spring e SQL Server)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PT" sz="2000" dirty="0"/>
              <a:t>Aplicação Web (Angular)</a:t>
            </a:r>
            <a:endParaRPr lang="en-GB" sz="20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PT" sz="2000" dirty="0"/>
              <a:t>Aplicação Android (Java)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6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EC68-72DA-4A0F-BA4C-C7FD1AB4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2 - Análise e </a:t>
            </a:r>
            <a:r>
              <a:rPr lang="en-GB" dirty="0" err="1"/>
              <a:t>desenvolvimento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6E90-61C9-4CFF-BBC2-2F971C75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sz="2800" dirty="0" err="1"/>
              <a:t>Tirar</a:t>
            </a:r>
            <a:r>
              <a:rPr lang="en-GB" sz="2800" dirty="0"/>
              <a:t> </a:t>
            </a:r>
            <a:r>
              <a:rPr lang="en-GB" sz="2800" dirty="0" err="1"/>
              <a:t>partido</a:t>
            </a:r>
            <a:r>
              <a:rPr lang="en-GB" sz="2800" dirty="0"/>
              <a:t> de </a:t>
            </a:r>
            <a:r>
              <a:rPr lang="en-GB" sz="2800" dirty="0" err="1"/>
              <a:t>transmissores</a:t>
            </a:r>
            <a:r>
              <a:rPr lang="en-GB" sz="2800" dirty="0"/>
              <a:t> Beacon.</a:t>
            </a:r>
          </a:p>
          <a:p>
            <a:pPr algn="just"/>
            <a:r>
              <a:rPr lang="en-GB" sz="2800" dirty="0"/>
              <a:t>Na </a:t>
            </a:r>
            <a:r>
              <a:rPr lang="en-GB" sz="2800" dirty="0" err="1"/>
              <a:t>aplicação</a:t>
            </a:r>
            <a:r>
              <a:rPr lang="en-GB" sz="2800" dirty="0"/>
              <a:t> Android </a:t>
            </a:r>
            <a:r>
              <a:rPr lang="en-GB" sz="2800" dirty="0" err="1"/>
              <a:t>pode</a:t>
            </a:r>
            <a:r>
              <a:rPr lang="en-GB" sz="2800" dirty="0"/>
              <a:t>-se “</a:t>
            </a:r>
            <a:r>
              <a:rPr lang="en-GB" sz="2800" dirty="0" err="1"/>
              <a:t>tirar</a:t>
            </a:r>
            <a:r>
              <a:rPr lang="en-GB" sz="2800" dirty="0"/>
              <a:t> senha” </a:t>
            </a:r>
            <a:r>
              <a:rPr lang="en-GB" sz="2800" dirty="0" err="1"/>
              <a:t>quando</a:t>
            </a:r>
            <a:r>
              <a:rPr lang="en-GB" sz="2800" dirty="0"/>
              <a:t> se </a:t>
            </a:r>
            <a:r>
              <a:rPr lang="en-GB" sz="2800" dirty="0" err="1"/>
              <a:t>entra</a:t>
            </a:r>
            <a:r>
              <a:rPr lang="en-GB" sz="2800" dirty="0"/>
              <a:t> no </a:t>
            </a:r>
            <a:r>
              <a:rPr lang="en-GB" sz="2800" dirty="0" err="1"/>
              <a:t>raio</a:t>
            </a:r>
            <a:r>
              <a:rPr lang="en-GB" sz="2800" dirty="0"/>
              <a:t> de </a:t>
            </a:r>
            <a:r>
              <a:rPr lang="en-GB" sz="2800" dirty="0" err="1"/>
              <a:t>alcance</a:t>
            </a:r>
            <a:r>
              <a:rPr lang="en-GB" sz="2800" dirty="0"/>
              <a:t> de um Beacon.</a:t>
            </a:r>
          </a:p>
          <a:p>
            <a:pPr algn="just"/>
            <a:r>
              <a:rPr lang="en-GB" sz="2800" dirty="0"/>
              <a:t>Para </a:t>
            </a:r>
            <a:r>
              <a:rPr lang="en-GB" sz="2800" dirty="0" err="1"/>
              <a:t>os</a:t>
            </a:r>
            <a:r>
              <a:rPr lang="en-GB" sz="2800" dirty="0"/>
              <a:t> </a:t>
            </a:r>
            <a:r>
              <a:rPr lang="en-GB" sz="2800" dirty="0" err="1"/>
              <a:t>serviços</a:t>
            </a:r>
            <a:r>
              <a:rPr lang="en-GB" sz="2800" dirty="0"/>
              <a:t> que </a:t>
            </a:r>
            <a:r>
              <a:rPr lang="en-GB" sz="2800" dirty="0" err="1"/>
              <a:t>assim</a:t>
            </a:r>
            <a:r>
              <a:rPr lang="en-GB" sz="2800" dirty="0"/>
              <a:t> o </a:t>
            </a:r>
            <a:r>
              <a:rPr lang="en-GB" sz="2800" dirty="0" err="1"/>
              <a:t>permitirem</a:t>
            </a:r>
            <a:r>
              <a:rPr lang="en-GB" sz="2800" dirty="0"/>
              <a:t>, </a:t>
            </a:r>
            <a:r>
              <a:rPr lang="en-GB" sz="2800" dirty="0" err="1"/>
              <a:t>pode</a:t>
            </a:r>
            <a:r>
              <a:rPr lang="en-GB" sz="2800" dirty="0"/>
              <a:t>-se “</a:t>
            </a:r>
            <a:r>
              <a:rPr lang="en-GB" sz="2800" dirty="0" err="1"/>
              <a:t>tirar</a:t>
            </a:r>
            <a:r>
              <a:rPr lang="en-GB" sz="2800" dirty="0"/>
              <a:t> senha” fora </a:t>
            </a:r>
            <a:r>
              <a:rPr lang="en-GB" sz="2800" dirty="0" err="1"/>
              <a:t>raio</a:t>
            </a:r>
            <a:r>
              <a:rPr lang="en-GB" sz="2800" dirty="0"/>
              <a:t> de </a:t>
            </a:r>
            <a:r>
              <a:rPr lang="en-GB" sz="2800" dirty="0" err="1"/>
              <a:t>alcance</a:t>
            </a:r>
            <a:r>
              <a:rPr lang="en-GB" sz="2800" dirty="0"/>
              <a:t> de um Beacon.</a:t>
            </a:r>
          </a:p>
          <a:p>
            <a:pPr algn="just"/>
            <a:r>
              <a:rPr lang="en-GB" sz="2800" dirty="0" err="1"/>
              <a:t>Pode</a:t>
            </a:r>
            <a:r>
              <a:rPr lang="en-GB" sz="2800" dirty="0"/>
              <a:t>-se </a:t>
            </a:r>
            <a:r>
              <a:rPr lang="en-GB" sz="2800" dirty="0" err="1"/>
              <a:t>visualizar</a:t>
            </a:r>
            <a:r>
              <a:rPr lang="en-GB" sz="2800" dirty="0"/>
              <a:t> o “</a:t>
            </a:r>
            <a:r>
              <a:rPr lang="en-GB" sz="2800" dirty="0" err="1"/>
              <a:t>número</a:t>
            </a:r>
            <a:r>
              <a:rPr lang="en-GB" sz="2800" dirty="0"/>
              <a:t> da senha </a:t>
            </a:r>
            <a:r>
              <a:rPr lang="en-GB" sz="2800" dirty="0" err="1"/>
              <a:t>atual</a:t>
            </a:r>
            <a:r>
              <a:rPr lang="en-GB" sz="2800" dirty="0"/>
              <a:t>”.</a:t>
            </a:r>
          </a:p>
          <a:p>
            <a:pPr algn="just"/>
            <a:r>
              <a:rPr lang="en-GB" sz="2800" dirty="0" err="1"/>
              <a:t>Recebe</a:t>
            </a:r>
            <a:r>
              <a:rPr lang="en-GB" sz="2800" dirty="0"/>
              <a:t>-se </a:t>
            </a:r>
            <a:r>
              <a:rPr lang="en-GB" sz="2800" dirty="0" err="1"/>
              <a:t>notificações</a:t>
            </a:r>
            <a:r>
              <a:rPr lang="en-GB" sz="2800" dirty="0"/>
              <a:t> </a:t>
            </a:r>
            <a:r>
              <a:rPr lang="en-GB" sz="2800" dirty="0" err="1"/>
              <a:t>quando</a:t>
            </a:r>
            <a:r>
              <a:rPr lang="en-GB" sz="2800" dirty="0"/>
              <a:t> </a:t>
            </a:r>
            <a:r>
              <a:rPr lang="en-GB" sz="2800" dirty="0" err="1"/>
              <a:t>faltarem</a:t>
            </a:r>
            <a:r>
              <a:rPr lang="en-GB" sz="2800" dirty="0"/>
              <a:t> N </a:t>
            </a:r>
            <a:r>
              <a:rPr lang="en-GB" sz="2800" dirty="0" err="1"/>
              <a:t>senhas</a:t>
            </a:r>
            <a:r>
              <a:rPr lang="en-GB" sz="2800" dirty="0"/>
              <a:t> para ser </a:t>
            </a:r>
            <a:r>
              <a:rPr lang="en-GB" sz="2800" dirty="0" err="1"/>
              <a:t>atendido</a:t>
            </a:r>
            <a:r>
              <a:rPr lang="en-GB" sz="2800" dirty="0"/>
              <a:t> e </a:t>
            </a:r>
            <a:r>
              <a:rPr lang="en-GB" sz="2800" dirty="0" err="1"/>
              <a:t>quando</a:t>
            </a:r>
            <a:r>
              <a:rPr lang="en-GB" sz="2800" dirty="0"/>
              <a:t> </a:t>
            </a:r>
            <a:r>
              <a:rPr lang="en-GB" sz="2800" dirty="0" err="1"/>
              <a:t>chegar</a:t>
            </a:r>
            <a:r>
              <a:rPr lang="en-GB" sz="2800" dirty="0"/>
              <a:t> a </a:t>
            </a:r>
            <a:r>
              <a:rPr lang="en-GB" sz="2800" dirty="0" err="1"/>
              <a:t>vez</a:t>
            </a:r>
            <a:r>
              <a:rPr lang="en-GB" sz="2800" dirty="0"/>
              <a:t>.</a:t>
            </a:r>
          </a:p>
          <a:p>
            <a:pPr algn="just"/>
            <a:r>
              <a:rPr lang="en-GB" sz="2800" dirty="0" err="1"/>
              <a:t>Recurso</a:t>
            </a:r>
            <a:r>
              <a:rPr lang="en-GB" sz="2800" dirty="0"/>
              <a:t> </a:t>
            </a:r>
            <a:r>
              <a:rPr lang="en-GB" sz="2800" dirty="0" err="1"/>
              <a:t>às</a:t>
            </a:r>
            <a:r>
              <a:rPr lang="en-GB" sz="2800" dirty="0"/>
              <a:t> APIs Google Proximity Beacon e Nearby.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1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872F-CF1D-47AA-B0C8-DC72074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2 - Análise e </a:t>
            </a:r>
            <a:r>
              <a:rPr lang="en-GB" dirty="0" err="1"/>
              <a:t>desenvolvimento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AD16-2A4A-41A3-8436-AAB596BF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2000" dirty="0"/>
              <a:t>A </a:t>
            </a:r>
            <a:r>
              <a:rPr lang="en-GB" sz="2000" dirty="0" err="1"/>
              <a:t>aplicação</a:t>
            </a:r>
            <a:r>
              <a:rPr lang="en-GB" sz="2000" dirty="0"/>
              <a:t> WEB, </a:t>
            </a:r>
            <a:r>
              <a:rPr lang="en-GB" sz="2000" dirty="0" err="1"/>
              <a:t>suporta</a:t>
            </a:r>
            <a:r>
              <a:rPr lang="en-GB" sz="2000" dirty="0"/>
              <a:t> 3 </a:t>
            </a:r>
            <a:r>
              <a:rPr lang="en-GB" sz="2000" dirty="0" err="1"/>
              <a:t>perfis</a:t>
            </a:r>
            <a:r>
              <a:rPr lang="en-GB" sz="2000" dirty="0"/>
              <a:t> de </a:t>
            </a:r>
            <a:r>
              <a:rPr lang="en-GB" sz="2000" dirty="0" err="1"/>
              <a:t>utilizadores</a:t>
            </a:r>
            <a:r>
              <a:rPr lang="en-GB" sz="2000" dirty="0"/>
              <a:t>: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dirty="0"/>
              <a:t>Master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dirty="0"/>
              <a:t>Manager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dirty="0"/>
              <a:t>Service</a:t>
            </a:r>
          </a:p>
          <a:p>
            <a:pPr algn="just"/>
            <a:r>
              <a:rPr lang="en-GB" sz="2000" dirty="0" err="1"/>
              <a:t>Serviço</a:t>
            </a:r>
            <a:r>
              <a:rPr lang="en-GB" sz="2000" dirty="0"/>
              <a:t> de </a:t>
            </a:r>
            <a:r>
              <a:rPr lang="en-GB" sz="2000" dirty="0" err="1"/>
              <a:t>envio</a:t>
            </a:r>
            <a:r>
              <a:rPr lang="en-GB" sz="2000" dirty="0"/>
              <a:t> de email com </a:t>
            </a:r>
            <a:r>
              <a:rPr lang="en-GB" sz="2000" dirty="0" err="1"/>
              <a:t>credênciais</a:t>
            </a:r>
            <a:r>
              <a:rPr lang="en-GB" sz="2000" dirty="0"/>
              <a:t> do </a:t>
            </a:r>
            <a:r>
              <a:rPr lang="en-GB" sz="2000" dirty="0" err="1"/>
              <a:t>utilizadores</a:t>
            </a:r>
            <a:r>
              <a:rPr lang="en-GB" sz="2000" dirty="0"/>
              <a:t> </a:t>
            </a:r>
            <a:r>
              <a:rPr lang="en-GB" sz="2000" dirty="0" err="1"/>
              <a:t>quando</a:t>
            </a:r>
            <a:r>
              <a:rPr lang="en-GB" sz="2000" dirty="0"/>
              <a:t> </a:t>
            </a:r>
            <a:r>
              <a:rPr lang="en-GB" sz="2000" dirty="0" err="1"/>
              <a:t>são</a:t>
            </a:r>
            <a:r>
              <a:rPr lang="en-GB" sz="2000" dirty="0"/>
              <a:t> </a:t>
            </a:r>
            <a:r>
              <a:rPr lang="en-GB" sz="2000" dirty="0" err="1"/>
              <a:t>registados</a:t>
            </a:r>
            <a:r>
              <a:rPr lang="en-GB" sz="2000" dirty="0"/>
              <a:t>, </a:t>
            </a:r>
            <a:r>
              <a:rPr lang="en-GB" sz="2000" dirty="0" err="1"/>
              <a:t>assim</a:t>
            </a:r>
            <a:r>
              <a:rPr lang="en-GB" sz="2000" dirty="0"/>
              <a:t> </a:t>
            </a:r>
            <a:r>
              <a:rPr lang="en-GB" sz="2000" dirty="0" err="1"/>
              <a:t>como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ocorrência</a:t>
            </a:r>
            <a:r>
              <a:rPr lang="en-GB" sz="2000" dirty="0"/>
              <a:t> de </a:t>
            </a:r>
            <a:r>
              <a:rPr lang="en-GB" sz="2000" dirty="0" err="1"/>
              <a:t>erros</a:t>
            </a:r>
            <a:r>
              <a:rPr lang="en-GB" sz="2000" dirty="0"/>
              <a:t> </a:t>
            </a:r>
            <a:r>
              <a:rPr lang="en-GB" sz="2000" dirty="0" err="1"/>
              <a:t>severos</a:t>
            </a:r>
            <a:r>
              <a:rPr lang="en-GB" sz="2000" dirty="0"/>
              <a:t> (</a:t>
            </a:r>
            <a:r>
              <a:rPr lang="en-GB" sz="2000" dirty="0" err="1"/>
              <a:t>gama</a:t>
            </a:r>
            <a:r>
              <a:rPr lang="en-GB" sz="2000" dirty="0"/>
              <a:t> de status 500) para o </a:t>
            </a:r>
            <a:r>
              <a:rPr lang="en-GB" sz="2000" dirty="0" err="1"/>
              <a:t>utilizador</a:t>
            </a:r>
            <a:r>
              <a:rPr lang="en-GB" sz="2000" dirty="0"/>
              <a:t> Master.</a:t>
            </a:r>
          </a:p>
          <a:p>
            <a:pPr algn="just"/>
            <a:r>
              <a:rPr lang="en-GB" sz="2000"/>
              <a:t>Reporting</a:t>
            </a:r>
            <a:r>
              <a:rPr lang="en-GB" sz="2000" dirty="0"/>
              <a:t>.</a:t>
            </a:r>
          </a:p>
          <a:p>
            <a:pPr algn="just"/>
            <a:r>
              <a:rPr lang="en-GB" sz="2000" dirty="0" err="1"/>
              <a:t>Suporte</a:t>
            </a:r>
            <a:r>
              <a:rPr lang="en-GB" sz="2000" dirty="0"/>
              <a:t> de </a:t>
            </a:r>
            <a:r>
              <a:rPr lang="en-GB" sz="2000" dirty="0" err="1"/>
              <a:t>internacionalização</a:t>
            </a:r>
            <a:r>
              <a:rPr lang="en-GB" sz="2000" dirty="0"/>
              <a:t> (PT / EN).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99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872F-CF1D-47AA-B0C8-DC72074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– Resultados </a:t>
            </a:r>
            <a:r>
              <a:rPr lang="en-GB" dirty="0" err="1"/>
              <a:t>esperados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AD16-2A4A-41A3-8436-AAB596BF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PT" sz="2000" dirty="0"/>
              <a:t>Aprimorar o desenvolvimento nas tecnologias envolvidas (Java, Android, Spring, SQL Server, Angular), utilizando o conhecimento desenvolvido ao longo do curso.</a:t>
            </a:r>
            <a:endParaRPr lang="en-GB" sz="2000" dirty="0"/>
          </a:p>
          <a:p>
            <a:pPr lvl="0" algn="just"/>
            <a:r>
              <a:rPr lang="pt-PT" sz="2000" dirty="0"/>
              <a:t>Desenvolver competências na implementação de </a:t>
            </a:r>
            <a:r>
              <a:rPr lang="pt-PT" sz="2000" i="1" dirty="0"/>
              <a:t>software</a:t>
            </a:r>
            <a:r>
              <a:rPr lang="pt-PT" sz="2000" dirty="0"/>
              <a:t> em comunicação com transmissores </a:t>
            </a:r>
            <a:r>
              <a:rPr lang="pt-PT" sz="2000" i="1" dirty="0"/>
              <a:t>Beacon</a:t>
            </a:r>
            <a:r>
              <a:rPr lang="pt-PT" sz="2000" dirty="0"/>
              <a:t> e adquirir prática na utilização das APIs Nearby e Proximity Beacon da Google.</a:t>
            </a:r>
          </a:p>
          <a:p>
            <a:pPr lvl="0" algn="just"/>
            <a:r>
              <a:rPr lang="pt-PT" sz="2000" dirty="0"/>
              <a:t>Deployment do servidor na cloud e da aplicação Web, com balanceamento de carga.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873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277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Facet</vt:lpstr>
      <vt:lpstr>Project IQueue</vt:lpstr>
      <vt:lpstr>1 - Introdução</vt:lpstr>
      <vt:lpstr>2 - Análise e desenvolvimento</vt:lpstr>
      <vt:lpstr>2 - Análise e desenvolvimento</vt:lpstr>
      <vt:lpstr>3 – Resultados esperados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IQueue</dc:title>
  <dc:creator>dscab</dc:creator>
  <cp:lastModifiedBy> </cp:lastModifiedBy>
  <cp:revision>53</cp:revision>
  <dcterms:created xsi:type="dcterms:W3CDTF">2020-03-29T22:23:26Z</dcterms:created>
  <dcterms:modified xsi:type="dcterms:W3CDTF">2020-03-30T20:03:17Z</dcterms:modified>
</cp:coreProperties>
</file>