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4" r:id="rId7"/>
    <p:sldId id="262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4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432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8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316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11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8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1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9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1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0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7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9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589D-1AD0-49F1-A953-6BD447CC5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SAP ABAP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AA93D-7225-4A60-8A69-2E233E0F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Grupo 18 – Daniel Cabral 40569</a:t>
            </a:r>
          </a:p>
        </p:txBody>
      </p:sp>
    </p:spTree>
    <p:extLst>
      <p:ext uri="{BB962C8B-B14F-4D97-AF65-F5344CB8AC3E}">
        <p14:creationId xmlns:p14="http://schemas.microsoft.com/office/powerpoint/2010/main" val="31897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E326-8CF0-4939-AC86-105A58AC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1 - SAP 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E668-50EE-4F9D-A85D-356E7404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Systems, Applications and Products in Data Processing</a:t>
            </a:r>
          </a:p>
          <a:p>
            <a:r>
              <a:rPr lang="en-GB" dirty="0" err="1"/>
              <a:t>Fundada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1972 </a:t>
            </a:r>
            <a:r>
              <a:rPr lang="en-GB" dirty="0" err="1"/>
              <a:t>em</a:t>
            </a:r>
            <a:r>
              <a:rPr lang="en-GB" dirty="0"/>
              <a:t> Walldorf, </a:t>
            </a:r>
            <a:r>
              <a:rPr lang="en-GB" dirty="0" err="1"/>
              <a:t>Alemanha</a:t>
            </a:r>
            <a:endParaRPr lang="en-GB" dirty="0"/>
          </a:p>
          <a:p>
            <a:r>
              <a:rPr lang="en-GB" dirty="0" err="1"/>
              <a:t>Líder</a:t>
            </a:r>
            <a:r>
              <a:rPr lang="en-GB" dirty="0"/>
              <a:t> do Mercado de software </a:t>
            </a:r>
            <a:r>
              <a:rPr lang="en-GB" dirty="0" err="1"/>
              <a:t>empresarial</a:t>
            </a:r>
            <a:endParaRPr lang="en-GB" dirty="0"/>
          </a:p>
          <a:p>
            <a:r>
              <a:rPr lang="en-GB" dirty="0"/>
              <a:t>440.000 </a:t>
            </a:r>
            <a:r>
              <a:rPr lang="en-GB" dirty="0" err="1"/>
              <a:t>clientes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todo</a:t>
            </a:r>
            <a:r>
              <a:rPr lang="en-GB" dirty="0"/>
              <a:t> o </a:t>
            </a:r>
            <a:r>
              <a:rPr lang="en-GB" dirty="0" err="1"/>
              <a:t>mundo</a:t>
            </a:r>
            <a:r>
              <a:rPr lang="en-GB" dirty="0"/>
              <a:t>, entre </a:t>
            </a:r>
            <a:r>
              <a:rPr lang="en-GB" dirty="0" err="1"/>
              <a:t>eles</a:t>
            </a:r>
            <a:r>
              <a:rPr lang="en-GB" dirty="0"/>
              <a:t> BMW, DHL, Coca-Cola, Samsung </a:t>
            </a:r>
            <a:r>
              <a:rPr lang="en-GB" dirty="0" err="1"/>
              <a:t>ou</a:t>
            </a:r>
            <a:r>
              <a:rPr lang="en-GB" dirty="0"/>
              <a:t> Airbus</a:t>
            </a:r>
          </a:p>
          <a:p>
            <a:r>
              <a:rPr lang="en-GB" dirty="0" err="1"/>
              <a:t>Módulos</a:t>
            </a:r>
            <a:r>
              <a:rPr lang="en-GB" dirty="0"/>
              <a:t> CRM, ERP - HR, MM, SD, QM, BI, etc</a:t>
            </a:r>
          </a:p>
          <a:p>
            <a:r>
              <a:rPr lang="en-GB" dirty="0"/>
              <a:t>ABAP, Java e </a:t>
            </a:r>
            <a:r>
              <a:rPr lang="en-GB" dirty="0" err="1"/>
              <a:t>Javascript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94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1919-ADF5-4757-B735-217DCD06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2 - SAP ABAP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6D9BF-880A-48C5-82C3-5E7BF0EB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Advanced Business Application Programming</a:t>
            </a:r>
          </a:p>
          <a:p>
            <a:r>
              <a:rPr lang="en-GB" dirty="0" err="1"/>
              <a:t>Sintaxe</a:t>
            </a:r>
            <a:r>
              <a:rPr lang="en-GB" dirty="0"/>
              <a:t> </a:t>
            </a:r>
            <a:r>
              <a:rPr lang="en-GB" dirty="0" err="1"/>
              <a:t>inspirada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COBOL</a:t>
            </a:r>
          </a:p>
          <a:p>
            <a:r>
              <a:rPr lang="en-GB" dirty="0" err="1"/>
              <a:t>Paradigma</a:t>
            </a:r>
            <a:r>
              <a:rPr lang="en-GB" dirty="0"/>
              <a:t> </a:t>
            </a:r>
            <a:r>
              <a:rPr lang="en-GB" dirty="0" err="1"/>
              <a:t>Procedimental</a:t>
            </a:r>
            <a:r>
              <a:rPr lang="en-GB" dirty="0"/>
              <a:t> e Object Oriented</a:t>
            </a:r>
          </a:p>
          <a:p>
            <a:r>
              <a:rPr lang="en-GB" dirty="0"/>
              <a:t>Fortemente </a:t>
            </a:r>
            <a:r>
              <a:rPr lang="en-GB" dirty="0" err="1"/>
              <a:t>tipificada</a:t>
            </a:r>
            <a:endParaRPr lang="en-GB" dirty="0"/>
          </a:p>
          <a:p>
            <a:r>
              <a:rPr lang="en-GB" dirty="0"/>
              <a:t>Open SQL vs. Native SQL</a:t>
            </a:r>
          </a:p>
          <a:p>
            <a:r>
              <a:rPr lang="en-GB" dirty="0"/>
              <a:t>IDE: SAP </a:t>
            </a:r>
            <a:r>
              <a:rPr lang="en-GB" dirty="0" err="1"/>
              <a:t>Netweaver</a:t>
            </a:r>
            <a:r>
              <a:rPr lang="en-GB" dirty="0"/>
              <a:t> e Eclipse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5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E169-FA7C-4CA5-BBC4-2F45A7C7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3 - SAP ABAP – </a:t>
            </a:r>
            <a:r>
              <a:rPr lang="en-GB" dirty="0" err="1"/>
              <a:t>Conceitos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EB40-CB77-4267-B5C1-EB70B593E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Dominios</a:t>
            </a:r>
            <a:endParaRPr lang="en-GB" dirty="0"/>
          </a:p>
          <a:p>
            <a:r>
              <a:rPr lang="en-GB" dirty="0" err="1"/>
              <a:t>Elementos</a:t>
            </a:r>
            <a:r>
              <a:rPr lang="en-GB" dirty="0"/>
              <a:t> de Dados</a:t>
            </a:r>
          </a:p>
          <a:p>
            <a:r>
              <a:rPr lang="en-GB" dirty="0" err="1"/>
              <a:t>Estruturas</a:t>
            </a:r>
            <a:endParaRPr lang="en-GB" dirty="0"/>
          </a:p>
          <a:p>
            <a:r>
              <a:rPr lang="en-GB" dirty="0" err="1"/>
              <a:t>Tabelas</a:t>
            </a:r>
            <a:r>
              <a:rPr lang="en-GB" dirty="0"/>
              <a:t> </a:t>
            </a:r>
            <a:r>
              <a:rPr lang="en-GB" dirty="0" err="1"/>
              <a:t>Internas</a:t>
            </a:r>
            <a:endParaRPr lang="en-GB" dirty="0"/>
          </a:p>
          <a:p>
            <a:r>
              <a:rPr lang="en-GB" dirty="0" err="1"/>
              <a:t>Tabelas</a:t>
            </a:r>
            <a:r>
              <a:rPr lang="en-GB" dirty="0"/>
              <a:t> </a:t>
            </a:r>
            <a:r>
              <a:rPr lang="en-GB" dirty="0" err="1"/>
              <a:t>Transparentes</a:t>
            </a:r>
            <a:endParaRPr lang="en-GB" dirty="0"/>
          </a:p>
          <a:p>
            <a:r>
              <a:rPr lang="en-GB" dirty="0"/>
              <a:t>ABAP Dictionary</a:t>
            </a:r>
          </a:p>
        </p:txBody>
      </p:sp>
    </p:spTree>
    <p:extLst>
      <p:ext uri="{BB962C8B-B14F-4D97-AF65-F5344CB8AC3E}">
        <p14:creationId xmlns:p14="http://schemas.microsoft.com/office/powerpoint/2010/main" val="66167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752E-197E-4D2F-8445-5941D863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3 - SAP ABAP - </a:t>
            </a:r>
            <a:r>
              <a:rPr lang="en-GB" dirty="0" err="1"/>
              <a:t>Conceitos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DEE2E-5326-4CB9-A154-43092AD9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Transação</a:t>
            </a:r>
            <a:r>
              <a:rPr lang="en-GB" dirty="0"/>
              <a:t> – </a:t>
            </a:r>
            <a:r>
              <a:rPr lang="en-GB" dirty="0" err="1"/>
              <a:t>TCode</a:t>
            </a:r>
            <a:endParaRPr lang="en-GB" dirty="0"/>
          </a:p>
          <a:p>
            <a:r>
              <a:rPr lang="en-GB" dirty="0"/>
              <a:t>ALV Reports</a:t>
            </a:r>
          </a:p>
          <a:p>
            <a:r>
              <a:rPr lang="en-GB" dirty="0" err="1"/>
              <a:t>Grupos</a:t>
            </a:r>
            <a:r>
              <a:rPr lang="en-GB" dirty="0"/>
              <a:t> de </a:t>
            </a:r>
            <a:r>
              <a:rPr lang="en-GB" dirty="0" err="1"/>
              <a:t>Função</a:t>
            </a:r>
            <a:r>
              <a:rPr lang="en-GB" dirty="0"/>
              <a:t> e </a:t>
            </a:r>
            <a:r>
              <a:rPr lang="en-GB" dirty="0" err="1"/>
              <a:t>Módulos</a:t>
            </a:r>
            <a:r>
              <a:rPr lang="en-GB" dirty="0"/>
              <a:t> de </a:t>
            </a:r>
            <a:r>
              <a:rPr lang="en-GB" dirty="0" err="1"/>
              <a:t>Função</a:t>
            </a:r>
            <a:endParaRPr lang="en-GB" dirty="0"/>
          </a:p>
          <a:p>
            <a:r>
              <a:rPr lang="en-GB" dirty="0"/>
              <a:t>Classes </a:t>
            </a:r>
            <a:r>
              <a:rPr lang="en-GB" dirty="0" err="1"/>
              <a:t>Locais</a:t>
            </a:r>
            <a:r>
              <a:rPr lang="en-GB" dirty="0"/>
              <a:t> e </a:t>
            </a:r>
            <a:r>
              <a:rPr lang="en-GB" dirty="0" err="1"/>
              <a:t>Globais</a:t>
            </a:r>
            <a:endParaRPr lang="en-GB" dirty="0"/>
          </a:p>
          <a:p>
            <a:r>
              <a:rPr lang="en-GB" dirty="0"/>
              <a:t>Standard vs. Customizing (User-Exits, Enhancements, BADIs)</a:t>
            </a:r>
          </a:p>
        </p:txBody>
      </p:sp>
    </p:spTree>
    <p:extLst>
      <p:ext uri="{BB962C8B-B14F-4D97-AF65-F5344CB8AC3E}">
        <p14:creationId xmlns:p14="http://schemas.microsoft.com/office/powerpoint/2010/main" val="248886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3096-66B4-435D-9AFA-E2D04105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 – </a:t>
            </a:r>
            <a:r>
              <a:rPr lang="en-GB" dirty="0" err="1"/>
              <a:t>Vantagens</a:t>
            </a:r>
            <a:r>
              <a:rPr lang="en-GB" dirty="0"/>
              <a:t> e </a:t>
            </a:r>
            <a:r>
              <a:rPr lang="en-GB" dirty="0" err="1"/>
              <a:t>Desvantagens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261D-9A36-4AED-A08D-A7C831CB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Vantagens</a:t>
            </a:r>
            <a:r>
              <a:rPr lang="en-GB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err="1"/>
              <a:t>Linguagem</a:t>
            </a:r>
            <a:r>
              <a:rPr lang="en-GB" dirty="0"/>
              <a:t> </a:t>
            </a:r>
            <a:r>
              <a:rPr lang="en-GB" dirty="0" err="1"/>
              <a:t>flexivel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err="1"/>
              <a:t>Desenhada</a:t>
            </a:r>
            <a:r>
              <a:rPr lang="en-GB" dirty="0"/>
              <a:t> para o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corporativo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ABAP Debugger </a:t>
            </a:r>
          </a:p>
          <a:p>
            <a:endParaRPr lang="en-GB" dirty="0"/>
          </a:p>
          <a:p>
            <a:r>
              <a:rPr lang="en-GB" dirty="0" err="1"/>
              <a:t>Desvantangens</a:t>
            </a:r>
            <a:r>
              <a:rPr lang="en-GB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err="1"/>
              <a:t>Não</a:t>
            </a:r>
            <a:r>
              <a:rPr lang="en-GB" dirty="0"/>
              <a:t> é Open Source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err="1"/>
              <a:t>Documentação</a:t>
            </a:r>
            <a:r>
              <a:rPr lang="en-GB" dirty="0"/>
              <a:t> </a:t>
            </a:r>
            <a:r>
              <a:rPr lang="en-GB" dirty="0" err="1"/>
              <a:t>Oficial</a:t>
            </a:r>
            <a:r>
              <a:rPr lang="en-GB" dirty="0"/>
              <a:t> </a:t>
            </a:r>
            <a:r>
              <a:rPr lang="en-GB" dirty="0" err="1"/>
              <a:t>Paga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err="1"/>
              <a:t>Comentários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Alemão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50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53A0-986A-407B-8CDF-4B00C6E5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5 - O novo SAP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7907-C099-46E3-A77E-49F9AEE3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SAP HANA </a:t>
            </a:r>
          </a:p>
          <a:p>
            <a:r>
              <a:rPr lang="en-GB" dirty="0"/>
              <a:t>SAP S4Hana</a:t>
            </a:r>
          </a:p>
          <a:p>
            <a:r>
              <a:rPr lang="en-GB" dirty="0"/>
              <a:t>SAP Fiori </a:t>
            </a:r>
          </a:p>
          <a:p>
            <a:r>
              <a:rPr lang="en-GB" dirty="0"/>
              <a:t>SAP UI5 </a:t>
            </a:r>
          </a:p>
          <a:p>
            <a:r>
              <a:rPr lang="en-GB" dirty="0"/>
              <a:t>SAP Open UI5</a:t>
            </a:r>
          </a:p>
        </p:txBody>
      </p:sp>
    </p:spTree>
    <p:extLst>
      <p:ext uri="{BB962C8B-B14F-4D97-AF65-F5344CB8AC3E}">
        <p14:creationId xmlns:p14="http://schemas.microsoft.com/office/powerpoint/2010/main" val="344476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94C3-0477-43E9-9738-C6EA3D29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 – Hello World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BDD811-54CD-41C7-924D-23757F3C8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87733"/>
            <a:ext cx="6348413" cy="3427146"/>
          </a:xfrm>
        </p:spPr>
      </p:pic>
    </p:spTree>
    <p:extLst>
      <p:ext uri="{BB962C8B-B14F-4D97-AF65-F5344CB8AC3E}">
        <p14:creationId xmlns:p14="http://schemas.microsoft.com/office/powerpoint/2010/main" val="422503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7AB7-D4E5-4907-A411-8C52F7F2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 – Hello World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6A04D2-5E90-4D0C-AB0A-695D5ED73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88092"/>
            <a:ext cx="6348413" cy="2626429"/>
          </a:xfrm>
        </p:spPr>
      </p:pic>
    </p:spTree>
    <p:extLst>
      <p:ext uri="{BB962C8B-B14F-4D97-AF65-F5344CB8AC3E}">
        <p14:creationId xmlns:p14="http://schemas.microsoft.com/office/powerpoint/2010/main" val="40729981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1410</TotalTime>
  <Words>205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SAP ABAP</vt:lpstr>
      <vt:lpstr>1 - SAP SE</vt:lpstr>
      <vt:lpstr>2 - SAP ABAP</vt:lpstr>
      <vt:lpstr>3 - SAP ABAP – Conceitos</vt:lpstr>
      <vt:lpstr>3 - SAP ABAP - Conceitos</vt:lpstr>
      <vt:lpstr>4 – Vantagens e Desvantagens</vt:lpstr>
      <vt:lpstr>5 - O novo SAP </vt:lpstr>
      <vt:lpstr>6 – Hello World</vt:lpstr>
      <vt:lpstr>6 – 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ABAP</dc:title>
  <dc:creator>dscab</dc:creator>
  <cp:lastModifiedBy> </cp:lastModifiedBy>
  <cp:revision>55</cp:revision>
  <dcterms:created xsi:type="dcterms:W3CDTF">2020-05-04T18:01:33Z</dcterms:created>
  <dcterms:modified xsi:type="dcterms:W3CDTF">2020-05-25T19:23:01Z</dcterms:modified>
</cp:coreProperties>
</file>