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3D520-460B-4426-A1F6-5F5DD671F577}" v="1" dt="2025-04-18T12:36:2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6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83.62207"/>
      <inkml:brushProperty name="anchorY" value="-3521.48706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8.2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99.62207"/>
      <inkml:brushProperty name="anchorY" value="-4537.4873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9.0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15.62207"/>
      <inkml:brushProperty name="anchorY" value="-5553.48682"/>
      <inkml:brushProperty name="scaleFactor" value="0.5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33.9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31.62207"/>
      <inkml:brushProperty name="anchorY" value="-6569.48682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08.39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67.62207"/>
      <inkml:brushProperty name="anchorY" value="-2505.48706"/>
      <inkml:brushProperty name="scaleFactor" value="0.5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6.7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83.62207"/>
      <inkml:brushProperty name="anchorY" value="-3521.48706"/>
      <inkml:brushProperty name="scaleFactor" value="0.5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8.2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99.62207"/>
      <inkml:brushProperty name="anchorY" value="-4537.4873"/>
      <inkml:brushProperty name="scaleFactor" value="0.5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29.0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15.62207"/>
      <inkml:brushProperty name="anchorY" value="-5553.48682"/>
      <inkml:brushProperty name="scaleFactor" value="0.5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36:33.9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231.62207"/>
      <inkml:brushProperty name="anchorY" value="-6569.48682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2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4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1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7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3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9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3.png"/><Relationship Id="rId4" Type="http://schemas.openxmlformats.org/officeDocument/2006/relationships/customXml" Target="../ink/ink7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b="1" dirty="0"/>
              <a:t>🐍 </a:t>
            </a:r>
            <a:r>
              <a:rPr b="1" dirty="0" err="1"/>
              <a:t>Présentation</a:t>
            </a:r>
            <a:r>
              <a:rPr b="1" dirty="0"/>
              <a:t> du </a:t>
            </a:r>
            <a:r>
              <a:rPr b="1" dirty="0" err="1"/>
              <a:t>projet</a:t>
            </a:r>
            <a:r>
              <a:rPr b="1" dirty="0"/>
              <a:t> Snake Pro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1567"/>
            <a:ext cx="6400800" cy="1752600"/>
          </a:xfrm>
        </p:spPr>
        <p:txBody>
          <a:bodyPr>
            <a:normAutofit/>
          </a:bodyPr>
          <a:lstStyle/>
          <a:p>
            <a:r>
              <a:rPr sz="2800" b="1" dirty="0" err="1"/>
              <a:t>Projet</a:t>
            </a:r>
            <a:r>
              <a:rPr sz="2800" b="1" dirty="0"/>
              <a:t> Web HTML/CSS/JS avec Bootstrap</a:t>
            </a:r>
            <a:endParaRPr lang="fr-FR" sz="2800" b="1" dirty="0"/>
          </a:p>
          <a:p>
            <a:r>
              <a:rPr lang="fr-FR" sz="2800" b="1" dirty="0"/>
              <a:t>Belhassen et Cristal</a:t>
            </a:r>
          </a:p>
          <a:p>
            <a:endParaRPr sz="2800" b="1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F9EFD97D-4734-C292-E76E-6C128A2AE07F}"/>
                  </a:ext>
                </a:extLst>
              </p14:cNvPr>
              <p14:cNvContentPartPr/>
              <p14:nvPr/>
            </p14:nvContentPartPr>
            <p14:xfrm>
              <a:off x="5112530" y="1966548"/>
              <a:ext cx="360" cy="3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F9EFD97D-4734-C292-E76E-6C128A2AE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3890" y="19575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B69D198-4598-9FCE-309F-28248B889C52}"/>
                  </a:ext>
                </a:extLst>
              </p14:cNvPr>
              <p14:cNvContentPartPr/>
              <p14:nvPr/>
            </p14:nvContentPartPr>
            <p14:xfrm>
              <a:off x="3706730" y="4001628"/>
              <a:ext cx="36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B69D198-4598-9FCE-309F-28248B889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7730" y="39926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1C2755E9-154D-F00B-9285-76DEB0F43550}"/>
                  </a:ext>
                </a:extLst>
              </p14:cNvPr>
              <p14:cNvContentPartPr/>
              <p14:nvPr/>
            </p14:nvContentPartPr>
            <p14:xfrm>
              <a:off x="5181290" y="3637668"/>
              <a:ext cx="360" cy="3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1C2755E9-154D-F00B-9285-76DEB0F435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2650" y="36290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F5E3FFB5-58A3-2BC9-3C9D-8E2AFAF94964}"/>
                  </a:ext>
                </a:extLst>
              </p14:cNvPr>
              <p14:cNvContentPartPr/>
              <p14:nvPr/>
            </p14:nvContentPartPr>
            <p14:xfrm>
              <a:off x="-1071910" y="1907621"/>
              <a:ext cx="360" cy="3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F5E3FFB5-58A3-2BC9-3C9D-8E2AFAF949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80550" y="18986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/>
              <a:t>🎯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770239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dirty="0" err="1"/>
              <a:t>Créer</a:t>
            </a:r>
            <a:r>
              <a:rPr dirty="0"/>
              <a:t> un jeu Snake </a:t>
            </a:r>
            <a:r>
              <a:rPr dirty="0" err="1"/>
              <a:t>moderne</a:t>
            </a:r>
            <a:r>
              <a:rPr dirty="0"/>
              <a:t>, responsive et </a:t>
            </a:r>
            <a:r>
              <a:rPr dirty="0" err="1"/>
              <a:t>agréable</a:t>
            </a:r>
            <a:r>
              <a:rPr dirty="0"/>
              <a:t> à </a:t>
            </a:r>
            <a:r>
              <a:rPr dirty="0" err="1"/>
              <a:t>jouer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Intégrer</a:t>
            </a:r>
            <a:r>
              <a:rPr dirty="0"/>
              <a:t> Bootstrap pour un design propre.</a:t>
            </a:r>
          </a:p>
          <a:p>
            <a:pPr>
              <a:defRPr sz="2000"/>
            </a:pPr>
            <a:r>
              <a:rPr dirty="0" err="1"/>
              <a:t>Utiliser</a:t>
            </a:r>
            <a:r>
              <a:rPr dirty="0"/>
              <a:t> HTML, CSS et JavaScript pour les </a:t>
            </a:r>
            <a:r>
              <a:rPr dirty="0" err="1"/>
              <a:t>fonctionnalités</a:t>
            </a:r>
            <a:r>
              <a:rPr dirty="0"/>
              <a:t> du jeu.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/>
              <a:t>🎨 </a:t>
            </a:r>
            <a:r>
              <a:rPr sz="3600" b="1" dirty="0" err="1"/>
              <a:t>Composants</a:t>
            </a:r>
            <a:r>
              <a:rPr sz="3600" b="1" dirty="0"/>
              <a:t>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57167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dirty="0"/>
              <a:t>✔ Navbar : Barre de navigation </a:t>
            </a:r>
            <a:r>
              <a:rPr dirty="0" err="1"/>
              <a:t>en</a:t>
            </a:r>
            <a:r>
              <a:rPr dirty="0"/>
              <a:t> haut (</a:t>
            </a:r>
            <a:r>
              <a:rPr dirty="0" err="1"/>
              <a:t>ligne</a:t>
            </a:r>
            <a:r>
              <a:rPr dirty="0"/>
              <a:t> </a:t>
            </a:r>
            <a:r>
              <a:rPr dirty="0" err="1"/>
              <a:t>bleue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/>
              <a:t>✔ Display-4 : Grand </a:t>
            </a:r>
            <a:r>
              <a:rPr dirty="0" err="1"/>
              <a:t>titre</a:t>
            </a:r>
            <a:r>
              <a:rPr dirty="0"/>
              <a:t> de </a:t>
            </a:r>
            <a:r>
              <a:rPr dirty="0" err="1"/>
              <a:t>bienvenue</a:t>
            </a:r>
            <a:endParaRPr dirty="0"/>
          </a:p>
          <a:p>
            <a:pPr>
              <a:defRPr sz="2000"/>
            </a:pPr>
            <a:r>
              <a:rPr dirty="0"/>
              <a:t>✔ Lead : Sous-</a:t>
            </a:r>
            <a:r>
              <a:rPr dirty="0" err="1"/>
              <a:t>titre</a:t>
            </a:r>
            <a:r>
              <a:rPr dirty="0"/>
              <a:t> plus </a:t>
            </a:r>
            <a:r>
              <a:rPr dirty="0" err="1"/>
              <a:t>discret</a:t>
            </a:r>
            <a:endParaRPr dirty="0"/>
          </a:p>
          <a:p>
            <a:pPr>
              <a:defRPr sz="2000"/>
            </a:pPr>
            <a:r>
              <a:rPr dirty="0"/>
              <a:t>✔ Button (</a:t>
            </a:r>
            <a:r>
              <a:rPr dirty="0" err="1"/>
              <a:t>btn</a:t>
            </a:r>
            <a:r>
              <a:rPr dirty="0"/>
              <a:t>-success) : bouton vert 'Lancer le jeu'</a:t>
            </a:r>
          </a:p>
          <a:p>
            <a:pPr>
              <a:defRPr sz="2000"/>
            </a:pPr>
            <a:r>
              <a:rPr dirty="0"/>
              <a:t>✔ List-group : </a:t>
            </a:r>
            <a:r>
              <a:rPr dirty="0" err="1"/>
              <a:t>Liste</a:t>
            </a:r>
            <a:r>
              <a:rPr dirty="0"/>
              <a:t> </a:t>
            </a:r>
            <a:r>
              <a:rPr dirty="0" err="1"/>
              <a:t>stylisée</a:t>
            </a:r>
            <a:r>
              <a:rPr dirty="0"/>
              <a:t> des </a:t>
            </a:r>
            <a:r>
              <a:rPr dirty="0" err="1"/>
              <a:t>fonctionnalités</a:t>
            </a:r>
            <a:endParaRPr dirty="0"/>
          </a:p>
          <a:p>
            <a:pPr>
              <a:defRPr sz="2000"/>
            </a:pPr>
            <a:r>
              <a:rPr dirty="0"/>
              <a:t>✔ Form-control : Champs du </a:t>
            </a:r>
            <a:r>
              <a:rPr dirty="0" err="1"/>
              <a:t>formulaire</a:t>
            </a:r>
            <a:r>
              <a:rPr dirty="0"/>
              <a:t> de contact</a:t>
            </a:r>
          </a:p>
          <a:p>
            <a:pPr>
              <a:defRPr sz="2000"/>
            </a:pPr>
            <a:r>
              <a:rPr dirty="0"/>
              <a:t>✔ Footer : Pied de page </a:t>
            </a:r>
            <a:r>
              <a:rPr dirty="0" err="1"/>
              <a:t>sombre</a:t>
            </a:r>
            <a:r>
              <a:rPr dirty="0"/>
              <a:t> et </a:t>
            </a:r>
            <a:r>
              <a:rPr dirty="0" err="1"/>
              <a:t>centré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/>
              <a:t>🎓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8896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dirty="0"/>
              <a:t>✔ Le </a:t>
            </a:r>
            <a:r>
              <a:rPr dirty="0" err="1"/>
              <a:t>projet</a:t>
            </a:r>
            <a:r>
              <a:rPr dirty="0"/>
              <a:t> Snake Pro combine design </a:t>
            </a:r>
            <a:r>
              <a:rPr dirty="0" err="1"/>
              <a:t>moderne</a:t>
            </a:r>
            <a:r>
              <a:rPr dirty="0"/>
              <a:t> et code </a:t>
            </a:r>
            <a:r>
              <a:rPr dirty="0" err="1"/>
              <a:t>structuré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✔ </a:t>
            </a:r>
            <a:r>
              <a:rPr dirty="0" err="1"/>
              <a:t>L’utilisation</a:t>
            </a:r>
            <a:r>
              <a:rPr dirty="0"/>
              <a:t> de Bootstrap rend le site responsive et pro.</a:t>
            </a:r>
          </a:p>
          <a:p>
            <a:pPr>
              <a:defRPr sz="2000"/>
            </a:pPr>
            <a:r>
              <a:rPr dirty="0"/>
              <a:t>✔ Le jeu </a:t>
            </a:r>
            <a:r>
              <a:rPr dirty="0" err="1"/>
              <a:t>est</a:t>
            </a:r>
            <a:r>
              <a:rPr dirty="0"/>
              <a:t> </a:t>
            </a:r>
            <a:r>
              <a:rPr dirty="0" err="1"/>
              <a:t>complet</a:t>
            </a:r>
            <a:r>
              <a:rPr dirty="0"/>
              <a:t>, </a:t>
            </a:r>
            <a:r>
              <a:rPr dirty="0" err="1"/>
              <a:t>dynamique</a:t>
            </a:r>
            <a:r>
              <a:rPr dirty="0"/>
              <a:t> et prêt à </a:t>
            </a:r>
            <a:r>
              <a:rPr dirty="0" err="1"/>
              <a:t>être</a:t>
            </a:r>
            <a:r>
              <a:rPr dirty="0"/>
              <a:t> </a:t>
            </a:r>
            <a:r>
              <a:rPr dirty="0" err="1"/>
              <a:t>présenté</a:t>
            </a:r>
            <a:r>
              <a:rPr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D881893B-8BBC-85A2-9DEE-D43F71E0BE45}"/>
                  </a:ext>
                </a:extLst>
              </p14:cNvPr>
              <p14:cNvContentPartPr/>
              <p14:nvPr/>
            </p14:nvContentPartPr>
            <p14:xfrm>
              <a:off x="-619390" y="1179430"/>
              <a:ext cx="36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D881893B-8BBC-85A2-9DEE-D43F71E0BE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28390" y="11707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6AB9-893C-4BB5-FF77-9D87689E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115A-453B-9C47-05C5-EACC82C46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330" y="3738065"/>
            <a:ext cx="7772400" cy="1470025"/>
          </a:xfrm>
        </p:spPr>
        <p:txBody>
          <a:bodyPr/>
          <a:lstStyle/>
          <a:p>
            <a:r>
              <a:rPr lang="fr-FR" sz="6600" b="1" dirty="0"/>
              <a:t>Merci pour votre attention 🙏</a:t>
            </a:r>
            <a:br>
              <a:rPr lang="fr-FR" sz="6600" b="1" dirty="0"/>
            </a:br>
            <a:endParaRPr sz="6600" b="1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AB3B864B-5E9A-A5D1-1EBB-8253721616F4}"/>
                  </a:ext>
                </a:extLst>
              </p14:cNvPr>
              <p14:cNvContentPartPr/>
              <p14:nvPr/>
            </p14:nvContentPartPr>
            <p14:xfrm>
              <a:off x="5112530" y="1966548"/>
              <a:ext cx="360" cy="360"/>
            </p14:xfrm>
          </p:contentPart>
        </mc:Choice>
        <mc:Fallback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AB3B864B-5E9A-A5D1-1EBB-8253721616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03530" y="19575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5" name="Encre 4">
                <a:extLst>
                  <a:ext uri="{FF2B5EF4-FFF2-40B4-BE49-F238E27FC236}">
                    <a16:creationId xmlns:a16="http://schemas.microsoft.com/office/drawing/2014/main" id="{BCA08DD9-0DC6-EEB1-FA44-AB9678E23DBB}"/>
                  </a:ext>
                </a:extLst>
              </p14:cNvPr>
              <p14:cNvContentPartPr/>
              <p14:nvPr/>
            </p14:nvContentPartPr>
            <p14:xfrm>
              <a:off x="3706730" y="4001628"/>
              <a:ext cx="360" cy="360"/>
            </p14:xfrm>
          </p:contentPart>
        </mc:Choice>
        <mc:Fallback>
          <p:pic>
            <p:nvPicPr>
              <p:cNvPr id="5" name="Encre 4">
                <a:extLst>
                  <a:ext uri="{FF2B5EF4-FFF2-40B4-BE49-F238E27FC236}">
                    <a16:creationId xmlns:a16="http://schemas.microsoft.com/office/drawing/2014/main" id="{BCA08DD9-0DC6-EEB1-FA44-AB9678E23D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7730" y="39926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A4083E6A-8895-6890-C2C2-4D6BC0A54780}"/>
                  </a:ext>
                </a:extLst>
              </p14:cNvPr>
              <p14:cNvContentPartPr/>
              <p14:nvPr/>
            </p14:nvContentPartPr>
            <p14:xfrm>
              <a:off x="5181290" y="3637668"/>
              <a:ext cx="360" cy="36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A4083E6A-8895-6890-C2C2-4D6BC0A547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2290" y="36286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3A549A7-60A7-FDFB-7BA0-F327783ADA8B}"/>
                  </a:ext>
                </a:extLst>
              </p14:cNvPr>
              <p14:cNvContentPartPr/>
              <p14:nvPr/>
            </p14:nvContentPartPr>
            <p14:xfrm>
              <a:off x="-1071910" y="1907621"/>
              <a:ext cx="360" cy="360"/>
            </p14:xfrm>
          </p:contentPart>
        </mc:Choice>
        <mc:Fallback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3A549A7-60A7-FDFB-7BA0-F327783ADA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80910" y="189862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9468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9</TotalTime>
  <Words>159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Salle d’ions</vt:lpstr>
      <vt:lpstr>🐍 Présentation du projet Snake Pro</vt:lpstr>
      <vt:lpstr>🎯 Objectif</vt:lpstr>
      <vt:lpstr>🎨 Composants Bootstrap</vt:lpstr>
      <vt:lpstr>🎓 Conclusion</vt:lpstr>
      <vt:lpstr>Merci pour votre attention 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Belhassen Ben Messaoud</dc:creator>
  <cp:keywords/>
  <dc:description>generated using python-pptx</dc:description>
  <cp:lastModifiedBy>Belhassen Ben Messaoud</cp:lastModifiedBy>
  <cp:revision>2</cp:revision>
  <dcterms:created xsi:type="dcterms:W3CDTF">2013-01-27T09:14:16Z</dcterms:created>
  <dcterms:modified xsi:type="dcterms:W3CDTF">2025-04-18T12:40:47Z</dcterms:modified>
  <cp:category/>
</cp:coreProperties>
</file>