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2790" y="7200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69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69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1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1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5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4F9A-A787-48C5-A920-1218CE05318D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4DDE-1CAB-458F-ADB0-3477613C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209004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209004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209004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209004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60000">
            <a:off x="4532888" y="9060622"/>
            <a:ext cx="5830882" cy="5689468"/>
          </a:xfrm>
          <a:prstGeom prst="rect">
            <a:avLst/>
          </a:prstGeom>
          <a:noFill/>
        </p:spPr>
        <p:txBody>
          <a:bodyPr wrap="square" lIns="209004" tIns="104502" rIns="209004" bIns="104502" rtlCol="0">
            <a:spAutoFit/>
          </a:bodyPr>
          <a:lstStyle/>
          <a:p>
            <a:r>
              <a:rPr lang="en-US" sz="3200" dirty="0"/>
              <a:t>THE QUICK BROWN FOX JUMPS OVER THE LAZY DOG.</a:t>
            </a:r>
          </a:p>
          <a:p>
            <a:endParaRPr lang="en-US" sz="1000" dirty="0"/>
          </a:p>
          <a:p>
            <a:r>
              <a:rPr lang="en-US" sz="2800" dirty="0"/>
              <a:t>THE QUICK BROWN FOX JUMPS OVER THE LAZY DOG.</a:t>
            </a:r>
          </a:p>
          <a:p>
            <a:endParaRPr lang="en-US" sz="1000" dirty="0"/>
          </a:p>
          <a:p>
            <a:r>
              <a:rPr lang="en-US" sz="2400" dirty="0"/>
              <a:t>THE QUICK BROWN FOX JUMPS OVER THE LAZY DOG.</a:t>
            </a:r>
          </a:p>
          <a:p>
            <a:endParaRPr lang="en-US" sz="1000" dirty="0"/>
          </a:p>
          <a:p>
            <a:r>
              <a:rPr lang="en-US" sz="2000" dirty="0"/>
              <a:t>THE QUICK BROWN FOX JUMPS OVER THE LAZY DOG.</a:t>
            </a:r>
          </a:p>
          <a:p>
            <a:endParaRPr lang="en-US" sz="1000" dirty="0"/>
          </a:p>
          <a:p>
            <a:r>
              <a:rPr lang="en-US" sz="1800" dirty="0"/>
              <a:t>THE QUICK BROWN FOX JUMPS OVER THE LAZY DOG.</a:t>
            </a:r>
          </a:p>
          <a:p>
            <a:endParaRPr lang="en-US" sz="1000" dirty="0"/>
          </a:p>
          <a:p>
            <a:r>
              <a:rPr lang="en-US" sz="1600" dirty="0"/>
              <a:t>THE QUICK BROWN FOX JUMPS OVER THE LAZY DOG.</a:t>
            </a:r>
          </a:p>
          <a:p>
            <a:endParaRPr lang="en-US" sz="1000" dirty="0"/>
          </a:p>
          <a:p>
            <a:r>
              <a:rPr lang="en-US" sz="1400" dirty="0"/>
              <a:t>THE QUICK BROWN FOX JUMPS OVER THE LAZY DOG.</a:t>
            </a:r>
          </a:p>
          <a:p>
            <a:endParaRPr lang="en-US" sz="1000" dirty="0"/>
          </a:p>
          <a:p>
            <a:r>
              <a:rPr lang="en-US" sz="1200" dirty="0"/>
              <a:t>THE QUICK BROWN FOX JUMPS OVER THE LAZY DOG.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468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slansel</dc:creator>
  <cp:lastModifiedBy>slansel</cp:lastModifiedBy>
  <cp:revision>2</cp:revision>
  <dcterms:created xsi:type="dcterms:W3CDTF">2012-12-07T02:30:11Z</dcterms:created>
  <dcterms:modified xsi:type="dcterms:W3CDTF">2012-12-07T02:44:48Z</dcterms:modified>
</cp:coreProperties>
</file>