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9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19"/>
    <p:restoredTop sz="94658"/>
  </p:normalViewPr>
  <p:slideViewPr>
    <p:cSldViewPr snapToGrid="0">
      <p:cViewPr varScale="1">
        <p:scale>
          <a:sx n="80" d="100"/>
          <a:sy n="80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7531E-D1BE-BB4C-9FAA-AF782BC84EA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7872-82AA-B142-AAE2-C1CCDD69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E7872-82AA-B142-AAE2-C1CCDD690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B245-7306-15CA-25C0-DDED39539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25F83-4AE4-AF9F-0FDD-660AC6C99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69629-7204-4A71-EAE9-45B2202C0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7B601-70F8-EB37-6E4A-7EA0D8DC2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E7872-82AA-B142-AAE2-C1CCDD690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F456-FE60-0E77-303E-1CEFC87B5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FFDE0-10B1-B8AE-759A-E5B5C0FF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EC7F-C2A6-8364-16B8-D0CFB11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6C48-B816-DBC6-A925-1744E768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98A6-8605-1C47-315D-8BD8A6F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B07A-76F3-5350-B5C0-E11D5E45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BC48C-AC3F-EDDC-D035-FD0A6DB3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F1F8-7A50-B06B-62B7-B0DBF769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4340-15F8-2B4D-A50E-CD6DA16A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D9E0-C7A1-30A1-7864-48FE434A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92386-16BD-62E1-FB8C-C0C022A9D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4F991-A900-6EB0-AA77-0DBD9645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1C49-1CAD-855A-086D-2A727F2F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35AD-2758-7492-84E7-A06D33FE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A619-B6D9-95B3-BBA4-24697803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BDD0-3215-A7C5-0BF6-DEAAE14E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3B9-1C1E-30C8-D64E-5D761138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F67A-B414-8C73-C4A2-014E85B2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2EEC-3279-CA4D-2535-85D350B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67A9-A9B4-0CE2-547D-7BFE72EA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6652-90C8-AAAD-FA7D-0EFE592A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0990-EAE9-6D70-6F6E-FA50BAAE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EEAB-69E9-0B16-755D-3D69B545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0807-640F-1C11-471E-E26BC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37DB-CF45-08A0-2DC5-243024E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D922-1C48-3FC1-9D25-CD6B58A3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D8FD-C791-0210-C983-9063F20AD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2661-D7EC-3257-0319-9FF8357E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C9A69-41D5-4E44-4E92-C34D8A59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869C-8287-8B97-5B26-8F25FB45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BC749-77E5-63D8-3C5B-00EEE2FE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9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89EB-22FB-3DB6-E4B9-E09C12AE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BAE01-7AE7-0FB2-CA5F-B97D0C71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E3AC2-98D4-7A24-695F-A3BB4AA4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49F3E-D96D-D624-7BE8-D0CB9D98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AD4B5-F095-8F6B-B5D9-F5EC49CC0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62A02-711F-CE84-65B6-23BD8EA4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65805-BCCE-0237-8CCA-04541E0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6147D-3F94-ABED-0281-90E454E2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F022-8C6D-E344-34C0-2B341BC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B64EA-66C3-43C2-430C-FF82A738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CD000-D8EF-FEE8-177D-69273ADF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B185-B7A6-D8DA-ECF4-77875678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E6EA1-B925-52CD-AEAD-DE2D101F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88EEF-2ECB-E9C2-273D-1678F54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0F5E-6F38-BF07-4361-EDF813EC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5C8F-A843-39F9-8647-422551E1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A2BC-BF8A-1CE3-2E97-DAC39B30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C08B-3AE4-C077-F765-7553060A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4406-6404-794E-1FF3-420B5C6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1487B-4DA6-9B25-7795-DC392137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C308-43A1-DAE4-41D6-9EB4069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E915-C77E-3D5D-BC9A-19A5BAB9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FBB7-08C1-2476-839B-776CFA78C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9EF5-6AF0-050C-61EF-2C0880B9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7882-37F7-994F-C8B9-345F7CC2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4A36A-37A1-7822-0E40-60F4721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6254-6209-44CC-FFBF-680508F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AD7B-2084-8850-12E4-330BFB29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2CE1-8C8B-FB33-1350-8951760D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B7C3-933D-22A6-539A-1DB09BA02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A5A8C-B8D1-EA4B-ACA8-CBE3D1A40D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646E-CDDF-EFCD-DD16-0048B55E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0C42-A4B8-E247-DEB7-C33244302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506BD-C14D-0247-AF1A-37FCF5E7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D7F44B-D20D-4691-8A56-B8F403E4F32F}"/>
              </a:ext>
            </a:extLst>
          </p:cNvPr>
          <p:cNvGrpSpPr/>
          <p:nvPr/>
        </p:nvGrpSpPr>
        <p:grpSpPr>
          <a:xfrm>
            <a:off x="1803573" y="207264"/>
            <a:ext cx="8584854" cy="6484472"/>
            <a:chOff x="1803573" y="207264"/>
            <a:chExt cx="8584854" cy="64844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4E5565-31B7-A838-CC23-AA20F850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985" y="3710154"/>
              <a:ext cx="3975442" cy="29815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0C09BF-79AF-D8BB-1A91-F2CF091A8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2985" y="207264"/>
              <a:ext cx="3975442" cy="2981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23006A-8D57-6F99-548E-8464FBAF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3573" y="207264"/>
              <a:ext cx="3975442" cy="29815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5B8027-2C5C-4CE7-1923-91ABF630F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3573" y="3710154"/>
              <a:ext cx="3975442" cy="2981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76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Image of ">
            <a:extLst>
              <a:ext uri="{FF2B5EF4-FFF2-40B4-BE49-F238E27FC236}">
                <a16:creationId xmlns:a16="http://schemas.microsoft.com/office/drawing/2014/main" id="{1F4DFF04-B311-06E8-B435-C5B4B6718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E1C0B-C831-E519-5B58-06F745EC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" y="2235650"/>
            <a:ext cx="3993700" cy="3993700"/>
          </a:xfrm>
          <a:prstGeom prst="rect">
            <a:avLst/>
          </a:prstGeom>
        </p:spPr>
      </p:pic>
      <p:sp>
        <p:nvSpPr>
          <p:cNvPr id="9" name="AutoShape 6" descr="Image of ">
            <a:extLst>
              <a:ext uri="{FF2B5EF4-FFF2-40B4-BE49-F238E27FC236}">
                <a16:creationId xmlns:a16="http://schemas.microsoft.com/office/drawing/2014/main" id="{BB9DEE92-C2D4-054D-8CEB-896D69501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D987B9-C498-C166-A503-314D6EE5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57" y="3384884"/>
            <a:ext cx="3251200" cy="325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D9A42-F6A9-F639-EDCD-3D21E714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0" y="297815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A3DFA02-6812-F62F-3805-1151E8C7A42F}"/>
              </a:ext>
            </a:extLst>
          </p:cNvPr>
          <p:cNvGrpSpPr/>
          <p:nvPr/>
        </p:nvGrpSpPr>
        <p:grpSpPr>
          <a:xfrm>
            <a:off x="553278" y="168160"/>
            <a:ext cx="9475073" cy="3562835"/>
            <a:chOff x="553278" y="168160"/>
            <a:chExt cx="9475073" cy="3562835"/>
          </a:xfrm>
        </p:grpSpPr>
        <p:pic>
          <p:nvPicPr>
            <p:cNvPr id="5" name="Graphic 4" descr="Lights On with solid fill">
              <a:extLst>
                <a:ext uri="{FF2B5EF4-FFF2-40B4-BE49-F238E27FC236}">
                  <a16:creationId xmlns:a16="http://schemas.microsoft.com/office/drawing/2014/main" id="{CE056EA3-B5B3-DDC4-C0BC-BEC7EA4D3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6100" y="1206258"/>
              <a:ext cx="664808" cy="6648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F4ECD6-7BC5-3B0E-E03E-B50E77A79571}"/>
                </a:ext>
              </a:extLst>
            </p:cNvPr>
            <p:cNvSpPr/>
            <p:nvPr/>
          </p:nvSpPr>
          <p:spPr>
            <a:xfrm>
              <a:off x="4100909" y="817601"/>
              <a:ext cx="204557" cy="1625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1FF038-19D3-FD2F-2E61-5D7E6C1BB06B}"/>
                </a:ext>
              </a:extLst>
            </p:cNvPr>
            <p:cNvSpPr txBox="1"/>
            <p:nvPr/>
          </p:nvSpPr>
          <p:spPr>
            <a:xfrm>
              <a:off x="3246033" y="168160"/>
              <a:ext cx="1914308" cy="46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Short (450 nm) pass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53539-6097-65A7-6678-8B3C4F270F8E}"/>
                </a:ext>
              </a:extLst>
            </p:cNvPr>
            <p:cNvSpPr/>
            <p:nvPr/>
          </p:nvSpPr>
          <p:spPr>
            <a:xfrm>
              <a:off x="4936516" y="776975"/>
              <a:ext cx="1483034" cy="166571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White surface</a:t>
              </a:r>
            </a:p>
          </p:txBody>
        </p:sp>
        <p:pic>
          <p:nvPicPr>
            <p:cNvPr id="1026" name="Picture 2" descr="Spectrometer Diagram White Light Enters Left Stock Vector (Royalty Free)  149920904 | Shutterstock">
              <a:extLst>
                <a:ext uri="{FF2B5EF4-FFF2-40B4-BE49-F238E27FC236}">
                  <a16:creationId xmlns:a16="http://schemas.microsoft.com/office/drawing/2014/main" id="{A124B427-55AB-5CDE-501E-AE97B7C86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541" y="1609831"/>
              <a:ext cx="4340810" cy="212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4BA0C-B624-115F-EEB6-19BFB405D277}"/>
                </a:ext>
              </a:extLst>
            </p:cNvPr>
            <p:cNvSpPr txBox="1"/>
            <p:nvPr/>
          </p:nvSpPr>
          <p:spPr>
            <a:xfrm>
              <a:off x="553278" y="1260813"/>
              <a:ext cx="2756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Light measurement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BB903-E845-80FD-6F7D-9D8AE43AB855}"/>
              </a:ext>
            </a:extLst>
          </p:cNvPr>
          <p:cNvGrpSpPr/>
          <p:nvPr/>
        </p:nvGrpSpPr>
        <p:grpSpPr>
          <a:xfrm>
            <a:off x="483359" y="4212237"/>
            <a:ext cx="9754507" cy="3341966"/>
            <a:chOff x="483359" y="3996027"/>
            <a:chExt cx="10385578" cy="3558176"/>
          </a:xfrm>
        </p:grpSpPr>
        <p:pic>
          <p:nvPicPr>
            <p:cNvPr id="13" name="Graphic 12" descr="Lights On with solid fill">
              <a:extLst>
                <a:ext uri="{FF2B5EF4-FFF2-40B4-BE49-F238E27FC236}">
                  <a16:creationId xmlns:a16="http://schemas.microsoft.com/office/drawing/2014/main" id="{A820898F-134C-B892-626A-58192287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3629" y="5029466"/>
              <a:ext cx="664809" cy="66480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8DE94-8B04-1C4F-84FE-BFA66A04CCF6}"/>
                </a:ext>
              </a:extLst>
            </p:cNvPr>
            <p:cNvSpPr/>
            <p:nvPr/>
          </p:nvSpPr>
          <p:spPr>
            <a:xfrm>
              <a:off x="3578438" y="4640809"/>
              <a:ext cx="204557" cy="1625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6C0EBD-EAF1-AE55-1C1C-854123833686}"/>
                </a:ext>
              </a:extLst>
            </p:cNvPr>
            <p:cNvSpPr txBox="1"/>
            <p:nvPr/>
          </p:nvSpPr>
          <p:spPr>
            <a:xfrm>
              <a:off x="2723562" y="3996027"/>
              <a:ext cx="1914308" cy="46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Short (450 nm) pass filter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AD7494-5AFE-7A5F-6FAA-1711F34BEB4A}"/>
                </a:ext>
              </a:extLst>
            </p:cNvPr>
            <p:cNvSpPr/>
            <p:nvPr/>
          </p:nvSpPr>
          <p:spPr>
            <a:xfrm>
              <a:off x="4414044" y="4600182"/>
              <a:ext cx="1483034" cy="166571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Tongue or Lip</a:t>
              </a:r>
            </a:p>
          </p:txBody>
        </p:sp>
        <p:pic>
          <p:nvPicPr>
            <p:cNvPr id="17" name="Picture 2" descr="Spectrometer Diagram White Light Enters Left Stock Vector (Royalty Free)  149920904 | Shutterstock">
              <a:extLst>
                <a:ext uri="{FF2B5EF4-FFF2-40B4-BE49-F238E27FC236}">
                  <a16:creationId xmlns:a16="http://schemas.microsoft.com/office/drawing/2014/main" id="{95854058-8B89-BD28-7284-F0569FB9A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127" y="5433039"/>
              <a:ext cx="4340810" cy="212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E80F23-C046-B2BA-0CA0-FD99ED9A537F}"/>
                </a:ext>
              </a:extLst>
            </p:cNvPr>
            <p:cNvSpPr/>
            <p:nvPr/>
          </p:nvSpPr>
          <p:spPr>
            <a:xfrm>
              <a:off x="6323570" y="4902976"/>
              <a:ext cx="204557" cy="1625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9DD82-3E5E-1A67-AC7B-789A0BA6DB23}"/>
                </a:ext>
              </a:extLst>
            </p:cNvPr>
            <p:cNvSpPr txBox="1"/>
            <p:nvPr/>
          </p:nvSpPr>
          <p:spPr>
            <a:xfrm>
              <a:off x="5897078" y="4218423"/>
              <a:ext cx="1914308" cy="76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long (475 nm) pass filter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E32057-351C-B8BD-083C-26D099AF48D7}"/>
                </a:ext>
              </a:extLst>
            </p:cNvPr>
            <p:cNvSpPr txBox="1"/>
            <p:nvPr/>
          </p:nvSpPr>
          <p:spPr>
            <a:xfrm>
              <a:off x="483359" y="4992538"/>
              <a:ext cx="2240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Fluorescence measurement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9452-6B72-656E-CA6F-8783215B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E35E80-C557-A91F-7C89-CBA3E1AC282F}"/>
              </a:ext>
            </a:extLst>
          </p:cNvPr>
          <p:cNvGrpSpPr/>
          <p:nvPr/>
        </p:nvGrpSpPr>
        <p:grpSpPr>
          <a:xfrm>
            <a:off x="1803573" y="205962"/>
            <a:ext cx="8584854" cy="6484471"/>
            <a:chOff x="1770108" y="239413"/>
            <a:chExt cx="8584854" cy="64844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9B033E-BBB9-9A01-E794-D79721F0D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520" y="3742302"/>
              <a:ext cx="3975442" cy="29815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AB06BE-4215-F0D8-DA3C-4AB012446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520" y="239413"/>
              <a:ext cx="3975442" cy="2981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E2C8EB-69A8-9CF0-48FF-35D7D01A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0108" y="239413"/>
              <a:ext cx="3975442" cy="29815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79C08C-B9CF-8AD1-D30B-555C661E7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0108" y="3742302"/>
              <a:ext cx="3975442" cy="2981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21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356905-AED7-AC95-596F-E46721F5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953"/>
            <a:ext cx="1219200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052D2-E87C-5AD8-DA7E-6A22FC2D7C02}"/>
              </a:ext>
            </a:extLst>
          </p:cNvPr>
          <p:cNvSpPr txBox="1"/>
          <p:nvPr/>
        </p:nvSpPr>
        <p:spPr>
          <a:xfrm>
            <a:off x="603115" y="4494178"/>
            <a:ext cx="562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Changes: normalize by dividing by amplitude at 500 nm</a:t>
            </a:r>
          </a:p>
          <a:p>
            <a:r>
              <a:rPr lang="en-US" dirty="0"/>
              <a:t>Bottom row should be lower lip </a:t>
            </a:r>
          </a:p>
        </p:txBody>
      </p:sp>
    </p:spTree>
    <p:extLst>
      <p:ext uri="{BB962C8B-B14F-4D97-AF65-F5344CB8AC3E}">
        <p14:creationId xmlns:p14="http://schemas.microsoft.com/office/powerpoint/2010/main" val="149935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F5C5BB-53AD-E99C-210A-CAE7ADCAEE5D}"/>
              </a:ext>
            </a:extLst>
          </p:cNvPr>
          <p:cNvGrpSpPr/>
          <p:nvPr/>
        </p:nvGrpSpPr>
        <p:grpSpPr>
          <a:xfrm>
            <a:off x="94672" y="177490"/>
            <a:ext cx="11889255" cy="6303418"/>
            <a:chOff x="94672" y="177490"/>
            <a:chExt cx="11889255" cy="63034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2BF619-A176-321B-AD00-F20AC77C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554" y="3512128"/>
              <a:ext cx="3958373" cy="29687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9E0C0F-AB71-DCFF-1DC7-AEA797C20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3436" y="3512128"/>
              <a:ext cx="3958373" cy="29687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C6D57D-E2D9-9720-348A-CFFAE19EB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72" y="3512128"/>
              <a:ext cx="3958373" cy="29687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6CE10C-FA9A-9E9B-FBCC-D6270B48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5554" y="177490"/>
              <a:ext cx="3958373" cy="29687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82CC13-1627-F847-FE03-B646D4CB3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3436" y="177490"/>
              <a:ext cx="3958373" cy="29687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C21C88-F395-D732-2921-25BB750C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672" y="177490"/>
              <a:ext cx="3958373" cy="2968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62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B0A8F-B87D-FE9B-C660-791608C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1397"/>
            <a:ext cx="7772400" cy="5615206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FF607B6-9DDD-A5E9-C24C-76FFFF4BF858}"/>
              </a:ext>
            </a:extLst>
          </p:cNvPr>
          <p:cNvSpPr/>
          <p:nvPr/>
        </p:nvSpPr>
        <p:spPr>
          <a:xfrm>
            <a:off x="5829300" y="1042988"/>
            <a:ext cx="2828925" cy="4572000"/>
          </a:xfrm>
          <a:custGeom>
            <a:avLst/>
            <a:gdLst>
              <a:gd name="connsiteX0" fmla="*/ 0 w 2828925"/>
              <a:gd name="connsiteY0" fmla="*/ 0 h 4572000"/>
              <a:gd name="connsiteX1" fmla="*/ 185738 w 2828925"/>
              <a:gd name="connsiteY1" fmla="*/ 157162 h 4572000"/>
              <a:gd name="connsiteX2" fmla="*/ 342900 w 2828925"/>
              <a:gd name="connsiteY2" fmla="*/ 728662 h 4572000"/>
              <a:gd name="connsiteX3" fmla="*/ 671513 w 2828925"/>
              <a:gd name="connsiteY3" fmla="*/ 1914525 h 4572000"/>
              <a:gd name="connsiteX4" fmla="*/ 1057275 w 2828925"/>
              <a:gd name="connsiteY4" fmla="*/ 3114675 h 4572000"/>
              <a:gd name="connsiteX5" fmla="*/ 1414463 w 2828925"/>
              <a:gd name="connsiteY5" fmla="*/ 3829050 h 4572000"/>
              <a:gd name="connsiteX6" fmla="*/ 2057400 w 2828925"/>
              <a:gd name="connsiteY6" fmla="*/ 4443412 h 4572000"/>
              <a:gd name="connsiteX7" fmla="*/ 2828925 w 2828925"/>
              <a:gd name="connsiteY7" fmla="*/ 4572000 h 4572000"/>
              <a:gd name="connsiteX8" fmla="*/ 2828925 w 2828925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8925" h="4572000">
                <a:moveTo>
                  <a:pt x="0" y="0"/>
                </a:moveTo>
                <a:cubicBezTo>
                  <a:pt x="64294" y="17859"/>
                  <a:pt x="128588" y="35718"/>
                  <a:pt x="185738" y="157162"/>
                </a:cubicBezTo>
                <a:cubicBezTo>
                  <a:pt x="242888" y="278606"/>
                  <a:pt x="342900" y="728662"/>
                  <a:pt x="342900" y="728662"/>
                </a:cubicBezTo>
                <a:cubicBezTo>
                  <a:pt x="423863" y="1021556"/>
                  <a:pt x="552451" y="1516856"/>
                  <a:pt x="671513" y="1914525"/>
                </a:cubicBezTo>
                <a:cubicBezTo>
                  <a:pt x="790576" y="2312194"/>
                  <a:pt x="933450" y="2795588"/>
                  <a:pt x="1057275" y="3114675"/>
                </a:cubicBezTo>
                <a:cubicBezTo>
                  <a:pt x="1181100" y="3433763"/>
                  <a:pt x="1247776" y="3607594"/>
                  <a:pt x="1414463" y="3829050"/>
                </a:cubicBezTo>
                <a:cubicBezTo>
                  <a:pt x="1581150" y="4050506"/>
                  <a:pt x="1821656" y="4319587"/>
                  <a:pt x="2057400" y="4443412"/>
                </a:cubicBezTo>
                <a:cubicBezTo>
                  <a:pt x="2293144" y="4567237"/>
                  <a:pt x="2828925" y="4572000"/>
                  <a:pt x="2828925" y="4572000"/>
                </a:cubicBezTo>
                <a:lnTo>
                  <a:pt x="2828925" y="457200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831DA49-1617-3E08-98FF-F0F9BADC174F}"/>
              </a:ext>
            </a:extLst>
          </p:cNvPr>
          <p:cNvSpPr/>
          <p:nvPr/>
        </p:nvSpPr>
        <p:spPr>
          <a:xfrm>
            <a:off x="4951686" y="1042988"/>
            <a:ext cx="3130769" cy="4572000"/>
          </a:xfrm>
          <a:custGeom>
            <a:avLst/>
            <a:gdLst>
              <a:gd name="connsiteX0" fmla="*/ 0 w 2828925"/>
              <a:gd name="connsiteY0" fmla="*/ 0 h 4572000"/>
              <a:gd name="connsiteX1" fmla="*/ 185738 w 2828925"/>
              <a:gd name="connsiteY1" fmla="*/ 157162 h 4572000"/>
              <a:gd name="connsiteX2" fmla="*/ 342900 w 2828925"/>
              <a:gd name="connsiteY2" fmla="*/ 728662 h 4572000"/>
              <a:gd name="connsiteX3" fmla="*/ 671513 w 2828925"/>
              <a:gd name="connsiteY3" fmla="*/ 1914525 h 4572000"/>
              <a:gd name="connsiteX4" fmla="*/ 1057275 w 2828925"/>
              <a:gd name="connsiteY4" fmla="*/ 3114675 h 4572000"/>
              <a:gd name="connsiteX5" fmla="*/ 1414463 w 2828925"/>
              <a:gd name="connsiteY5" fmla="*/ 3829050 h 4572000"/>
              <a:gd name="connsiteX6" fmla="*/ 2057400 w 2828925"/>
              <a:gd name="connsiteY6" fmla="*/ 4443412 h 4572000"/>
              <a:gd name="connsiteX7" fmla="*/ 2828925 w 2828925"/>
              <a:gd name="connsiteY7" fmla="*/ 4572000 h 4572000"/>
              <a:gd name="connsiteX8" fmla="*/ 2828925 w 2828925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8925" h="4572000">
                <a:moveTo>
                  <a:pt x="0" y="0"/>
                </a:moveTo>
                <a:cubicBezTo>
                  <a:pt x="64294" y="17859"/>
                  <a:pt x="128588" y="35718"/>
                  <a:pt x="185738" y="157162"/>
                </a:cubicBezTo>
                <a:cubicBezTo>
                  <a:pt x="242888" y="278606"/>
                  <a:pt x="342900" y="728662"/>
                  <a:pt x="342900" y="728662"/>
                </a:cubicBezTo>
                <a:cubicBezTo>
                  <a:pt x="423863" y="1021556"/>
                  <a:pt x="552451" y="1516856"/>
                  <a:pt x="671513" y="1914525"/>
                </a:cubicBezTo>
                <a:cubicBezTo>
                  <a:pt x="790576" y="2312194"/>
                  <a:pt x="933450" y="2795588"/>
                  <a:pt x="1057275" y="3114675"/>
                </a:cubicBezTo>
                <a:cubicBezTo>
                  <a:pt x="1181100" y="3433763"/>
                  <a:pt x="1247776" y="3607594"/>
                  <a:pt x="1414463" y="3829050"/>
                </a:cubicBezTo>
                <a:cubicBezTo>
                  <a:pt x="1581150" y="4050506"/>
                  <a:pt x="1821656" y="4319587"/>
                  <a:pt x="2057400" y="4443412"/>
                </a:cubicBezTo>
                <a:cubicBezTo>
                  <a:pt x="2293144" y="4567237"/>
                  <a:pt x="2828925" y="4572000"/>
                  <a:pt x="2828925" y="4572000"/>
                </a:cubicBezTo>
                <a:lnTo>
                  <a:pt x="2828925" y="457200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95E73A-7B9E-39A6-7BCA-74CA33F1CA2C}"/>
              </a:ext>
            </a:extLst>
          </p:cNvPr>
          <p:cNvSpPr/>
          <p:nvPr/>
        </p:nvSpPr>
        <p:spPr>
          <a:xfrm>
            <a:off x="3816569" y="1071728"/>
            <a:ext cx="2910052" cy="4435693"/>
          </a:xfrm>
          <a:custGeom>
            <a:avLst/>
            <a:gdLst>
              <a:gd name="connsiteX0" fmla="*/ 0 w 2828925"/>
              <a:gd name="connsiteY0" fmla="*/ 0 h 4572000"/>
              <a:gd name="connsiteX1" fmla="*/ 185738 w 2828925"/>
              <a:gd name="connsiteY1" fmla="*/ 157162 h 4572000"/>
              <a:gd name="connsiteX2" fmla="*/ 342900 w 2828925"/>
              <a:gd name="connsiteY2" fmla="*/ 728662 h 4572000"/>
              <a:gd name="connsiteX3" fmla="*/ 671513 w 2828925"/>
              <a:gd name="connsiteY3" fmla="*/ 1914525 h 4572000"/>
              <a:gd name="connsiteX4" fmla="*/ 1057275 w 2828925"/>
              <a:gd name="connsiteY4" fmla="*/ 3114675 h 4572000"/>
              <a:gd name="connsiteX5" fmla="*/ 1414463 w 2828925"/>
              <a:gd name="connsiteY5" fmla="*/ 3829050 h 4572000"/>
              <a:gd name="connsiteX6" fmla="*/ 2057400 w 2828925"/>
              <a:gd name="connsiteY6" fmla="*/ 4443412 h 4572000"/>
              <a:gd name="connsiteX7" fmla="*/ 2828925 w 2828925"/>
              <a:gd name="connsiteY7" fmla="*/ 4572000 h 4572000"/>
              <a:gd name="connsiteX8" fmla="*/ 2828925 w 2828925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8925" h="4572000">
                <a:moveTo>
                  <a:pt x="0" y="0"/>
                </a:moveTo>
                <a:cubicBezTo>
                  <a:pt x="64294" y="17859"/>
                  <a:pt x="128588" y="35718"/>
                  <a:pt x="185738" y="157162"/>
                </a:cubicBezTo>
                <a:cubicBezTo>
                  <a:pt x="242888" y="278606"/>
                  <a:pt x="342900" y="728662"/>
                  <a:pt x="342900" y="728662"/>
                </a:cubicBezTo>
                <a:cubicBezTo>
                  <a:pt x="423863" y="1021556"/>
                  <a:pt x="552451" y="1516856"/>
                  <a:pt x="671513" y="1914525"/>
                </a:cubicBezTo>
                <a:cubicBezTo>
                  <a:pt x="790576" y="2312194"/>
                  <a:pt x="933450" y="2795588"/>
                  <a:pt x="1057275" y="3114675"/>
                </a:cubicBezTo>
                <a:cubicBezTo>
                  <a:pt x="1181100" y="3433763"/>
                  <a:pt x="1247776" y="3607594"/>
                  <a:pt x="1414463" y="3829050"/>
                </a:cubicBezTo>
                <a:cubicBezTo>
                  <a:pt x="1581150" y="4050506"/>
                  <a:pt x="1821656" y="4319587"/>
                  <a:pt x="2057400" y="4443412"/>
                </a:cubicBezTo>
                <a:cubicBezTo>
                  <a:pt x="2293144" y="4567237"/>
                  <a:pt x="2828925" y="4572000"/>
                  <a:pt x="2828925" y="4572000"/>
                </a:cubicBezTo>
                <a:lnTo>
                  <a:pt x="2828925" y="457200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0B752C0-3931-D5D3-98AD-66555C1D9547}"/>
              </a:ext>
            </a:extLst>
          </p:cNvPr>
          <p:cNvSpPr/>
          <p:nvPr/>
        </p:nvSpPr>
        <p:spPr>
          <a:xfrm>
            <a:off x="3098417" y="1071728"/>
            <a:ext cx="2828925" cy="4572000"/>
          </a:xfrm>
          <a:custGeom>
            <a:avLst/>
            <a:gdLst>
              <a:gd name="connsiteX0" fmla="*/ 0 w 2828925"/>
              <a:gd name="connsiteY0" fmla="*/ 0 h 4572000"/>
              <a:gd name="connsiteX1" fmla="*/ 185738 w 2828925"/>
              <a:gd name="connsiteY1" fmla="*/ 157162 h 4572000"/>
              <a:gd name="connsiteX2" fmla="*/ 342900 w 2828925"/>
              <a:gd name="connsiteY2" fmla="*/ 728662 h 4572000"/>
              <a:gd name="connsiteX3" fmla="*/ 671513 w 2828925"/>
              <a:gd name="connsiteY3" fmla="*/ 1914525 h 4572000"/>
              <a:gd name="connsiteX4" fmla="*/ 1057275 w 2828925"/>
              <a:gd name="connsiteY4" fmla="*/ 3114675 h 4572000"/>
              <a:gd name="connsiteX5" fmla="*/ 1414463 w 2828925"/>
              <a:gd name="connsiteY5" fmla="*/ 3829050 h 4572000"/>
              <a:gd name="connsiteX6" fmla="*/ 2057400 w 2828925"/>
              <a:gd name="connsiteY6" fmla="*/ 4443412 h 4572000"/>
              <a:gd name="connsiteX7" fmla="*/ 2828925 w 2828925"/>
              <a:gd name="connsiteY7" fmla="*/ 4572000 h 4572000"/>
              <a:gd name="connsiteX8" fmla="*/ 2828925 w 2828925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8925" h="4572000">
                <a:moveTo>
                  <a:pt x="0" y="0"/>
                </a:moveTo>
                <a:cubicBezTo>
                  <a:pt x="64294" y="17859"/>
                  <a:pt x="128588" y="35718"/>
                  <a:pt x="185738" y="157162"/>
                </a:cubicBezTo>
                <a:cubicBezTo>
                  <a:pt x="242888" y="278606"/>
                  <a:pt x="342900" y="728662"/>
                  <a:pt x="342900" y="728662"/>
                </a:cubicBezTo>
                <a:cubicBezTo>
                  <a:pt x="423863" y="1021556"/>
                  <a:pt x="552451" y="1516856"/>
                  <a:pt x="671513" y="1914525"/>
                </a:cubicBezTo>
                <a:cubicBezTo>
                  <a:pt x="790576" y="2312194"/>
                  <a:pt x="933450" y="2795588"/>
                  <a:pt x="1057275" y="3114675"/>
                </a:cubicBezTo>
                <a:cubicBezTo>
                  <a:pt x="1181100" y="3433763"/>
                  <a:pt x="1247776" y="3607594"/>
                  <a:pt x="1414463" y="3829050"/>
                </a:cubicBezTo>
                <a:cubicBezTo>
                  <a:pt x="1581150" y="4050506"/>
                  <a:pt x="1821656" y="4319587"/>
                  <a:pt x="2057400" y="4443412"/>
                </a:cubicBezTo>
                <a:cubicBezTo>
                  <a:pt x="2293144" y="4567237"/>
                  <a:pt x="2828925" y="4572000"/>
                  <a:pt x="2828925" y="4572000"/>
                </a:cubicBezTo>
                <a:lnTo>
                  <a:pt x="2828925" y="457200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85E3A1C-9D09-E15E-9B35-434612EBF37C}"/>
              </a:ext>
            </a:extLst>
          </p:cNvPr>
          <p:cNvSpPr/>
          <p:nvPr/>
        </p:nvSpPr>
        <p:spPr>
          <a:xfrm>
            <a:off x="5087007" y="1071728"/>
            <a:ext cx="3951890" cy="4362120"/>
          </a:xfrm>
          <a:custGeom>
            <a:avLst/>
            <a:gdLst>
              <a:gd name="connsiteX0" fmla="*/ 0 w 2828925"/>
              <a:gd name="connsiteY0" fmla="*/ 0 h 4572000"/>
              <a:gd name="connsiteX1" fmla="*/ 185738 w 2828925"/>
              <a:gd name="connsiteY1" fmla="*/ 157162 h 4572000"/>
              <a:gd name="connsiteX2" fmla="*/ 342900 w 2828925"/>
              <a:gd name="connsiteY2" fmla="*/ 728662 h 4572000"/>
              <a:gd name="connsiteX3" fmla="*/ 671513 w 2828925"/>
              <a:gd name="connsiteY3" fmla="*/ 1914525 h 4572000"/>
              <a:gd name="connsiteX4" fmla="*/ 1057275 w 2828925"/>
              <a:gd name="connsiteY4" fmla="*/ 3114675 h 4572000"/>
              <a:gd name="connsiteX5" fmla="*/ 1414463 w 2828925"/>
              <a:gd name="connsiteY5" fmla="*/ 3829050 h 4572000"/>
              <a:gd name="connsiteX6" fmla="*/ 2057400 w 2828925"/>
              <a:gd name="connsiteY6" fmla="*/ 4443412 h 4572000"/>
              <a:gd name="connsiteX7" fmla="*/ 2828925 w 2828925"/>
              <a:gd name="connsiteY7" fmla="*/ 4572000 h 4572000"/>
              <a:gd name="connsiteX8" fmla="*/ 2828925 w 2828925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8925" h="4572000">
                <a:moveTo>
                  <a:pt x="0" y="0"/>
                </a:moveTo>
                <a:cubicBezTo>
                  <a:pt x="64294" y="17859"/>
                  <a:pt x="128588" y="35718"/>
                  <a:pt x="185738" y="157162"/>
                </a:cubicBezTo>
                <a:cubicBezTo>
                  <a:pt x="242888" y="278606"/>
                  <a:pt x="342900" y="728662"/>
                  <a:pt x="342900" y="728662"/>
                </a:cubicBezTo>
                <a:cubicBezTo>
                  <a:pt x="423863" y="1021556"/>
                  <a:pt x="552451" y="1516856"/>
                  <a:pt x="671513" y="1914525"/>
                </a:cubicBezTo>
                <a:cubicBezTo>
                  <a:pt x="790576" y="2312194"/>
                  <a:pt x="933450" y="2795588"/>
                  <a:pt x="1057275" y="3114675"/>
                </a:cubicBezTo>
                <a:cubicBezTo>
                  <a:pt x="1181100" y="3433763"/>
                  <a:pt x="1247776" y="3607594"/>
                  <a:pt x="1414463" y="3829050"/>
                </a:cubicBezTo>
                <a:cubicBezTo>
                  <a:pt x="1581150" y="4050506"/>
                  <a:pt x="1821656" y="4319587"/>
                  <a:pt x="2057400" y="4443412"/>
                </a:cubicBezTo>
                <a:cubicBezTo>
                  <a:pt x="2293144" y="4567237"/>
                  <a:pt x="2828925" y="4572000"/>
                  <a:pt x="2828925" y="4572000"/>
                </a:cubicBezTo>
                <a:lnTo>
                  <a:pt x="2828925" y="457200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197BE4-0E4A-2731-0F3B-88C8A2672039}"/>
              </a:ext>
            </a:extLst>
          </p:cNvPr>
          <p:cNvGrpSpPr/>
          <p:nvPr/>
        </p:nvGrpSpPr>
        <p:grpSpPr>
          <a:xfrm>
            <a:off x="123826" y="1514473"/>
            <a:ext cx="12109447" cy="3195637"/>
            <a:chOff x="123826" y="1514473"/>
            <a:chExt cx="12109447" cy="31956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77123F-4C20-69B7-5EB0-A4316367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6" y="1514473"/>
              <a:ext cx="4260849" cy="31956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D7824-8773-1902-71D5-C14E606F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8125" y="1514473"/>
              <a:ext cx="4260849" cy="31956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8FD3D1-55AE-9792-9F98-4696F79D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2424" y="1514473"/>
              <a:ext cx="4260849" cy="319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83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8317</TotalTime>
  <Words>48</Words>
  <Application>Microsoft Macintosh PowerPoint</Application>
  <PresentationFormat>Widescreen</PresentationFormat>
  <Paragraphs>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Eileen Farrell</dc:creator>
  <cp:lastModifiedBy>Brian A Wandell</cp:lastModifiedBy>
  <cp:revision>10</cp:revision>
  <dcterms:created xsi:type="dcterms:W3CDTF">2025-01-20T22:21:19Z</dcterms:created>
  <dcterms:modified xsi:type="dcterms:W3CDTF">2025-03-18T05:38:50Z</dcterms:modified>
</cp:coreProperties>
</file>