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9B7D-E8E6-D718-D20F-9AF92F8C8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1D2BB-6D0D-1EC4-0F79-E6FB5420F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A48E1-103D-AC1F-CE8A-138C0AC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762-C5AD-A843-BC75-238BD686042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C7EB-AABF-DF64-B0B3-1D149668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36A4D-229A-EDA4-3BED-BFF275F8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872E-FA34-4947-BDE5-7CC8E538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E1E2-D29A-8BAC-8615-B687CD52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407A0-20D7-7963-CCCD-B9DCBEC7C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DF79F-BFB5-0E9E-0E71-96D3F1FC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762-C5AD-A843-BC75-238BD686042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07AA3-3A1D-3E31-190E-29E161A0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34DB-FCC4-AEFC-982D-BE6C7446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872E-FA34-4947-BDE5-7CC8E538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8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CB456-6EC2-116B-FD4F-2AC59182D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A222C-1893-2032-F042-9F20BCF84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27113-5962-D57C-8D77-C219AC72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762-C5AD-A843-BC75-238BD686042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C0899-0BBB-E526-91B8-D262567F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398C6-22AA-0F65-B728-EBFC46B7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872E-FA34-4947-BDE5-7CC8E538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0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0D14-23D1-83AD-FC58-FEAAA817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8B11-AE16-4FA9-D8DF-510A63651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D8BF-989A-6D71-1FF5-EF69D37E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762-C5AD-A843-BC75-238BD686042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1C1DC-3A35-D764-386A-57EBD1FA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14C0-0B80-5149-349F-1D5EDCA6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872E-FA34-4947-BDE5-7CC8E538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7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95B7-2F48-F581-F8E0-EE140598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A09F8-ED82-FB86-20D9-35D5C332D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EA671-9A86-076D-436E-5D69F831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762-C5AD-A843-BC75-238BD686042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7D08-DC23-724D-9E45-7DE921E4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A0B2-9DAA-55B8-0F7E-1A9335ED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872E-FA34-4947-BDE5-7CC8E538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5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7A5B-9F91-32E3-F5FF-37328EB2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66C8-9F5D-431C-CF99-D4D2FBE68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AEA23-14D2-1CC7-B9FE-066EFAE95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91CDF-0771-2927-2C2F-88484120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762-C5AD-A843-BC75-238BD686042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B39F4-DF5D-C65D-8671-DEAF7136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AE8F6-3D22-D2C7-3AD6-13EBC38A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872E-FA34-4947-BDE5-7CC8E538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1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6581-7E9B-110A-B877-593A9951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590D-8148-2DD4-C4EF-15D3F812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786DA-F356-1E81-E5DA-C82CA0EFF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E0C07-377C-AF4A-F186-9967A39D9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6B752-5038-8735-EAB3-EC7F3F8F3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C6ED2-30A7-B83E-2334-991E9508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762-C5AD-A843-BC75-238BD686042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D3B4-B571-F5B0-47EF-C3FA4869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C1958-CC95-E539-BE86-AF2552BB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872E-FA34-4947-BDE5-7CC8E538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2386-DA7F-5611-2F4F-9BDCF01D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53C75-E697-9C70-76C2-67CA0568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762-C5AD-A843-BC75-238BD686042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B35E9-FDB0-F7F7-3937-7B7A17E0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66406-51E6-E637-3973-20098624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872E-FA34-4947-BDE5-7CC8E538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1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AE274-5EBC-226A-62A7-7EA2E645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762-C5AD-A843-BC75-238BD686042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75D0E-FFDA-46CA-E607-ADB818A5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03EBC-E297-CECC-4440-CFC7BBF9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872E-FA34-4947-BDE5-7CC8E538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51F5-6783-4DE8-75F3-7E459886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C0E7-FCA5-D231-5745-A2C380B1E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C8862-B81C-0F6E-DDBB-FC6AFFEBD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3A5F-FF01-E25B-AAB0-C5F5FC1C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762-C5AD-A843-BC75-238BD686042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9EA22-EF80-0391-1F5A-5CE2DAF0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B6FF8-BD81-D2E8-CDEC-B3683B98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872E-FA34-4947-BDE5-7CC8E538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CC39-E92D-3AD5-A3A3-8E7696B0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D8563-BEEF-3337-AFF3-189A833F4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9CAAD-457D-62F6-6101-0AD5F21BB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E2B2E-96E7-A2FE-DAE3-E49B6FE0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762-C5AD-A843-BC75-238BD686042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15BC2-ED4D-B52C-93C3-CD279DE3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18101-019A-45E5-1F86-C279A6BA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872E-FA34-4947-BDE5-7CC8E538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34199-3108-722B-729B-F52B324F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20C9B-F198-3A79-6FC8-55CB2F94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30793-4E0B-B004-4BA8-8AD61D76A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B40762-C5AD-A843-BC75-238BD686042E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8181-ED10-B685-0100-655692C82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53FD5-F87B-EF50-0240-E34FF6559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86872E-FA34-4947-BDE5-7CC8E538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B91B823-97DB-4F31-F447-88C1325C2600}"/>
              </a:ext>
            </a:extLst>
          </p:cNvPr>
          <p:cNvGrpSpPr/>
          <p:nvPr/>
        </p:nvGrpSpPr>
        <p:grpSpPr>
          <a:xfrm>
            <a:off x="1690335" y="1219310"/>
            <a:ext cx="3423483" cy="4143889"/>
            <a:chOff x="4193688" y="564961"/>
            <a:chExt cx="4309906" cy="5216842"/>
          </a:xfrm>
        </p:grpSpPr>
        <p:pic>
          <p:nvPicPr>
            <p:cNvPr id="1028" name="Picture 4" descr="PR-670 Brochure.qxp">
              <a:extLst>
                <a:ext uri="{FF2B5EF4-FFF2-40B4-BE49-F238E27FC236}">
                  <a16:creationId xmlns:a16="http://schemas.microsoft.com/office/drawing/2014/main" id="{1D312479-039B-5D6B-92F9-BBBBF8AAE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83203">
              <a:off x="5138711" y="4264243"/>
              <a:ext cx="3364883" cy="1517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7C5309B-DC88-43C9-9914-A432833D8299}"/>
                </a:ext>
              </a:extLst>
            </p:cNvPr>
            <p:cNvSpPr/>
            <p:nvPr/>
          </p:nvSpPr>
          <p:spPr>
            <a:xfrm rot="16200000" flipV="1">
              <a:off x="5018499" y="319289"/>
              <a:ext cx="1643449" cy="2984731"/>
            </a:xfrm>
            <a:prstGeom prst="triangle">
              <a:avLst>
                <a:gd name="adj" fmla="val 50831"/>
              </a:avLst>
            </a:prstGeom>
            <a:solidFill>
              <a:srgbClr val="156082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8F4A9F6-D0C0-476C-3AE1-51677492681F}"/>
                </a:ext>
              </a:extLst>
            </p:cNvPr>
            <p:cNvSpPr/>
            <p:nvPr/>
          </p:nvSpPr>
          <p:spPr>
            <a:xfrm rot="16200000" flipV="1">
              <a:off x="5828966" y="1496197"/>
              <a:ext cx="1279451" cy="579474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5AB234-E9E5-005E-3F3C-3D111B93596A}"/>
                </a:ext>
              </a:extLst>
            </p:cNvPr>
            <p:cNvSpPr/>
            <p:nvPr/>
          </p:nvSpPr>
          <p:spPr>
            <a:xfrm rot="16200000">
              <a:off x="3037396" y="1721253"/>
              <a:ext cx="2466754" cy="1541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FC4646-BFD6-1911-5CAE-DC810018458C}"/>
                </a:ext>
              </a:extLst>
            </p:cNvPr>
            <p:cNvSpPr/>
            <p:nvPr/>
          </p:nvSpPr>
          <p:spPr>
            <a:xfrm rot="16200000" flipV="1">
              <a:off x="6300871" y="1421769"/>
              <a:ext cx="1643446" cy="728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59E686E-117A-369B-2DFF-04647175B59F}"/>
                </a:ext>
              </a:extLst>
            </p:cNvPr>
            <p:cNvSpPr/>
            <p:nvPr/>
          </p:nvSpPr>
          <p:spPr>
            <a:xfrm rot="16200000" flipV="1">
              <a:off x="3643089" y="1633534"/>
              <a:ext cx="3264195" cy="1871330"/>
            </a:xfrm>
            <a:custGeom>
              <a:avLst/>
              <a:gdLst>
                <a:gd name="connsiteX0" fmla="*/ 3264195 w 3264195"/>
                <a:gd name="connsiteY0" fmla="*/ 1839432 h 1871330"/>
                <a:gd name="connsiteX1" fmla="*/ 393404 w 3264195"/>
                <a:gd name="connsiteY1" fmla="*/ 0 h 1871330"/>
                <a:gd name="connsiteX2" fmla="*/ 0 w 3264195"/>
                <a:gd name="connsiteY2" fmla="*/ 382772 h 1871330"/>
                <a:gd name="connsiteX3" fmla="*/ 1605516 w 3264195"/>
                <a:gd name="connsiteY3" fmla="*/ 1871330 h 1871330"/>
                <a:gd name="connsiteX4" fmla="*/ 3264195 w 3264195"/>
                <a:gd name="connsiteY4" fmla="*/ 1839432 h 187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195" h="1871330">
                  <a:moveTo>
                    <a:pt x="3264195" y="1839432"/>
                  </a:moveTo>
                  <a:lnTo>
                    <a:pt x="393404" y="0"/>
                  </a:lnTo>
                  <a:lnTo>
                    <a:pt x="0" y="382772"/>
                  </a:lnTo>
                  <a:lnTo>
                    <a:pt x="1605516" y="1871330"/>
                  </a:lnTo>
                  <a:lnTo>
                    <a:pt x="3264195" y="1839432"/>
                  </a:lnTo>
                  <a:close/>
                </a:path>
              </a:pathLst>
            </a:custGeom>
            <a:solidFill>
              <a:srgbClr val="156082">
                <a:alpha val="2549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701B5C9-6DF3-8531-326C-D4C6EF79C647}"/>
                </a:ext>
              </a:extLst>
            </p:cNvPr>
            <p:cNvCxnSpPr/>
            <p:nvPr/>
          </p:nvCxnSpPr>
          <p:spPr>
            <a:xfrm rot="16200000" flipV="1">
              <a:off x="5263406" y="896107"/>
              <a:ext cx="0" cy="1831097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243367-8469-D905-B775-1C436011B5B2}"/>
                </a:ext>
              </a:extLst>
            </p:cNvPr>
            <p:cNvSpPr txBox="1"/>
            <p:nvPr/>
          </p:nvSpPr>
          <p:spPr>
            <a:xfrm rot="10800000" flipV="1">
              <a:off x="4862625" y="1429006"/>
              <a:ext cx="12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100 cm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535E351-BEF4-CBBF-360F-5EB017612F82}"/>
              </a:ext>
            </a:extLst>
          </p:cNvPr>
          <p:cNvGrpSpPr/>
          <p:nvPr/>
        </p:nvGrpSpPr>
        <p:grpSpPr>
          <a:xfrm>
            <a:off x="6037640" y="937822"/>
            <a:ext cx="4617661" cy="5058688"/>
            <a:chOff x="5716653" y="-47984"/>
            <a:chExt cx="5813284" cy="6368504"/>
          </a:xfrm>
        </p:grpSpPr>
        <p:pic>
          <p:nvPicPr>
            <p:cNvPr id="1030" name="Picture 6" descr="Open mouth tongue Cut Out Stock Images &amp; Pictures - Alamy">
              <a:extLst>
                <a:ext uri="{FF2B5EF4-FFF2-40B4-BE49-F238E27FC236}">
                  <a16:creationId xmlns:a16="http://schemas.microsoft.com/office/drawing/2014/main" id="{E147CC69-0FA9-0CE1-2934-43957C56F1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40" t="4778" r="13628" b="10657"/>
            <a:stretch/>
          </p:blipFill>
          <p:spPr bwMode="auto">
            <a:xfrm rot="511334">
              <a:off x="5716653" y="-47984"/>
              <a:ext cx="2612995" cy="3239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PR-670 Brochure.qxp">
              <a:extLst>
                <a:ext uri="{FF2B5EF4-FFF2-40B4-BE49-F238E27FC236}">
                  <a16:creationId xmlns:a16="http://schemas.microsoft.com/office/drawing/2014/main" id="{FFA82C2A-7217-4360-D6E5-77C6414119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83203">
              <a:off x="8165054" y="4802960"/>
              <a:ext cx="3364883" cy="1517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42E076B2-F7B8-D937-EBC1-3C99BFA3702B}"/>
                </a:ext>
              </a:extLst>
            </p:cNvPr>
            <p:cNvSpPr/>
            <p:nvPr/>
          </p:nvSpPr>
          <p:spPr>
            <a:xfrm rot="16200000" flipV="1">
              <a:off x="7942461" y="755625"/>
              <a:ext cx="1643449" cy="3189490"/>
            </a:xfrm>
            <a:prstGeom prst="triangle">
              <a:avLst>
                <a:gd name="adj" fmla="val 50831"/>
              </a:avLst>
            </a:prstGeom>
            <a:solidFill>
              <a:srgbClr val="156082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648CA550-D99D-97BC-36C2-C3E63D9CAB86}"/>
                </a:ext>
              </a:extLst>
            </p:cNvPr>
            <p:cNvSpPr/>
            <p:nvPr/>
          </p:nvSpPr>
          <p:spPr>
            <a:xfrm rot="16200000" flipV="1">
              <a:off x="8855309" y="2034914"/>
              <a:ext cx="1279451" cy="579474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EE8EB8-9B27-F40C-E2A1-9B560BD01B26}"/>
                </a:ext>
              </a:extLst>
            </p:cNvPr>
            <p:cNvSpPr/>
            <p:nvPr/>
          </p:nvSpPr>
          <p:spPr>
            <a:xfrm rot="16200000" flipV="1">
              <a:off x="9327214" y="1960486"/>
              <a:ext cx="1643446" cy="728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406AFAE-D7B8-77D5-43D6-4ECFF94FB24B}"/>
                </a:ext>
              </a:extLst>
            </p:cNvPr>
            <p:cNvSpPr/>
            <p:nvPr/>
          </p:nvSpPr>
          <p:spPr>
            <a:xfrm rot="16200000" flipV="1">
              <a:off x="6669432" y="2172251"/>
              <a:ext cx="3264195" cy="1871330"/>
            </a:xfrm>
            <a:custGeom>
              <a:avLst/>
              <a:gdLst>
                <a:gd name="connsiteX0" fmla="*/ 3264195 w 3264195"/>
                <a:gd name="connsiteY0" fmla="*/ 1839432 h 1871330"/>
                <a:gd name="connsiteX1" fmla="*/ 393404 w 3264195"/>
                <a:gd name="connsiteY1" fmla="*/ 0 h 1871330"/>
                <a:gd name="connsiteX2" fmla="*/ 0 w 3264195"/>
                <a:gd name="connsiteY2" fmla="*/ 382772 h 1871330"/>
                <a:gd name="connsiteX3" fmla="*/ 1605516 w 3264195"/>
                <a:gd name="connsiteY3" fmla="*/ 1871330 h 1871330"/>
                <a:gd name="connsiteX4" fmla="*/ 3264195 w 3264195"/>
                <a:gd name="connsiteY4" fmla="*/ 1839432 h 187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195" h="1871330">
                  <a:moveTo>
                    <a:pt x="3264195" y="1839432"/>
                  </a:moveTo>
                  <a:lnTo>
                    <a:pt x="393404" y="0"/>
                  </a:lnTo>
                  <a:lnTo>
                    <a:pt x="0" y="382772"/>
                  </a:lnTo>
                  <a:lnTo>
                    <a:pt x="1605516" y="1871330"/>
                  </a:lnTo>
                  <a:lnTo>
                    <a:pt x="3264195" y="1839432"/>
                  </a:lnTo>
                  <a:close/>
                </a:path>
              </a:pathLst>
            </a:custGeom>
            <a:solidFill>
              <a:srgbClr val="156082">
                <a:alpha val="2549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A08BA5-C7BA-179B-D2F7-8B4009DBB5A9}"/>
                </a:ext>
              </a:extLst>
            </p:cNvPr>
            <p:cNvCxnSpPr/>
            <p:nvPr/>
          </p:nvCxnSpPr>
          <p:spPr>
            <a:xfrm rot="16200000" flipV="1">
              <a:off x="8289749" y="1434824"/>
              <a:ext cx="0" cy="1831097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CB0799-4182-25A7-B648-A8AB23F6763F}"/>
                </a:ext>
              </a:extLst>
            </p:cNvPr>
            <p:cNvSpPr txBox="1"/>
            <p:nvPr/>
          </p:nvSpPr>
          <p:spPr>
            <a:xfrm rot="10800000" flipV="1">
              <a:off x="7888968" y="1967723"/>
              <a:ext cx="12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100 cm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049B40A-289C-184F-30AC-32D921B13E1D}"/>
              </a:ext>
            </a:extLst>
          </p:cNvPr>
          <p:cNvSpPr txBox="1"/>
          <p:nvPr/>
        </p:nvSpPr>
        <p:spPr>
          <a:xfrm>
            <a:off x="5178551" y="321276"/>
            <a:ext cx="135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in filters</a:t>
            </a:r>
          </a:p>
        </p:txBody>
      </p:sp>
    </p:spTree>
    <p:extLst>
      <p:ext uri="{BB962C8B-B14F-4D97-AF65-F5344CB8AC3E}">
        <p14:creationId xmlns:p14="http://schemas.microsoft.com/office/powerpoint/2010/main" val="64342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7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Joyce Eileen Farrell</dc:creator>
  <cp:lastModifiedBy>Joyce Eileen Farrell</cp:lastModifiedBy>
  <cp:revision>2</cp:revision>
  <dcterms:created xsi:type="dcterms:W3CDTF">2025-04-30T00:58:27Z</dcterms:created>
  <dcterms:modified xsi:type="dcterms:W3CDTF">2025-04-30T15:36:25Z</dcterms:modified>
</cp:coreProperties>
</file>