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821-4AF0-0145-B0E1-F2E3ACD5CF0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073A2-DDC8-DE49-9282-86CEA9872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3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Keratin itself is a structural protein and does not contain a nucleus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073A2-DDC8-DE49-9282-86CEA98726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86E8-E553-77B9-AD93-BEE18102D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E644E-4AEE-8667-A2F8-19B031B6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FD27B-9FD2-FDA2-59C3-3341468A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8372-8DCA-6846-5BE3-35C38B4B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5774A-8AFA-8DCB-EE00-CC536CA6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656-DE18-4522-57E0-178F812E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62A5C-64D3-38A5-2654-9D765CC5D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5EDF7-2152-3EEE-FB91-0137C16D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4005D-6FC1-E27C-BEDA-AFBE86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DFA7-FC81-452D-FDEC-22394D66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AED2B-95EA-64ED-F2C1-24A5DA371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62400-22F9-E6B3-9511-EF5EB2708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C2E7-82AC-71D2-FCD2-0EC28202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C66E-7312-B78D-32BC-C3A4E5D0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1F84-4A9A-F080-3B2F-0689DBEA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7340-AFA4-E857-EF46-2BD1AFC8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2842-119A-9420-5F7D-56E37443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5EDE-F258-572A-A6B1-A7F33F08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53CA-4BB3-8E70-7073-477174A3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4C2E-9E84-DAD7-8AA0-9D5F92E7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8D55-028A-DA40-8554-D5E001CF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F967-205E-4300-AC0C-D1F35A67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9AC7-9D93-4E94-43F4-02CD0FD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6CD-B987-5213-5DBB-05537C8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AA7A-D013-51CD-EAD8-AB513035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DBE4-CE12-FE85-309A-8D6B640E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CCDD-C69C-9113-9126-BD72480FF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30E40-60D9-0F0D-E671-492CB993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84D9F-586F-AE84-79B1-A34419FE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6B3C1-A351-83E5-A701-DB70B698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A674-4176-EF5D-BE3F-E0DF0D6F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8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0E96-4334-8D8E-BE2E-5DAAD630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5117-95BA-D089-528F-F124E85E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BAD66-A628-22EF-D9DD-0CB11F3B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E0122-9708-AE82-44BA-72B9C733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BB5EF-56D0-D3A9-E6C1-3F4F4EA4F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45A3E-7E66-9E7B-6AEE-E4E6B922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69B7F-855D-2BC2-19F1-2A0F1E24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1ADFB-F68C-AB01-9B67-2759AAEC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812-37F4-16C2-F884-4B420174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3B1E5-D141-222F-5E88-167870B4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12500-649D-DDC0-6A28-4EDAC0E0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B494E-416D-66C4-58B5-8E58B9C3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F791A-B7D4-784E-178C-6509E9F28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7777B-A2C8-5C3F-3982-F63AF958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5BABF-1427-FD91-4100-80DA4145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26B4-64B6-15CF-5BFE-008F536C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B64C-B1A0-E7C8-D5E1-FC498ACD5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DF5D8-B69F-C37E-C427-8D7EEFF4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75D37-F57D-CC96-7587-B8458F65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0FFF9-4FA1-7437-D9CB-708E5204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6A5C3-81C1-9314-EB7A-60A5A708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78C8-87D9-B862-D0A7-E1BD47EF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6B4F5-5DD8-4B13-E657-8F5176A3A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C10F0-54CF-953B-D9A7-493321F8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9496-B2EA-A736-597A-1882977B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A83A6-6ADD-9091-07D0-2655ED9E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5A9F8-9DD8-24AE-4D8D-ACB35D4D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1EB70-E07F-D667-3C37-60D58CA3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520F2-9D88-7129-B969-412D32BD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A2FA-7ABB-412D-178B-2C37BADD3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C27E3-8190-AC4E-9823-F15C76EFFF5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1A96-82B9-D0DF-53C1-E4F81F0F2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4F42-2691-F2A8-52A6-C73C02526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52BA0-3210-9B41-AC8C-1CBE7E3E1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C8EE-04D9-5D2F-DAC9-E7CAE9B47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DCC03-8A78-F24B-E6E3-A13FB1DDC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8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. Oral Mucosa | Pocket Dentistry">
            <a:extLst>
              <a:ext uri="{FF2B5EF4-FFF2-40B4-BE49-F238E27FC236}">
                <a16:creationId xmlns:a16="http://schemas.microsoft.com/office/drawing/2014/main" id="{F2EEFE58-485C-11DC-140E-A2EEE750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504160"/>
            <a:ext cx="58547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2: Oral Mucosa | Pocket Dentistry">
            <a:extLst>
              <a:ext uri="{FF2B5EF4-FFF2-40B4-BE49-F238E27FC236}">
                <a16:creationId xmlns:a16="http://schemas.microsoft.com/office/drawing/2014/main" id="{8398CBB5-5FB3-933B-9A92-2081C1CC0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304" y="0"/>
            <a:ext cx="513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1D985-5375-1BC4-A906-0B9FC889C7E8}"/>
              </a:ext>
            </a:extLst>
          </p:cNvPr>
          <p:cNvSpPr txBox="1"/>
          <p:nvPr/>
        </p:nvSpPr>
        <p:spPr>
          <a:xfrm>
            <a:off x="5151697" y="2328529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Lamina propria</a:t>
            </a:r>
          </a:p>
        </p:txBody>
      </p:sp>
    </p:spTree>
    <p:extLst>
      <p:ext uri="{BB962C8B-B14F-4D97-AF65-F5344CB8AC3E}">
        <p14:creationId xmlns:p14="http://schemas.microsoft.com/office/powerpoint/2010/main" val="42823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9. Oral Mucosa | Pocket Dentistry">
            <a:extLst>
              <a:ext uri="{FF2B5EF4-FFF2-40B4-BE49-F238E27FC236}">
                <a16:creationId xmlns:a16="http://schemas.microsoft.com/office/drawing/2014/main" id="{CB5CD2FE-0A33-B0DC-DA84-C7E399A0A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32" y="0"/>
            <a:ext cx="8418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6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BB745-3C4B-E37D-8734-9C726E1F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utofluorescence Image-Guided Endoscopy in the Management of Upper  Aerodigestive Tract Tumors">
            <a:extLst>
              <a:ext uri="{FF2B5EF4-FFF2-40B4-BE49-F238E27FC236}">
                <a16:creationId xmlns:a16="http://schemas.microsoft.com/office/drawing/2014/main" id="{8A8F9AAE-1C48-5F7A-5F3C-3E5C19EA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0"/>
            <a:ext cx="845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78310-F802-59B7-63D8-3D401121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Overview of Physical, Microbiological and Immune Barriers of Oral Mucosa">
            <a:extLst>
              <a:ext uri="{FF2B5EF4-FFF2-40B4-BE49-F238E27FC236}">
                <a16:creationId xmlns:a16="http://schemas.microsoft.com/office/drawing/2014/main" id="{3D9D2119-444C-EA6B-11A2-48AC1363D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154" y="0"/>
            <a:ext cx="1198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8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0CE39-0CC5-5F96-B661-B8B6716D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527">
            <a:extLst>
              <a:ext uri="{FF2B5EF4-FFF2-40B4-BE49-F238E27FC236}">
                <a16:creationId xmlns:a16="http://schemas.microsoft.com/office/drawing/2014/main" id="{2CA09247-7AAE-FC71-47F1-A70E2BD74253}"/>
              </a:ext>
            </a:extLst>
          </p:cNvPr>
          <p:cNvGrpSpPr/>
          <p:nvPr/>
        </p:nvGrpSpPr>
        <p:grpSpPr>
          <a:xfrm>
            <a:off x="723766" y="1649734"/>
            <a:ext cx="10572309" cy="3638655"/>
            <a:chOff x="723766" y="1649734"/>
            <a:chExt cx="10572309" cy="3638655"/>
          </a:xfrm>
        </p:grpSpPr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BB84E7B9-547C-A9CC-BA23-8EEE11C28CA0}"/>
                </a:ext>
              </a:extLst>
            </p:cNvPr>
            <p:cNvGrpSpPr/>
            <p:nvPr/>
          </p:nvGrpSpPr>
          <p:grpSpPr>
            <a:xfrm>
              <a:off x="723766" y="1649734"/>
              <a:ext cx="10572309" cy="3638655"/>
              <a:chOff x="1329822" y="1590972"/>
              <a:chExt cx="10572309" cy="3638655"/>
            </a:xfrm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58589B30-4AF3-8674-0CC9-C2E39F1B9BC7}"/>
                  </a:ext>
                </a:extLst>
              </p:cNvPr>
              <p:cNvGrpSpPr/>
              <p:nvPr/>
            </p:nvGrpSpPr>
            <p:grpSpPr>
              <a:xfrm>
                <a:off x="6620652" y="2103962"/>
                <a:ext cx="3742660" cy="2860875"/>
                <a:chOff x="2959508" y="2025990"/>
                <a:chExt cx="3742660" cy="2860875"/>
              </a:xfrm>
            </p:grpSpPr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656850AA-F5D6-AD1C-556A-55E36BBF6903}"/>
                    </a:ext>
                  </a:extLst>
                </p:cNvPr>
                <p:cNvGrpSpPr/>
                <p:nvPr/>
              </p:nvGrpSpPr>
              <p:grpSpPr>
                <a:xfrm>
                  <a:off x="2959508" y="2281888"/>
                  <a:ext cx="3742660" cy="2604977"/>
                  <a:chOff x="3136605" y="2286000"/>
                  <a:chExt cx="3742660" cy="2604977"/>
                </a:xfrm>
              </p:grpSpPr>
              <p:grpSp>
                <p:nvGrpSpPr>
                  <p:cNvPr id="376" name="Group 375">
                    <a:extLst>
                      <a:ext uri="{FF2B5EF4-FFF2-40B4-BE49-F238E27FC236}">
                        <a16:creationId xmlns:a16="http://schemas.microsoft.com/office/drawing/2014/main" id="{4F79E9D1-581C-4D86-5703-B2FB27D1585F}"/>
                      </a:ext>
                    </a:extLst>
                  </p:cNvPr>
                  <p:cNvGrpSpPr/>
                  <p:nvPr/>
                </p:nvGrpSpPr>
                <p:grpSpPr>
                  <a:xfrm>
                    <a:off x="3136605" y="2286000"/>
                    <a:ext cx="3742660" cy="2604977"/>
                    <a:chOff x="3136605" y="2286000"/>
                    <a:chExt cx="3742660" cy="2604977"/>
                  </a:xfrm>
                </p:grpSpPr>
                <p:grpSp>
                  <p:nvGrpSpPr>
                    <p:cNvPr id="419" name="Group 418">
                      <a:extLst>
                        <a:ext uri="{FF2B5EF4-FFF2-40B4-BE49-F238E27FC236}">
                          <a16:creationId xmlns:a16="http://schemas.microsoft.com/office/drawing/2014/main" id="{0F857D14-E46B-1CAF-072E-447E7FE0AD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47237" y="2286000"/>
                      <a:ext cx="3732028" cy="1828801"/>
                      <a:chOff x="3147237" y="2286000"/>
                      <a:chExt cx="3732028" cy="1828801"/>
                    </a:xfrm>
                  </p:grpSpPr>
                  <p:sp>
                    <p:nvSpPr>
                      <p:cNvPr id="421" name="Rectangle 420">
                        <a:extLst>
                          <a:ext uri="{FF2B5EF4-FFF2-40B4-BE49-F238E27FC236}">
                            <a16:creationId xmlns:a16="http://schemas.microsoft.com/office/drawing/2014/main" id="{138F58AD-F097-230B-EEAB-0B5759052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57870" y="2286000"/>
                        <a:ext cx="3721394" cy="42530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2" name="Freeform 421">
                        <a:extLst>
                          <a:ext uri="{FF2B5EF4-FFF2-40B4-BE49-F238E27FC236}">
                            <a16:creationId xmlns:a16="http://schemas.microsoft.com/office/drawing/2014/main" id="{2B60894F-611E-B19E-D946-DF37781C04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44672" y="2317894"/>
                        <a:ext cx="446568" cy="170121"/>
                      </a:xfrm>
                      <a:custGeom>
                        <a:avLst/>
                        <a:gdLst>
                          <a:gd name="connsiteX0" fmla="*/ 127591 w 446568"/>
                          <a:gd name="connsiteY0" fmla="*/ 31897 h 191386"/>
                          <a:gd name="connsiteX1" fmla="*/ 287079 w 446568"/>
                          <a:gd name="connsiteY1" fmla="*/ 0 h 191386"/>
                          <a:gd name="connsiteX2" fmla="*/ 404037 w 446568"/>
                          <a:gd name="connsiteY2" fmla="*/ 10632 h 191386"/>
                          <a:gd name="connsiteX3" fmla="*/ 446568 w 446568"/>
                          <a:gd name="connsiteY3" fmla="*/ 116958 h 191386"/>
                          <a:gd name="connsiteX4" fmla="*/ 446568 w 446568"/>
                          <a:gd name="connsiteY4" fmla="*/ 116958 h 191386"/>
                          <a:gd name="connsiteX5" fmla="*/ 287079 w 446568"/>
                          <a:gd name="connsiteY5" fmla="*/ 191386 h 191386"/>
                          <a:gd name="connsiteX6" fmla="*/ 106326 w 446568"/>
                          <a:gd name="connsiteY6" fmla="*/ 191386 h 191386"/>
                          <a:gd name="connsiteX7" fmla="*/ 0 w 446568"/>
                          <a:gd name="connsiteY7" fmla="*/ 180753 h 191386"/>
                          <a:gd name="connsiteX8" fmla="*/ 0 w 446568"/>
                          <a:gd name="connsiteY8" fmla="*/ 85060 h 191386"/>
                          <a:gd name="connsiteX9" fmla="*/ 127591 w 446568"/>
                          <a:gd name="connsiteY9" fmla="*/ 31897 h 191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46568" h="191386">
                            <a:moveTo>
                              <a:pt x="127591" y="31897"/>
                            </a:moveTo>
                            <a:lnTo>
                              <a:pt x="287079" y="0"/>
                            </a:lnTo>
                            <a:lnTo>
                              <a:pt x="404037" y="10632"/>
                            </a:lnTo>
                            <a:lnTo>
                              <a:pt x="446568" y="116958"/>
                            </a:lnTo>
                            <a:lnTo>
                              <a:pt x="446568" y="116958"/>
                            </a:lnTo>
                            <a:lnTo>
                              <a:pt x="287079" y="191386"/>
                            </a:lnTo>
                            <a:lnTo>
                              <a:pt x="106326" y="191386"/>
                            </a:lnTo>
                            <a:lnTo>
                              <a:pt x="0" y="180753"/>
                            </a:lnTo>
                            <a:lnTo>
                              <a:pt x="0" y="85060"/>
                            </a:lnTo>
                            <a:lnTo>
                              <a:pt x="127591" y="31897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3" name="Freeform 422">
                        <a:extLst>
                          <a:ext uri="{FF2B5EF4-FFF2-40B4-BE49-F238E27FC236}">
                            <a16:creationId xmlns:a16="http://schemas.microsoft.com/office/drawing/2014/main" id="{FB6258B8-FA99-1479-74A5-11F1A1825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2017" y="2488017"/>
                        <a:ext cx="464679" cy="163822"/>
                      </a:xfrm>
                      <a:custGeom>
                        <a:avLst/>
                        <a:gdLst>
                          <a:gd name="connsiteX0" fmla="*/ 127591 w 446568"/>
                          <a:gd name="connsiteY0" fmla="*/ 31897 h 191386"/>
                          <a:gd name="connsiteX1" fmla="*/ 287079 w 446568"/>
                          <a:gd name="connsiteY1" fmla="*/ 0 h 191386"/>
                          <a:gd name="connsiteX2" fmla="*/ 404037 w 446568"/>
                          <a:gd name="connsiteY2" fmla="*/ 10632 h 191386"/>
                          <a:gd name="connsiteX3" fmla="*/ 446568 w 446568"/>
                          <a:gd name="connsiteY3" fmla="*/ 116958 h 191386"/>
                          <a:gd name="connsiteX4" fmla="*/ 446568 w 446568"/>
                          <a:gd name="connsiteY4" fmla="*/ 116958 h 191386"/>
                          <a:gd name="connsiteX5" fmla="*/ 287079 w 446568"/>
                          <a:gd name="connsiteY5" fmla="*/ 191386 h 191386"/>
                          <a:gd name="connsiteX6" fmla="*/ 106326 w 446568"/>
                          <a:gd name="connsiteY6" fmla="*/ 191386 h 191386"/>
                          <a:gd name="connsiteX7" fmla="*/ 0 w 446568"/>
                          <a:gd name="connsiteY7" fmla="*/ 180753 h 191386"/>
                          <a:gd name="connsiteX8" fmla="*/ 0 w 446568"/>
                          <a:gd name="connsiteY8" fmla="*/ 85060 h 191386"/>
                          <a:gd name="connsiteX9" fmla="*/ 127591 w 446568"/>
                          <a:gd name="connsiteY9" fmla="*/ 31897 h 191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46568" h="191386">
                            <a:moveTo>
                              <a:pt x="127591" y="31897"/>
                            </a:moveTo>
                            <a:lnTo>
                              <a:pt x="287079" y="0"/>
                            </a:lnTo>
                            <a:lnTo>
                              <a:pt x="404037" y="10632"/>
                            </a:lnTo>
                            <a:lnTo>
                              <a:pt x="446568" y="116958"/>
                            </a:lnTo>
                            <a:lnTo>
                              <a:pt x="446568" y="116958"/>
                            </a:lnTo>
                            <a:lnTo>
                              <a:pt x="287079" y="191386"/>
                            </a:lnTo>
                            <a:lnTo>
                              <a:pt x="106326" y="191386"/>
                            </a:lnTo>
                            <a:lnTo>
                              <a:pt x="0" y="180753"/>
                            </a:lnTo>
                            <a:lnTo>
                              <a:pt x="0" y="85060"/>
                            </a:lnTo>
                            <a:lnTo>
                              <a:pt x="127591" y="31897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4" name="Freeform 423">
                        <a:extLst>
                          <a:ext uri="{FF2B5EF4-FFF2-40B4-BE49-F238E27FC236}">
                            <a16:creationId xmlns:a16="http://schemas.microsoft.com/office/drawing/2014/main" id="{C6B5F1BF-81BF-FADD-6671-47F61BC2BC78}"/>
                          </a:ext>
                        </a:extLst>
                      </p:cNvPr>
                      <p:cNvSpPr/>
                      <p:nvPr/>
                    </p:nvSpPr>
                    <p:spPr>
                      <a:xfrm rot="11044974">
                        <a:off x="4414116" y="2328527"/>
                        <a:ext cx="584839" cy="159488"/>
                      </a:xfrm>
                      <a:custGeom>
                        <a:avLst/>
                        <a:gdLst>
                          <a:gd name="connsiteX0" fmla="*/ 127591 w 446568"/>
                          <a:gd name="connsiteY0" fmla="*/ 31897 h 191386"/>
                          <a:gd name="connsiteX1" fmla="*/ 287079 w 446568"/>
                          <a:gd name="connsiteY1" fmla="*/ 0 h 191386"/>
                          <a:gd name="connsiteX2" fmla="*/ 404037 w 446568"/>
                          <a:gd name="connsiteY2" fmla="*/ 10632 h 191386"/>
                          <a:gd name="connsiteX3" fmla="*/ 446568 w 446568"/>
                          <a:gd name="connsiteY3" fmla="*/ 116958 h 191386"/>
                          <a:gd name="connsiteX4" fmla="*/ 446568 w 446568"/>
                          <a:gd name="connsiteY4" fmla="*/ 116958 h 191386"/>
                          <a:gd name="connsiteX5" fmla="*/ 287079 w 446568"/>
                          <a:gd name="connsiteY5" fmla="*/ 191386 h 191386"/>
                          <a:gd name="connsiteX6" fmla="*/ 106326 w 446568"/>
                          <a:gd name="connsiteY6" fmla="*/ 191386 h 191386"/>
                          <a:gd name="connsiteX7" fmla="*/ 0 w 446568"/>
                          <a:gd name="connsiteY7" fmla="*/ 180753 h 191386"/>
                          <a:gd name="connsiteX8" fmla="*/ 0 w 446568"/>
                          <a:gd name="connsiteY8" fmla="*/ 85060 h 191386"/>
                          <a:gd name="connsiteX9" fmla="*/ 127591 w 446568"/>
                          <a:gd name="connsiteY9" fmla="*/ 31897 h 191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46568" h="191386">
                            <a:moveTo>
                              <a:pt x="127591" y="31897"/>
                            </a:moveTo>
                            <a:lnTo>
                              <a:pt x="287079" y="0"/>
                            </a:lnTo>
                            <a:lnTo>
                              <a:pt x="404037" y="10632"/>
                            </a:lnTo>
                            <a:lnTo>
                              <a:pt x="446568" y="116958"/>
                            </a:lnTo>
                            <a:lnTo>
                              <a:pt x="446568" y="116958"/>
                            </a:lnTo>
                            <a:lnTo>
                              <a:pt x="287079" y="191386"/>
                            </a:lnTo>
                            <a:lnTo>
                              <a:pt x="106326" y="191386"/>
                            </a:lnTo>
                            <a:lnTo>
                              <a:pt x="0" y="180753"/>
                            </a:lnTo>
                            <a:lnTo>
                              <a:pt x="0" y="85060"/>
                            </a:lnTo>
                            <a:lnTo>
                              <a:pt x="127591" y="31897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5" name="Freeform 424">
                        <a:extLst>
                          <a:ext uri="{FF2B5EF4-FFF2-40B4-BE49-F238E27FC236}">
                            <a16:creationId xmlns:a16="http://schemas.microsoft.com/office/drawing/2014/main" id="{983E8447-4896-370B-590F-E616273FA4FC}"/>
                          </a:ext>
                        </a:extLst>
                      </p:cNvPr>
                      <p:cNvSpPr/>
                      <p:nvPr/>
                    </p:nvSpPr>
                    <p:spPr>
                      <a:xfrm rot="596579">
                        <a:off x="4210143" y="2485779"/>
                        <a:ext cx="432974" cy="189890"/>
                      </a:xfrm>
                      <a:custGeom>
                        <a:avLst/>
                        <a:gdLst>
                          <a:gd name="connsiteX0" fmla="*/ 127591 w 446568"/>
                          <a:gd name="connsiteY0" fmla="*/ 31897 h 191386"/>
                          <a:gd name="connsiteX1" fmla="*/ 287079 w 446568"/>
                          <a:gd name="connsiteY1" fmla="*/ 0 h 191386"/>
                          <a:gd name="connsiteX2" fmla="*/ 404037 w 446568"/>
                          <a:gd name="connsiteY2" fmla="*/ 10632 h 191386"/>
                          <a:gd name="connsiteX3" fmla="*/ 446568 w 446568"/>
                          <a:gd name="connsiteY3" fmla="*/ 116958 h 191386"/>
                          <a:gd name="connsiteX4" fmla="*/ 446568 w 446568"/>
                          <a:gd name="connsiteY4" fmla="*/ 116958 h 191386"/>
                          <a:gd name="connsiteX5" fmla="*/ 287079 w 446568"/>
                          <a:gd name="connsiteY5" fmla="*/ 191386 h 191386"/>
                          <a:gd name="connsiteX6" fmla="*/ 106326 w 446568"/>
                          <a:gd name="connsiteY6" fmla="*/ 191386 h 191386"/>
                          <a:gd name="connsiteX7" fmla="*/ 0 w 446568"/>
                          <a:gd name="connsiteY7" fmla="*/ 180753 h 191386"/>
                          <a:gd name="connsiteX8" fmla="*/ 0 w 446568"/>
                          <a:gd name="connsiteY8" fmla="*/ 85060 h 191386"/>
                          <a:gd name="connsiteX9" fmla="*/ 127591 w 446568"/>
                          <a:gd name="connsiteY9" fmla="*/ 31897 h 191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46568" h="191386">
                            <a:moveTo>
                              <a:pt x="127591" y="31897"/>
                            </a:moveTo>
                            <a:lnTo>
                              <a:pt x="287079" y="0"/>
                            </a:lnTo>
                            <a:lnTo>
                              <a:pt x="404037" y="10632"/>
                            </a:lnTo>
                            <a:lnTo>
                              <a:pt x="446568" y="116958"/>
                            </a:lnTo>
                            <a:lnTo>
                              <a:pt x="446568" y="116958"/>
                            </a:lnTo>
                            <a:lnTo>
                              <a:pt x="287079" y="191386"/>
                            </a:lnTo>
                            <a:lnTo>
                              <a:pt x="106326" y="191386"/>
                            </a:lnTo>
                            <a:lnTo>
                              <a:pt x="0" y="180753"/>
                            </a:lnTo>
                            <a:lnTo>
                              <a:pt x="0" y="85060"/>
                            </a:lnTo>
                            <a:lnTo>
                              <a:pt x="127591" y="31897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6" name="Freeform 425">
                        <a:extLst>
                          <a:ext uri="{FF2B5EF4-FFF2-40B4-BE49-F238E27FC236}">
                            <a16:creationId xmlns:a16="http://schemas.microsoft.com/office/drawing/2014/main" id="{3E18672D-91E1-EB16-AA39-511269434F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2322" y="2301949"/>
                        <a:ext cx="507054" cy="180754"/>
                      </a:xfrm>
                      <a:custGeom>
                        <a:avLst/>
                        <a:gdLst>
                          <a:gd name="connsiteX0" fmla="*/ 127591 w 446568"/>
                          <a:gd name="connsiteY0" fmla="*/ 31897 h 191386"/>
                          <a:gd name="connsiteX1" fmla="*/ 287079 w 446568"/>
                          <a:gd name="connsiteY1" fmla="*/ 0 h 191386"/>
                          <a:gd name="connsiteX2" fmla="*/ 404037 w 446568"/>
                          <a:gd name="connsiteY2" fmla="*/ 10632 h 191386"/>
                          <a:gd name="connsiteX3" fmla="*/ 446568 w 446568"/>
                          <a:gd name="connsiteY3" fmla="*/ 116958 h 191386"/>
                          <a:gd name="connsiteX4" fmla="*/ 446568 w 446568"/>
                          <a:gd name="connsiteY4" fmla="*/ 116958 h 191386"/>
                          <a:gd name="connsiteX5" fmla="*/ 287079 w 446568"/>
                          <a:gd name="connsiteY5" fmla="*/ 191386 h 191386"/>
                          <a:gd name="connsiteX6" fmla="*/ 106326 w 446568"/>
                          <a:gd name="connsiteY6" fmla="*/ 191386 h 191386"/>
                          <a:gd name="connsiteX7" fmla="*/ 0 w 446568"/>
                          <a:gd name="connsiteY7" fmla="*/ 180753 h 191386"/>
                          <a:gd name="connsiteX8" fmla="*/ 0 w 446568"/>
                          <a:gd name="connsiteY8" fmla="*/ 85060 h 191386"/>
                          <a:gd name="connsiteX9" fmla="*/ 127591 w 446568"/>
                          <a:gd name="connsiteY9" fmla="*/ 31897 h 191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46568" h="191386">
                            <a:moveTo>
                              <a:pt x="127591" y="31897"/>
                            </a:moveTo>
                            <a:lnTo>
                              <a:pt x="287079" y="0"/>
                            </a:lnTo>
                            <a:lnTo>
                              <a:pt x="404037" y="10632"/>
                            </a:lnTo>
                            <a:lnTo>
                              <a:pt x="446568" y="116958"/>
                            </a:lnTo>
                            <a:lnTo>
                              <a:pt x="446568" y="116958"/>
                            </a:lnTo>
                            <a:lnTo>
                              <a:pt x="287079" y="191386"/>
                            </a:lnTo>
                            <a:lnTo>
                              <a:pt x="106326" y="191386"/>
                            </a:lnTo>
                            <a:lnTo>
                              <a:pt x="0" y="180753"/>
                            </a:lnTo>
                            <a:lnTo>
                              <a:pt x="0" y="85060"/>
                            </a:lnTo>
                            <a:lnTo>
                              <a:pt x="127591" y="31897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7" name="Freeform 426">
                        <a:extLst>
                          <a:ext uri="{FF2B5EF4-FFF2-40B4-BE49-F238E27FC236}">
                            <a16:creationId xmlns:a16="http://schemas.microsoft.com/office/drawing/2014/main" id="{71815D62-5EEC-02CF-9786-93DE626F2900}"/>
                          </a:ext>
                        </a:extLst>
                      </p:cNvPr>
                      <p:cNvSpPr/>
                      <p:nvPr/>
                    </p:nvSpPr>
                    <p:spPr>
                      <a:xfrm rot="4979091">
                        <a:off x="5784752" y="2164956"/>
                        <a:ext cx="178859" cy="474455"/>
                      </a:xfrm>
                      <a:custGeom>
                        <a:avLst/>
                        <a:gdLst>
                          <a:gd name="connsiteX0" fmla="*/ 127591 w 446568"/>
                          <a:gd name="connsiteY0" fmla="*/ 31897 h 191386"/>
                          <a:gd name="connsiteX1" fmla="*/ 287079 w 446568"/>
                          <a:gd name="connsiteY1" fmla="*/ 0 h 191386"/>
                          <a:gd name="connsiteX2" fmla="*/ 404037 w 446568"/>
                          <a:gd name="connsiteY2" fmla="*/ 10632 h 191386"/>
                          <a:gd name="connsiteX3" fmla="*/ 446568 w 446568"/>
                          <a:gd name="connsiteY3" fmla="*/ 116958 h 191386"/>
                          <a:gd name="connsiteX4" fmla="*/ 446568 w 446568"/>
                          <a:gd name="connsiteY4" fmla="*/ 116958 h 191386"/>
                          <a:gd name="connsiteX5" fmla="*/ 287079 w 446568"/>
                          <a:gd name="connsiteY5" fmla="*/ 191386 h 191386"/>
                          <a:gd name="connsiteX6" fmla="*/ 106326 w 446568"/>
                          <a:gd name="connsiteY6" fmla="*/ 191386 h 191386"/>
                          <a:gd name="connsiteX7" fmla="*/ 0 w 446568"/>
                          <a:gd name="connsiteY7" fmla="*/ 180753 h 191386"/>
                          <a:gd name="connsiteX8" fmla="*/ 0 w 446568"/>
                          <a:gd name="connsiteY8" fmla="*/ 85060 h 191386"/>
                          <a:gd name="connsiteX9" fmla="*/ 127591 w 446568"/>
                          <a:gd name="connsiteY9" fmla="*/ 31897 h 191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46568" h="191386">
                            <a:moveTo>
                              <a:pt x="127591" y="31897"/>
                            </a:moveTo>
                            <a:lnTo>
                              <a:pt x="287079" y="0"/>
                            </a:lnTo>
                            <a:lnTo>
                              <a:pt x="404037" y="10632"/>
                            </a:lnTo>
                            <a:lnTo>
                              <a:pt x="446568" y="116958"/>
                            </a:lnTo>
                            <a:lnTo>
                              <a:pt x="446568" y="116958"/>
                            </a:lnTo>
                            <a:lnTo>
                              <a:pt x="287079" y="191386"/>
                            </a:lnTo>
                            <a:lnTo>
                              <a:pt x="106326" y="191386"/>
                            </a:lnTo>
                            <a:lnTo>
                              <a:pt x="0" y="180753"/>
                            </a:lnTo>
                            <a:lnTo>
                              <a:pt x="0" y="85060"/>
                            </a:lnTo>
                            <a:lnTo>
                              <a:pt x="127591" y="31897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8" name="Freeform 427">
                        <a:extLst>
                          <a:ext uri="{FF2B5EF4-FFF2-40B4-BE49-F238E27FC236}">
                            <a16:creationId xmlns:a16="http://schemas.microsoft.com/office/drawing/2014/main" id="{9C13ACB1-914D-1107-66C3-8E7339AD16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6335" y="2296633"/>
                        <a:ext cx="340242" cy="191386"/>
                      </a:xfrm>
                      <a:custGeom>
                        <a:avLst/>
                        <a:gdLst>
                          <a:gd name="connsiteX0" fmla="*/ 31898 w 340242"/>
                          <a:gd name="connsiteY0" fmla="*/ 0 h 191386"/>
                          <a:gd name="connsiteX1" fmla="*/ 340242 w 340242"/>
                          <a:gd name="connsiteY1" fmla="*/ 21265 h 191386"/>
                          <a:gd name="connsiteX2" fmla="*/ 340242 w 340242"/>
                          <a:gd name="connsiteY2" fmla="*/ 21265 h 191386"/>
                          <a:gd name="connsiteX3" fmla="*/ 276446 w 340242"/>
                          <a:gd name="connsiteY3" fmla="*/ 180753 h 191386"/>
                          <a:gd name="connsiteX4" fmla="*/ 180753 w 340242"/>
                          <a:gd name="connsiteY4" fmla="*/ 191386 h 191386"/>
                          <a:gd name="connsiteX5" fmla="*/ 180753 w 340242"/>
                          <a:gd name="connsiteY5" fmla="*/ 191386 h 191386"/>
                          <a:gd name="connsiteX6" fmla="*/ 42530 w 340242"/>
                          <a:gd name="connsiteY6" fmla="*/ 170120 h 191386"/>
                          <a:gd name="connsiteX7" fmla="*/ 42530 w 340242"/>
                          <a:gd name="connsiteY7" fmla="*/ 170120 h 191386"/>
                          <a:gd name="connsiteX8" fmla="*/ 0 w 340242"/>
                          <a:gd name="connsiteY8" fmla="*/ 53162 h 191386"/>
                          <a:gd name="connsiteX9" fmla="*/ 31898 w 340242"/>
                          <a:gd name="connsiteY9" fmla="*/ 0 h 191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340242" h="191386">
                            <a:moveTo>
                              <a:pt x="31898" y="0"/>
                            </a:moveTo>
                            <a:lnTo>
                              <a:pt x="340242" y="21265"/>
                            </a:lnTo>
                            <a:lnTo>
                              <a:pt x="340242" y="21265"/>
                            </a:lnTo>
                            <a:lnTo>
                              <a:pt x="276446" y="180753"/>
                            </a:lnTo>
                            <a:lnTo>
                              <a:pt x="180753" y="191386"/>
                            </a:lnTo>
                            <a:lnTo>
                              <a:pt x="180753" y="191386"/>
                            </a:lnTo>
                            <a:lnTo>
                              <a:pt x="42530" y="170120"/>
                            </a:lnTo>
                            <a:lnTo>
                              <a:pt x="42530" y="170120"/>
                            </a:lnTo>
                            <a:lnTo>
                              <a:pt x="0" y="53162"/>
                            </a:lnTo>
                            <a:lnTo>
                              <a:pt x="31898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9" name="Freeform 428">
                        <a:extLst>
                          <a:ext uri="{FF2B5EF4-FFF2-40B4-BE49-F238E27FC236}">
                            <a16:creationId xmlns:a16="http://schemas.microsoft.com/office/drawing/2014/main" id="{98C970F9-F35B-3799-56E6-C63798458D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0400" y="2286000"/>
                        <a:ext cx="404037" cy="180754"/>
                      </a:xfrm>
                      <a:custGeom>
                        <a:avLst/>
                        <a:gdLst>
                          <a:gd name="connsiteX0" fmla="*/ 382772 w 404037"/>
                          <a:gd name="connsiteY0" fmla="*/ 0 h 233916"/>
                          <a:gd name="connsiteX1" fmla="*/ 138223 w 404037"/>
                          <a:gd name="connsiteY1" fmla="*/ 21265 h 233916"/>
                          <a:gd name="connsiteX2" fmla="*/ 10633 w 404037"/>
                          <a:gd name="connsiteY2" fmla="*/ 10633 h 233916"/>
                          <a:gd name="connsiteX3" fmla="*/ 0 w 404037"/>
                          <a:gd name="connsiteY3" fmla="*/ 127591 h 233916"/>
                          <a:gd name="connsiteX4" fmla="*/ 63795 w 404037"/>
                          <a:gd name="connsiteY4" fmla="*/ 233916 h 233916"/>
                          <a:gd name="connsiteX5" fmla="*/ 276447 w 404037"/>
                          <a:gd name="connsiteY5" fmla="*/ 223284 h 233916"/>
                          <a:gd name="connsiteX6" fmla="*/ 340242 w 404037"/>
                          <a:gd name="connsiteY6" fmla="*/ 148856 h 233916"/>
                          <a:gd name="connsiteX7" fmla="*/ 404037 w 404037"/>
                          <a:gd name="connsiteY7" fmla="*/ 74428 h 233916"/>
                          <a:gd name="connsiteX8" fmla="*/ 404037 w 404037"/>
                          <a:gd name="connsiteY8" fmla="*/ 53163 h 2339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04037" h="233916">
                            <a:moveTo>
                              <a:pt x="382772" y="0"/>
                            </a:moveTo>
                            <a:lnTo>
                              <a:pt x="138223" y="21265"/>
                            </a:lnTo>
                            <a:lnTo>
                              <a:pt x="10633" y="10633"/>
                            </a:lnTo>
                            <a:lnTo>
                              <a:pt x="0" y="127591"/>
                            </a:lnTo>
                            <a:lnTo>
                              <a:pt x="63795" y="233916"/>
                            </a:lnTo>
                            <a:lnTo>
                              <a:pt x="276447" y="223284"/>
                            </a:lnTo>
                            <a:lnTo>
                              <a:pt x="340242" y="148856"/>
                            </a:lnTo>
                            <a:lnTo>
                              <a:pt x="404037" y="74428"/>
                            </a:lnTo>
                            <a:lnTo>
                              <a:pt x="404037" y="53163"/>
                            </a:lnTo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0" name="Freeform 429">
                        <a:extLst>
                          <a:ext uri="{FF2B5EF4-FFF2-40B4-BE49-F238E27FC236}">
                            <a16:creationId xmlns:a16="http://schemas.microsoft.com/office/drawing/2014/main" id="{369675EE-690D-3884-0288-8617EC2D71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7562" y="2530542"/>
                        <a:ext cx="507054" cy="178075"/>
                      </a:xfrm>
                      <a:custGeom>
                        <a:avLst/>
                        <a:gdLst>
                          <a:gd name="connsiteX0" fmla="*/ 42530 w 425302"/>
                          <a:gd name="connsiteY0" fmla="*/ 0 h 148856"/>
                          <a:gd name="connsiteX1" fmla="*/ 297711 w 425302"/>
                          <a:gd name="connsiteY1" fmla="*/ 0 h 148856"/>
                          <a:gd name="connsiteX2" fmla="*/ 393404 w 425302"/>
                          <a:gd name="connsiteY2" fmla="*/ 0 h 148856"/>
                          <a:gd name="connsiteX3" fmla="*/ 425302 w 425302"/>
                          <a:gd name="connsiteY3" fmla="*/ 95693 h 148856"/>
                          <a:gd name="connsiteX4" fmla="*/ 350874 w 425302"/>
                          <a:gd name="connsiteY4" fmla="*/ 148856 h 148856"/>
                          <a:gd name="connsiteX5" fmla="*/ 74427 w 425302"/>
                          <a:gd name="connsiteY5" fmla="*/ 138224 h 148856"/>
                          <a:gd name="connsiteX6" fmla="*/ 0 w 425302"/>
                          <a:gd name="connsiteY6" fmla="*/ 53163 h 148856"/>
                          <a:gd name="connsiteX7" fmla="*/ 42530 w 425302"/>
                          <a:gd name="connsiteY7" fmla="*/ 0 h 1488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425302" h="148856">
                            <a:moveTo>
                              <a:pt x="42530" y="0"/>
                            </a:moveTo>
                            <a:lnTo>
                              <a:pt x="297711" y="0"/>
                            </a:lnTo>
                            <a:lnTo>
                              <a:pt x="393404" y="0"/>
                            </a:lnTo>
                            <a:lnTo>
                              <a:pt x="425302" y="95693"/>
                            </a:lnTo>
                            <a:lnTo>
                              <a:pt x="350874" y="148856"/>
                            </a:lnTo>
                            <a:lnTo>
                              <a:pt x="74427" y="138224"/>
                            </a:lnTo>
                            <a:lnTo>
                              <a:pt x="0" y="53163"/>
                            </a:lnTo>
                            <a:lnTo>
                              <a:pt x="42530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1" name="Freeform 430">
                        <a:extLst>
                          <a:ext uri="{FF2B5EF4-FFF2-40B4-BE49-F238E27FC236}">
                            <a16:creationId xmlns:a16="http://schemas.microsoft.com/office/drawing/2014/main" id="{7061B54B-9FDE-1C46-700A-186ABAC5ADD7}"/>
                          </a:ext>
                        </a:extLst>
                      </p:cNvPr>
                      <p:cNvSpPr/>
                      <p:nvPr/>
                    </p:nvSpPr>
                    <p:spPr>
                      <a:xfrm rot="10617340">
                        <a:off x="6169033" y="2523137"/>
                        <a:ext cx="582880" cy="159488"/>
                      </a:xfrm>
                      <a:custGeom>
                        <a:avLst/>
                        <a:gdLst>
                          <a:gd name="connsiteX0" fmla="*/ 345989 w 914400"/>
                          <a:gd name="connsiteY0" fmla="*/ 12357 h 247135"/>
                          <a:gd name="connsiteX1" fmla="*/ 160638 w 914400"/>
                          <a:gd name="connsiteY1" fmla="*/ 24713 h 247135"/>
                          <a:gd name="connsiteX2" fmla="*/ 0 w 914400"/>
                          <a:gd name="connsiteY2" fmla="*/ 86497 h 247135"/>
                          <a:gd name="connsiteX3" fmla="*/ 12357 w 914400"/>
                          <a:gd name="connsiteY3" fmla="*/ 210065 h 247135"/>
                          <a:gd name="connsiteX4" fmla="*/ 395416 w 914400"/>
                          <a:gd name="connsiteY4" fmla="*/ 247135 h 247135"/>
                          <a:gd name="connsiteX5" fmla="*/ 914400 w 914400"/>
                          <a:gd name="connsiteY5" fmla="*/ 197708 h 247135"/>
                          <a:gd name="connsiteX6" fmla="*/ 790832 w 914400"/>
                          <a:gd name="connsiteY6" fmla="*/ 111211 h 247135"/>
                          <a:gd name="connsiteX7" fmla="*/ 630195 w 914400"/>
                          <a:gd name="connsiteY7" fmla="*/ 49427 h 247135"/>
                          <a:gd name="connsiteX8" fmla="*/ 630195 w 914400"/>
                          <a:gd name="connsiteY8" fmla="*/ 49427 h 247135"/>
                          <a:gd name="connsiteX9" fmla="*/ 494270 w 914400"/>
                          <a:gd name="connsiteY9" fmla="*/ 0 h 247135"/>
                          <a:gd name="connsiteX10" fmla="*/ 345989 w 914400"/>
                          <a:gd name="connsiteY10" fmla="*/ 12357 h 2471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14400" h="247135">
                            <a:moveTo>
                              <a:pt x="345989" y="12357"/>
                            </a:moveTo>
                            <a:lnTo>
                              <a:pt x="160638" y="24713"/>
                            </a:lnTo>
                            <a:lnTo>
                              <a:pt x="0" y="86497"/>
                            </a:lnTo>
                            <a:lnTo>
                              <a:pt x="12357" y="210065"/>
                            </a:lnTo>
                            <a:lnTo>
                              <a:pt x="395416" y="247135"/>
                            </a:lnTo>
                            <a:lnTo>
                              <a:pt x="914400" y="197708"/>
                            </a:lnTo>
                            <a:lnTo>
                              <a:pt x="790832" y="111211"/>
                            </a:lnTo>
                            <a:lnTo>
                              <a:pt x="630195" y="49427"/>
                            </a:lnTo>
                            <a:lnTo>
                              <a:pt x="630195" y="49427"/>
                            </a:lnTo>
                            <a:lnTo>
                              <a:pt x="494270" y="0"/>
                            </a:lnTo>
                            <a:lnTo>
                              <a:pt x="345989" y="12357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2" name="Freeform 431">
                        <a:extLst>
                          <a:ext uri="{FF2B5EF4-FFF2-40B4-BE49-F238E27FC236}">
                            <a16:creationId xmlns:a16="http://schemas.microsoft.com/office/drawing/2014/main" id="{CAC5628E-0D1B-81EB-DB88-D1FE3B00C2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6575" y="2535866"/>
                        <a:ext cx="624930" cy="162125"/>
                      </a:xfrm>
                      <a:custGeom>
                        <a:avLst/>
                        <a:gdLst>
                          <a:gd name="connsiteX0" fmla="*/ 0 w 815546"/>
                          <a:gd name="connsiteY0" fmla="*/ 172994 h 271848"/>
                          <a:gd name="connsiteX1" fmla="*/ 37071 w 815546"/>
                          <a:gd name="connsiteY1" fmla="*/ 271848 h 271848"/>
                          <a:gd name="connsiteX2" fmla="*/ 185352 w 815546"/>
                          <a:gd name="connsiteY2" fmla="*/ 271848 h 271848"/>
                          <a:gd name="connsiteX3" fmla="*/ 481914 w 815546"/>
                          <a:gd name="connsiteY3" fmla="*/ 271848 h 271848"/>
                          <a:gd name="connsiteX4" fmla="*/ 803190 w 815546"/>
                          <a:gd name="connsiteY4" fmla="*/ 259492 h 271848"/>
                          <a:gd name="connsiteX5" fmla="*/ 815546 w 815546"/>
                          <a:gd name="connsiteY5" fmla="*/ 160638 h 271848"/>
                          <a:gd name="connsiteX6" fmla="*/ 766119 w 815546"/>
                          <a:gd name="connsiteY6" fmla="*/ 49427 h 271848"/>
                          <a:gd name="connsiteX7" fmla="*/ 617838 w 815546"/>
                          <a:gd name="connsiteY7" fmla="*/ 0 h 271848"/>
                          <a:gd name="connsiteX8" fmla="*/ 407773 w 815546"/>
                          <a:gd name="connsiteY8" fmla="*/ 0 h 271848"/>
                          <a:gd name="connsiteX9" fmla="*/ 247135 w 815546"/>
                          <a:gd name="connsiteY9" fmla="*/ 24713 h 271848"/>
                          <a:gd name="connsiteX10" fmla="*/ 74141 w 815546"/>
                          <a:gd name="connsiteY10" fmla="*/ 24713 h 271848"/>
                          <a:gd name="connsiteX11" fmla="*/ 74141 w 815546"/>
                          <a:gd name="connsiteY11" fmla="*/ 24713 h 271848"/>
                          <a:gd name="connsiteX12" fmla="*/ 0 w 815546"/>
                          <a:gd name="connsiteY12" fmla="*/ 172994 h 2718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815546" h="271848">
                            <a:moveTo>
                              <a:pt x="0" y="172994"/>
                            </a:moveTo>
                            <a:lnTo>
                              <a:pt x="37071" y="271848"/>
                            </a:lnTo>
                            <a:lnTo>
                              <a:pt x="185352" y="271848"/>
                            </a:lnTo>
                            <a:lnTo>
                              <a:pt x="481914" y="271848"/>
                            </a:lnTo>
                            <a:lnTo>
                              <a:pt x="803190" y="259492"/>
                            </a:lnTo>
                            <a:lnTo>
                              <a:pt x="815546" y="160638"/>
                            </a:lnTo>
                            <a:lnTo>
                              <a:pt x="766119" y="49427"/>
                            </a:lnTo>
                            <a:lnTo>
                              <a:pt x="617838" y="0"/>
                            </a:lnTo>
                            <a:lnTo>
                              <a:pt x="407773" y="0"/>
                            </a:lnTo>
                            <a:lnTo>
                              <a:pt x="247135" y="24713"/>
                            </a:lnTo>
                            <a:lnTo>
                              <a:pt x="74141" y="24713"/>
                            </a:lnTo>
                            <a:lnTo>
                              <a:pt x="74141" y="24713"/>
                            </a:lnTo>
                            <a:lnTo>
                              <a:pt x="0" y="17299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3" name="Freeform 432">
                        <a:extLst>
                          <a:ext uri="{FF2B5EF4-FFF2-40B4-BE49-F238E27FC236}">
                            <a16:creationId xmlns:a16="http://schemas.microsoft.com/office/drawing/2014/main" id="{35992EDC-AACD-8E34-80E6-6C7D033DE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7595" y="2298568"/>
                        <a:ext cx="617838" cy="210065"/>
                      </a:xfrm>
                      <a:custGeom>
                        <a:avLst/>
                        <a:gdLst>
                          <a:gd name="connsiteX0" fmla="*/ 86497 w 617838"/>
                          <a:gd name="connsiteY0" fmla="*/ 24713 h 210065"/>
                          <a:gd name="connsiteX1" fmla="*/ 358346 w 617838"/>
                          <a:gd name="connsiteY1" fmla="*/ 0 h 210065"/>
                          <a:gd name="connsiteX2" fmla="*/ 580767 w 617838"/>
                          <a:gd name="connsiteY2" fmla="*/ 37070 h 210065"/>
                          <a:gd name="connsiteX3" fmla="*/ 617838 w 617838"/>
                          <a:gd name="connsiteY3" fmla="*/ 172994 h 210065"/>
                          <a:gd name="connsiteX4" fmla="*/ 383059 w 617838"/>
                          <a:gd name="connsiteY4" fmla="*/ 185351 h 210065"/>
                          <a:gd name="connsiteX5" fmla="*/ 210065 w 617838"/>
                          <a:gd name="connsiteY5" fmla="*/ 210065 h 210065"/>
                          <a:gd name="connsiteX6" fmla="*/ 12357 w 617838"/>
                          <a:gd name="connsiteY6" fmla="*/ 172994 h 210065"/>
                          <a:gd name="connsiteX7" fmla="*/ 0 w 617838"/>
                          <a:gd name="connsiteY7" fmla="*/ 98854 h 210065"/>
                          <a:gd name="connsiteX8" fmla="*/ 0 w 617838"/>
                          <a:gd name="connsiteY8" fmla="*/ 98854 h 210065"/>
                          <a:gd name="connsiteX9" fmla="*/ 86497 w 617838"/>
                          <a:gd name="connsiteY9" fmla="*/ 24713 h 2100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17838" h="210065">
                            <a:moveTo>
                              <a:pt x="86497" y="24713"/>
                            </a:moveTo>
                            <a:lnTo>
                              <a:pt x="358346" y="0"/>
                            </a:lnTo>
                            <a:lnTo>
                              <a:pt x="580767" y="37070"/>
                            </a:lnTo>
                            <a:lnTo>
                              <a:pt x="617838" y="172994"/>
                            </a:lnTo>
                            <a:lnTo>
                              <a:pt x="383059" y="185351"/>
                            </a:lnTo>
                            <a:lnTo>
                              <a:pt x="210065" y="210065"/>
                            </a:lnTo>
                            <a:lnTo>
                              <a:pt x="12357" y="172994"/>
                            </a:lnTo>
                            <a:lnTo>
                              <a:pt x="0" y="98854"/>
                            </a:lnTo>
                            <a:lnTo>
                              <a:pt x="0" y="98854"/>
                            </a:lnTo>
                            <a:lnTo>
                              <a:pt x="86497" y="24713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4" name="Freeform 433">
                        <a:extLst>
                          <a:ext uri="{FF2B5EF4-FFF2-40B4-BE49-F238E27FC236}">
                            <a16:creationId xmlns:a16="http://schemas.microsoft.com/office/drawing/2014/main" id="{6F79195A-CE7D-CAFD-D3F6-61ADF0D078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71120" y="2529191"/>
                        <a:ext cx="560593" cy="150212"/>
                      </a:xfrm>
                      <a:custGeom>
                        <a:avLst/>
                        <a:gdLst>
                          <a:gd name="connsiteX0" fmla="*/ 345989 w 914400"/>
                          <a:gd name="connsiteY0" fmla="*/ 12357 h 247135"/>
                          <a:gd name="connsiteX1" fmla="*/ 160638 w 914400"/>
                          <a:gd name="connsiteY1" fmla="*/ 24713 h 247135"/>
                          <a:gd name="connsiteX2" fmla="*/ 0 w 914400"/>
                          <a:gd name="connsiteY2" fmla="*/ 86497 h 247135"/>
                          <a:gd name="connsiteX3" fmla="*/ 12357 w 914400"/>
                          <a:gd name="connsiteY3" fmla="*/ 210065 h 247135"/>
                          <a:gd name="connsiteX4" fmla="*/ 395416 w 914400"/>
                          <a:gd name="connsiteY4" fmla="*/ 247135 h 247135"/>
                          <a:gd name="connsiteX5" fmla="*/ 914400 w 914400"/>
                          <a:gd name="connsiteY5" fmla="*/ 197708 h 247135"/>
                          <a:gd name="connsiteX6" fmla="*/ 790832 w 914400"/>
                          <a:gd name="connsiteY6" fmla="*/ 111211 h 247135"/>
                          <a:gd name="connsiteX7" fmla="*/ 630195 w 914400"/>
                          <a:gd name="connsiteY7" fmla="*/ 49427 h 247135"/>
                          <a:gd name="connsiteX8" fmla="*/ 630195 w 914400"/>
                          <a:gd name="connsiteY8" fmla="*/ 49427 h 247135"/>
                          <a:gd name="connsiteX9" fmla="*/ 494270 w 914400"/>
                          <a:gd name="connsiteY9" fmla="*/ 0 h 247135"/>
                          <a:gd name="connsiteX10" fmla="*/ 345989 w 914400"/>
                          <a:gd name="connsiteY10" fmla="*/ 12357 h 2471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914400" h="247135">
                            <a:moveTo>
                              <a:pt x="345989" y="12357"/>
                            </a:moveTo>
                            <a:lnTo>
                              <a:pt x="160638" y="24713"/>
                            </a:lnTo>
                            <a:lnTo>
                              <a:pt x="0" y="86497"/>
                            </a:lnTo>
                            <a:lnTo>
                              <a:pt x="12357" y="210065"/>
                            </a:lnTo>
                            <a:lnTo>
                              <a:pt x="395416" y="247135"/>
                            </a:lnTo>
                            <a:lnTo>
                              <a:pt x="914400" y="197708"/>
                            </a:lnTo>
                            <a:lnTo>
                              <a:pt x="790832" y="111211"/>
                            </a:lnTo>
                            <a:lnTo>
                              <a:pt x="630195" y="49427"/>
                            </a:lnTo>
                            <a:lnTo>
                              <a:pt x="630195" y="49427"/>
                            </a:lnTo>
                            <a:lnTo>
                              <a:pt x="494270" y="0"/>
                            </a:lnTo>
                            <a:lnTo>
                              <a:pt x="345989" y="12357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5" name="Freeform 434">
                        <a:extLst>
                          <a:ext uri="{FF2B5EF4-FFF2-40B4-BE49-F238E27FC236}">
                            <a16:creationId xmlns:a16="http://schemas.microsoft.com/office/drawing/2014/main" id="{3A2AD988-4B09-DC40-662A-CD19220F64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0538" y="2997936"/>
                        <a:ext cx="618011" cy="293375"/>
                      </a:xfrm>
                      <a:custGeom>
                        <a:avLst/>
                        <a:gdLst>
                          <a:gd name="connsiteX0" fmla="*/ 222421 w 481913"/>
                          <a:gd name="connsiteY0" fmla="*/ 61784 h 333633"/>
                          <a:gd name="connsiteX1" fmla="*/ 61784 w 481913"/>
                          <a:gd name="connsiteY1" fmla="*/ 61784 h 333633"/>
                          <a:gd name="connsiteX2" fmla="*/ 0 w 481913"/>
                          <a:gd name="connsiteY2" fmla="*/ 172995 h 333633"/>
                          <a:gd name="connsiteX3" fmla="*/ 24713 w 481913"/>
                          <a:gd name="connsiteY3" fmla="*/ 284206 h 333633"/>
                          <a:gd name="connsiteX4" fmla="*/ 185351 w 481913"/>
                          <a:gd name="connsiteY4" fmla="*/ 333633 h 333633"/>
                          <a:gd name="connsiteX5" fmla="*/ 457200 w 481913"/>
                          <a:gd name="connsiteY5" fmla="*/ 333633 h 333633"/>
                          <a:gd name="connsiteX6" fmla="*/ 481913 w 481913"/>
                          <a:gd name="connsiteY6" fmla="*/ 197708 h 333633"/>
                          <a:gd name="connsiteX7" fmla="*/ 457200 w 481913"/>
                          <a:gd name="connsiteY7" fmla="*/ 49427 h 333633"/>
                          <a:gd name="connsiteX8" fmla="*/ 395416 w 481913"/>
                          <a:gd name="connsiteY8" fmla="*/ 0 h 333633"/>
                          <a:gd name="connsiteX9" fmla="*/ 333632 w 481913"/>
                          <a:gd name="connsiteY9" fmla="*/ 12357 h 333633"/>
                          <a:gd name="connsiteX10" fmla="*/ 222421 w 481913"/>
                          <a:gd name="connsiteY10" fmla="*/ 61784 h 3336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81913" h="333633">
                            <a:moveTo>
                              <a:pt x="222421" y="61784"/>
                            </a:moveTo>
                            <a:lnTo>
                              <a:pt x="61784" y="61784"/>
                            </a:lnTo>
                            <a:lnTo>
                              <a:pt x="0" y="172995"/>
                            </a:lnTo>
                            <a:lnTo>
                              <a:pt x="24713" y="284206"/>
                            </a:lnTo>
                            <a:lnTo>
                              <a:pt x="185351" y="333633"/>
                            </a:lnTo>
                            <a:lnTo>
                              <a:pt x="457200" y="333633"/>
                            </a:lnTo>
                            <a:lnTo>
                              <a:pt x="481913" y="197708"/>
                            </a:lnTo>
                            <a:lnTo>
                              <a:pt x="457200" y="49427"/>
                            </a:lnTo>
                            <a:lnTo>
                              <a:pt x="395416" y="0"/>
                            </a:lnTo>
                            <a:lnTo>
                              <a:pt x="333632" y="12357"/>
                            </a:lnTo>
                            <a:lnTo>
                              <a:pt x="222421" y="6178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6" name="Freeform 435">
                        <a:extLst>
                          <a:ext uri="{FF2B5EF4-FFF2-40B4-BE49-F238E27FC236}">
                            <a16:creationId xmlns:a16="http://schemas.microsoft.com/office/drawing/2014/main" id="{3950ED9D-C6BB-0FE5-0D54-7824AE53ADA6}"/>
                          </a:ext>
                        </a:extLst>
                      </p:cNvPr>
                      <p:cNvSpPr/>
                      <p:nvPr/>
                    </p:nvSpPr>
                    <p:spPr>
                      <a:xfrm rot="11744122">
                        <a:off x="5549969" y="2998430"/>
                        <a:ext cx="510429" cy="248140"/>
                      </a:xfrm>
                      <a:custGeom>
                        <a:avLst/>
                        <a:gdLst>
                          <a:gd name="connsiteX0" fmla="*/ 247135 w 568411"/>
                          <a:gd name="connsiteY0" fmla="*/ 74141 h 358346"/>
                          <a:gd name="connsiteX1" fmla="*/ 61784 w 568411"/>
                          <a:gd name="connsiteY1" fmla="*/ 123568 h 358346"/>
                          <a:gd name="connsiteX2" fmla="*/ 0 w 568411"/>
                          <a:gd name="connsiteY2" fmla="*/ 259492 h 358346"/>
                          <a:gd name="connsiteX3" fmla="*/ 74140 w 568411"/>
                          <a:gd name="connsiteY3" fmla="*/ 358346 h 358346"/>
                          <a:gd name="connsiteX4" fmla="*/ 271849 w 568411"/>
                          <a:gd name="connsiteY4" fmla="*/ 358346 h 358346"/>
                          <a:gd name="connsiteX5" fmla="*/ 531340 w 568411"/>
                          <a:gd name="connsiteY5" fmla="*/ 345989 h 358346"/>
                          <a:gd name="connsiteX6" fmla="*/ 568411 w 568411"/>
                          <a:gd name="connsiteY6" fmla="*/ 234779 h 358346"/>
                          <a:gd name="connsiteX7" fmla="*/ 543697 w 568411"/>
                          <a:gd name="connsiteY7" fmla="*/ 98854 h 358346"/>
                          <a:gd name="connsiteX8" fmla="*/ 469557 w 568411"/>
                          <a:gd name="connsiteY8" fmla="*/ 0 h 358346"/>
                          <a:gd name="connsiteX9" fmla="*/ 370703 w 568411"/>
                          <a:gd name="connsiteY9" fmla="*/ 24714 h 358346"/>
                          <a:gd name="connsiteX10" fmla="*/ 308919 w 568411"/>
                          <a:gd name="connsiteY10" fmla="*/ 61784 h 358346"/>
                          <a:gd name="connsiteX11" fmla="*/ 247135 w 568411"/>
                          <a:gd name="connsiteY11" fmla="*/ 74141 h 3583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68411" h="358346">
                            <a:moveTo>
                              <a:pt x="247135" y="74141"/>
                            </a:moveTo>
                            <a:lnTo>
                              <a:pt x="61784" y="123568"/>
                            </a:lnTo>
                            <a:lnTo>
                              <a:pt x="0" y="259492"/>
                            </a:lnTo>
                            <a:lnTo>
                              <a:pt x="74140" y="358346"/>
                            </a:lnTo>
                            <a:lnTo>
                              <a:pt x="271849" y="358346"/>
                            </a:lnTo>
                            <a:lnTo>
                              <a:pt x="531340" y="345989"/>
                            </a:lnTo>
                            <a:lnTo>
                              <a:pt x="568411" y="234779"/>
                            </a:lnTo>
                            <a:lnTo>
                              <a:pt x="543697" y="98854"/>
                            </a:lnTo>
                            <a:lnTo>
                              <a:pt x="469557" y="0"/>
                            </a:lnTo>
                            <a:lnTo>
                              <a:pt x="370703" y="24714"/>
                            </a:lnTo>
                            <a:lnTo>
                              <a:pt x="308919" y="61784"/>
                            </a:lnTo>
                            <a:lnTo>
                              <a:pt x="247135" y="74141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7" name="Freeform 436">
                        <a:extLst>
                          <a:ext uri="{FF2B5EF4-FFF2-40B4-BE49-F238E27FC236}">
                            <a16:creationId xmlns:a16="http://schemas.microsoft.com/office/drawing/2014/main" id="{11D868D4-5A01-C419-2F26-ABC7BDE0AADC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5449335" y="2726758"/>
                        <a:ext cx="398886" cy="251470"/>
                      </a:xfrm>
                      <a:custGeom>
                        <a:avLst/>
                        <a:gdLst>
                          <a:gd name="connsiteX0" fmla="*/ 420130 w 679621"/>
                          <a:gd name="connsiteY0" fmla="*/ 37071 h 407773"/>
                          <a:gd name="connsiteX1" fmla="*/ 630194 w 679621"/>
                          <a:gd name="connsiteY1" fmla="*/ 74141 h 407773"/>
                          <a:gd name="connsiteX2" fmla="*/ 679621 w 679621"/>
                          <a:gd name="connsiteY2" fmla="*/ 197709 h 407773"/>
                          <a:gd name="connsiteX3" fmla="*/ 679621 w 679621"/>
                          <a:gd name="connsiteY3" fmla="*/ 197709 h 407773"/>
                          <a:gd name="connsiteX4" fmla="*/ 667265 w 679621"/>
                          <a:gd name="connsiteY4" fmla="*/ 358346 h 407773"/>
                          <a:gd name="connsiteX5" fmla="*/ 407773 w 679621"/>
                          <a:gd name="connsiteY5" fmla="*/ 407773 h 407773"/>
                          <a:gd name="connsiteX6" fmla="*/ 86497 w 679621"/>
                          <a:gd name="connsiteY6" fmla="*/ 395417 h 407773"/>
                          <a:gd name="connsiteX7" fmla="*/ 0 w 679621"/>
                          <a:gd name="connsiteY7" fmla="*/ 259492 h 407773"/>
                          <a:gd name="connsiteX8" fmla="*/ 12357 w 679621"/>
                          <a:gd name="connsiteY8" fmla="*/ 135925 h 407773"/>
                          <a:gd name="connsiteX9" fmla="*/ 160638 w 679621"/>
                          <a:gd name="connsiteY9" fmla="*/ 148282 h 407773"/>
                          <a:gd name="connsiteX10" fmla="*/ 259492 w 679621"/>
                          <a:gd name="connsiteY10" fmla="*/ 135925 h 407773"/>
                          <a:gd name="connsiteX11" fmla="*/ 259492 w 679621"/>
                          <a:gd name="connsiteY11" fmla="*/ 135925 h 407773"/>
                          <a:gd name="connsiteX12" fmla="*/ 370703 w 679621"/>
                          <a:gd name="connsiteY12" fmla="*/ 0 h 407773"/>
                          <a:gd name="connsiteX13" fmla="*/ 420130 w 679621"/>
                          <a:gd name="connsiteY13" fmla="*/ 37071 h 4077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679621" h="407773">
                            <a:moveTo>
                              <a:pt x="420130" y="37071"/>
                            </a:moveTo>
                            <a:lnTo>
                              <a:pt x="630194" y="74141"/>
                            </a:lnTo>
                            <a:lnTo>
                              <a:pt x="679621" y="197709"/>
                            </a:lnTo>
                            <a:lnTo>
                              <a:pt x="679621" y="197709"/>
                            </a:lnTo>
                            <a:lnTo>
                              <a:pt x="667265" y="358346"/>
                            </a:lnTo>
                            <a:lnTo>
                              <a:pt x="407773" y="407773"/>
                            </a:lnTo>
                            <a:lnTo>
                              <a:pt x="86497" y="395417"/>
                            </a:lnTo>
                            <a:lnTo>
                              <a:pt x="0" y="259492"/>
                            </a:lnTo>
                            <a:lnTo>
                              <a:pt x="12357" y="135925"/>
                            </a:lnTo>
                            <a:lnTo>
                              <a:pt x="160638" y="148282"/>
                            </a:lnTo>
                            <a:lnTo>
                              <a:pt x="259492" y="135925"/>
                            </a:lnTo>
                            <a:lnTo>
                              <a:pt x="259492" y="135925"/>
                            </a:lnTo>
                            <a:lnTo>
                              <a:pt x="370703" y="0"/>
                            </a:lnTo>
                            <a:lnTo>
                              <a:pt x="420130" y="37071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8" name="Freeform 437">
                        <a:extLst>
                          <a:ext uri="{FF2B5EF4-FFF2-40B4-BE49-F238E27FC236}">
                            <a16:creationId xmlns:a16="http://schemas.microsoft.com/office/drawing/2014/main" id="{F836F698-288D-D854-5827-0DA7BEDF42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0186" y="2735871"/>
                        <a:ext cx="381322" cy="202421"/>
                      </a:xfrm>
                      <a:custGeom>
                        <a:avLst/>
                        <a:gdLst>
                          <a:gd name="connsiteX0" fmla="*/ 308918 w 605481"/>
                          <a:gd name="connsiteY0" fmla="*/ 0 h 308919"/>
                          <a:gd name="connsiteX1" fmla="*/ 86497 w 605481"/>
                          <a:gd name="connsiteY1" fmla="*/ 37070 h 308919"/>
                          <a:gd name="connsiteX2" fmla="*/ 0 w 605481"/>
                          <a:gd name="connsiteY2" fmla="*/ 135924 h 308919"/>
                          <a:gd name="connsiteX3" fmla="*/ 37070 w 605481"/>
                          <a:gd name="connsiteY3" fmla="*/ 259492 h 308919"/>
                          <a:gd name="connsiteX4" fmla="*/ 135924 w 605481"/>
                          <a:gd name="connsiteY4" fmla="*/ 296562 h 308919"/>
                          <a:gd name="connsiteX5" fmla="*/ 358345 w 605481"/>
                          <a:gd name="connsiteY5" fmla="*/ 308919 h 308919"/>
                          <a:gd name="connsiteX6" fmla="*/ 506627 w 605481"/>
                          <a:gd name="connsiteY6" fmla="*/ 308919 h 308919"/>
                          <a:gd name="connsiteX7" fmla="*/ 605481 w 605481"/>
                          <a:gd name="connsiteY7" fmla="*/ 210065 h 308919"/>
                          <a:gd name="connsiteX8" fmla="*/ 568410 w 605481"/>
                          <a:gd name="connsiteY8" fmla="*/ 123568 h 308919"/>
                          <a:gd name="connsiteX9" fmla="*/ 494270 w 605481"/>
                          <a:gd name="connsiteY9" fmla="*/ 37070 h 308919"/>
                          <a:gd name="connsiteX10" fmla="*/ 494270 w 605481"/>
                          <a:gd name="connsiteY10" fmla="*/ 37070 h 308919"/>
                          <a:gd name="connsiteX11" fmla="*/ 308918 w 605481"/>
                          <a:gd name="connsiteY11" fmla="*/ 0 h 3089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605481" h="308919">
                            <a:moveTo>
                              <a:pt x="308918" y="0"/>
                            </a:moveTo>
                            <a:lnTo>
                              <a:pt x="86497" y="37070"/>
                            </a:lnTo>
                            <a:lnTo>
                              <a:pt x="0" y="135924"/>
                            </a:lnTo>
                            <a:lnTo>
                              <a:pt x="37070" y="259492"/>
                            </a:lnTo>
                            <a:lnTo>
                              <a:pt x="135924" y="296562"/>
                            </a:lnTo>
                            <a:lnTo>
                              <a:pt x="358345" y="308919"/>
                            </a:lnTo>
                            <a:lnTo>
                              <a:pt x="506627" y="308919"/>
                            </a:lnTo>
                            <a:lnTo>
                              <a:pt x="605481" y="210065"/>
                            </a:lnTo>
                            <a:lnTo>
                              <a:pt x="568410" y="123568"/>
                            </a:lnTo>
                            <a:lnTo>
                              <a:pt x="494270" y="37070"/>
                            </a:lnTo>
                            <a:lnTo>
                              <a:pt x="494270" y="37070"/>
                            </a:lnTo>
                            <a:lnTo>
                              <a:pt x="308918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9" name="Freeform 438">
                        <a:extLst>
                          <a:ext uri="{FF2B5EF4-FFF2-40B4-BE49-F238E27FC236}">
                            <a16:creationId xmlns:a16="http://schemas.microsoft.com/office/drawing/2014/main" id="{C375D289-F4E6-D646-069F-2281F33036E4}"/>
                          </a:ext>
                        </a:extLst>
                      </p:cNvPr>
                      <p:cNvSpPr/>
                      <p:nvPr/>
                    </p:nvSpPr>
                    <p:spPr>
                      <a:xfrm rot="516750">
                        <a:off x="3186359" y="2755068"/>
                        <a:ext cx="644233" cy="291877"/>
                      </a:xfrm>
                      <a:custGeom>
                        <a:avLst/>
                        <a:gdLst>
                          <a:gd name="connsiteX0" fmla="*/ 506627 w 667264"/>
                          <a:gd name="connsiteY0" fmla="*/ 0 h 383060"/>
                          <a:gd name="connsiteX1" fmla="*/ 370702 w 667264"/>
                          <a:gd name="connsiteY1" fmla="*/ 12357 h 383060"/>
                          <a:gd name="connsiteX2" fmla="*/ 222421 w 667264"/>
                          <a:gd name="connsiteY2" fmla="*/ 12357 h 383060"/>
                          <a:gd name="connsiteX3" fmla="*/ 222421 w 667264"/>
                          <a:gd name="connsiteY3" fmla="*/ 12357 h 383060"/>
                          <a:gd name="connsiteX4" fmla="*/ 0 w 667264"/>
                          <a:gd name="connsiteY4" fmla="*/ 123568 h 383060"/>
                          <a:gd name="connsiteX5" fmla="*/ 0 w 667264"/>
                          <a:gd name="connsiteY5" fmla="*/ 123568 h 383060"/>
                          <a:gd name="connsiteX6" fmla="*/ 0 w 667264"/>
                          <a:gd name="connsiteY6" fmla="*/ 333633 h 383060"/>
                          <a:gd name="connsiteX7" fmla="*/ 111210 w 667264"/>
                          <a:gd name="connsiteY7" fmla="*/ 383060 h 383060"/>
                          <a:gd name="connsiteX8" fmla="*/ 210064 w 667264"/>
                          <a:gd name="connsiteY8" fmla="*/ 333633 h 383060"/>
                          <a:gd name="connsiteX9" fmla="*/ 247135 w 667264"/>
                          <a:gd name="connsiteY9" fmla="*/ 284206 h 383060"/>
                          <a:gd name="connsiteX10" fmla="*/ 308919 w 667264"/>
                          <a:gd name="connsiteY10" fmla="*/ 222422 h 383060"/>
                          <a:gd name="connsiteX11" fmla="*/ 432486 w 667264"/>
                          <a:gd name="connsiteY11" fmla="*/ 234779 h 383060"/>
                          <a:gd name="connsiteX12" fmla="*/ 556054 w 667264"/>
                          <a:gd name="connsiteY12" fmla="*/ 259492 h 383060"/>
                          <a:gd name="connsiteX13" fmla="*/ 556054 w 667264"/>
                          <a:gd name="connsiteY13" fmla="*/ 259492 h 383060"/>
                          <a:gd name="connsiteX14" fmla="*/ 667264 w 667264"/>
                          <a:gd name="connsiteY14" fmla="*/ 123568 h 383060"/>
                          <a:gd name="connsiteX15" fmla="*/ 617837 w 667264"/>
                          <a:gd name="connsiteY15" fmla="*/ 24714 h 383060"/>
                          <a:gd name="connsiteX16" fmla="*/ 506627 w 667264"/>
                          <a:gd name="connsiteY16" fmla="*/ 0 h 383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667264" h="383060">
                            <a:moveTo>
                              <a:pt x="506627" y="0"/>
                            </a:moveTo>
                            <a:lnTo>
                              <a:pt x="370702" y="12357"/>
                            </a:lnTo>
                            <a:lnTo>
                              <a:pt x="222421" y="12357"/>
                            </a:lnTo>
                            <a:lnTo>
                              <a:pt x="222421" y="12357"/>
                            </a:lnTo>
                            <a:lnTo>
                              <a:pt x="0" y="123568"/>
                            </a:lnTo>
                            <a:lnTo>
                              <a:pt x="0" y="123568"/>
                            </a:lnTo>
                            <a:lnTo>
                              <a:pt x="0" y="333633"/>
                            </a:lnTo>
                            <a:lnTo>
                              <a:pt x="111210" y="383060"/>
                            </a:lnTo>
                            <a:lnTo>
                              <a:pt x="210064" y="333633"/>
                            </a:lnTo>
                            <a:lnTo>
                              <a:pt x="247135" y="284206"/>
                            </a:lnTo>
                            <a:lnTo>
                              <a:pt x="308919" y="222422"/>
                            </a:lnTo>
                            <a:lnTo>
                              <a:pt x="432486" y="234779"/>
                            </a:lnTo>
                            <a:lnTo>
                              <a:pt x="556054" y="259492"/>
                            </a:lnTo>
                            <a:lnTo>
                              <a:pt x="556054" y="259492"/>
                            </a:lnTo>
                            <a:lnTo>
                              <a:pt x="667264" y="123568"/>
                            </a:lnTo>
                            <a:lnTo>
                              <a:pt x="617837" y="24714"/>
                            </a:lnTo>
                            <a:lnTo>
                              <a:pt x="506627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0" name="Freeform 439">
                        <a:extLst>
                          <a:ext uri="{FF2B5EF4-FFF2-40B4-BE49-F238E27FC236}">
                            <a16:creationId xmlns:a16="http://schemas.microsoft.com/office/drawing/2014/main" id="{DB013AEC-8441-F99A-729C-F8AE152795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1082" y="2748508"/>
                        <a:ext cx="516913" cy="229721"/>
                      </a:xfrm>
                      <a:custGeom>
                        <a:avLst/>
                        <a:gdLst>
                          <a:gd name="connsiteX0" fmla="*/ 753762 w 753762"/>
                          <a:gd name="connsiteY0" fmla="*/ 24713 h 321275"/>
                          <a:gd name="connsiteX1" fmla="*/ 494270 w 753762"/>
                          <a:gd name="connsiteY1" fmla="*/ 0 h 321275"/>
                          <a:gd name="connsiteX2" fmla="*/ 111211 w 753762"/>
                          <a:gd name="connsiteY2" fmla="*/ 12356 h 321275"/>
                          <a:gd name="connsiteX3" fmla="*/ 0 w 753762"/>
                          <a:gd name="connsiteY3" fmla="*/ 172994 h 321275"/>
                          <a:gd name="connsiteX4" fmla="*/ 37070 w 753762"/>
                          <a:gd name="connsiteY4" fmla="*/ 321275 h 321275"/>
                          <a:gd name="connsiteX5" fmla="*/ 247135 w 753762"/>
                          <a:gd name="connsiteY5" fmla="*/ 321275 h 321275"/>
                          <a:gd name="connsiteX6" fmla="*/ 494270 w 753762"/>
                          <a:gd name="connsiteY6" fmla="*/ 222421 h 321275"/>
                          <a:gd name="connsiteX7" fmla="*/ 568411 w 753762"/>
                          <a:gd name="connsiteY7" fmla="*/ 135924 h 321275"/>
                          <a:gd name="connsiteX8" fmla="*/ 691978 w 753762"/>
                          <a:gd name="connsiteY8" fmla="*/ 135924 h 321275"/>
                          <a:gd name="connsiteX9" fmla="*/ 753762 w 753762"/>
                          <a:gd name="connsiteY9" fmla="*/ 24713 h 321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753762" h="321275">
                            <a:moveTo>
                              <a:pt x="753762" y="24713"/>
                            </a:moveTo>
                            <a:lnTo>
                              <a:pt x="494270" y="0"/>
                            </a:lnTo>
                            <a:lnTo>
                              <a:pt x="111211" y="12356"/>
                            </a:lnTo>
                            <a:lnTo>
                              <a:pt x="0" y="172994"/>
                            </a:lnTo>
                            <a:lnTo>
                              <a:pt x="37070" y="321275"/>
                            </a:lnTo>
                            <a:lnTo>
                              <a:pt x="247135" y="321275"/>
                            </a:lnTo>
                            <a:lnTo>
                              <a:pt x="494270" y="222421"/>
                            </a:lnTo>
                            <a:lnTo>
                              <a:pt x="568411" y="135924"/>
                            </a:lnTo>
                            <a:lnTo>
                              <a:pt x="691978" y="135924"/>
                            </a:lnTo>
                            <a:lnTo>
                              <a:pt x="753762" y="24713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1" name="Freeform 440">
                        <a:extLst>
                          <a:ext uri="{FF2B5EF4-FFF2-40B4-BE49-F238E27FC236}">
                            <a16:creationId xmlns:a16="http://schemas.microsoft.com/office/drawing/2014/main" id="{6A67DA56-A5FB-ADD0-E247-396A4D9F1A33}"/>
                          </a:ext>
                        </a:extLst>
                      </p:cNvPr>
                      <p:cNvSpPr/>
                      <p:nvPr/>
                    </p:nvSpPr>
                    <p:spPr>
                      <a:xfrm rot="18208249">
                        <a:off x="5147702" y="2804192"/>
                        <a:ext cx="287882" cy="421348"/>
                      </a:xfrm>
                      <a:custGeom>
                        <a:avLst/>
                        <a:gdLst>
                          <a:gd name="connsiteX0" fmla="*/ 271849 w 852617"/>
                          <a:gd name="connsiteY0" fmla="*/ 123568 h 518984"/>
                          <a:gd name="connsiteX1" fmla="*/ 691979 w 852617"/>
                          <a:gd name="connsiteY1" fmla="*/ 160638 h 518984"/>
                          <a:gd name="connsiteX2" fmla="*/ 852617 w 852617"/>
                          <a:gd name="connsiteY2" fmla="*/ 259492 h 518984"/>
                          <a:gd name="connsiteX3" fmla="*/ 840260 w 852617"/>
                          <a:gd name="connsiteY3" fmla="*/ 407773 h 518984"/>
                          <a:gd name="connsiteX4" fmla="*/ 741406 w 852617"/>
                          <a:gd name="connsiteY4" fmla="*/ 469557 h 518984"/>
                          <a:gd name="connsiteX5" fmla="*/ 593125 w 852617"/>
                          <a:gd name="connsiteY5" fmla="*/ 518984 h 518984"/>
                          <a:gd name="connsiteX6" fmla="*/ 321276 w 852617"/>
                          <a:gd name="connsiteY6" fmla="*/ 506627 h 518984"/>
                          <a:gd name="connsiteX7" fmla="*/ 61784 w 852617"/>
                          <a:gd name="connsiteY7" fmla="*/ 420130 h 518984"/>
                          <a:gd name="connsiteX8" fmla="*/ 0 w 852617"/>
                          <a:gd name="connsiteY8" fmla="*/ 234779 h 518984"/>
                          <a:gd name="connsiteX9" fmla="*/ 37071 w 852617"/>
                          <a:gd name="connsiteY9" fmla="*/ 49427 h 518984"/>
                          <a:gd name="connsiteX10" fmla="*/ 210065 w 852617"/>
                          <a:gd name="connsiteY10" fmla="*/ 0 h 518984"/>
                          <a:gd name="connsiteX11" fmla="*/ 271849 w 852617"/>
                          <a:gd name="connsiteY11" fmla="*/ 123568 h 5189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852617" h="518984">
                            <a:moveTo>
                              <a:pt x="271849" y="123568"/>
                            </a:moveTo>
                            <a:lnTo>
                              <a:pt x="691979" y="160638"/>
                            </a:lnTo>
                            <a:lnTo>
                              <a:pt x="852617" y="259492"/>
                            </a:lnTo>
                            <a:lnTo>
                              <a:pt x="840260" y="407773"/>
                            </a:lnTo>
                            <a:lnTo>
                              <a:pt x="741406" y="469557"/>
                            </a:lnTo>
                            <a:lnTo>
                              <a:pt x="593125" y="518984"/>
                            </a:lnTo>
                            <a:lnTo>
                              <a:pt x="321276" y="506627"/>
                            </a:lnTo>
                            <a:lnTo>
                              <a:pt x="61784" y="420130"/>
                            </a:lnTo>
                            <a:lnTo>
                              <a:pt x="0" y="234779"/>
                            </a:lnTo>
                            <a:lnTo>
                              <a:pt x="37071" y="49427"/>
                            </a:lnTo>
                            <a:lnTo>
                              <a:pt x="210065" y="0"/>
                            </a:lnTo>
                            <a:lnTo>
                              <a:pt x="271849" y="123568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2" name="Freeform 441">
                        <a:extLst>
                          <a:ext uri="{FF2B5EF4-FFF2-40B4-BE49-F238E27FC236}">
                            <a16:creationId xmlns:a16="http://schemas.microsoft.com/office/drawing/2014/main" id="{C445F24C-CCA7-3FA6-B342-2933D09797E2}"/>
                          </a:ext>
                        </a:extLst>
                      </p:cNvPr>
                      <p:cNvSpPr/>
                      <p:nvPr/>
                    </p:nvSpPr>
                    <p:spPr>
                      <a:xfrm rot="15250357">
                        <a:off x="4185349" y="3084164"/>
                        <a:ext cx="445770" cy="285750"/>
                      </a:xfrm>
                      <a:custGeom>
                        <a:avLst/>
                        <a:gdLst>
                          <a:gd name="connsiteX0" fmla="*/ 360045 w 445770"/>
                          <a:gd name="connsiteY0" fmla="*/ 0 h 285750"/>
                          <a:gd name="connsiteX1" fmla="*/ 234315 w 445770"/>
                          <a:gd name="connsiteY1" fmla="*/ 57150 h 285750"/>
                          <a:gd name="connsiteX2" fmla="*/ 160020 w 445770"/>
                          <a:gd name="connsiteY2" fmla="*/ 114300 h 285750"/>
                          <a:gd name="connsiteX3" fmla="*/ 160020 w 445770"/>
                          <a:gd name="connsiteY3" fmla="*/ 114300 h 285750"/>
                          <a:gd name="connsiteX4" fmla="*/ 22860 w 445770"/>
                          <a:gd name="connsiteY4" fmla="*/ 125730 h 285750"/>
                          <a:gd name="connsiteX5" fmla="*/ 0 w 445770"/>
                          <a:gd name="connsiteY5" fmla="*/ 165735 h 285750"/>
                          <a:gd name="connsiteX6" fmla="*/ 45720 w 445770"/>
                          <a:gd name="connsiteY6" fmla="*/ 211455 h 285750"/>
                          <a:gd name="connsiteX7" fmla="*/ 125730 w 445770"/>
                          <a:gd name="connsiteY7" fmla="*/ 251460 h 285750"/>
                          <a:gd name="connsiteX8" fmla="*/ 217170 w 445770"/>
                          <a:gd name="connsiteY8" fmla="*/ 285750 h 285750"/>
                          <a:gd name="connsiteX9" fmla="*/ 308610 w 445770"/>
                          <a:gd name="connsiteY9" fmla="*/ 274320 h 285750"/>
                          <a:gd name="connsiteX10" fmla="*/ 400050 w 445770"/>
                          <a:gd name="connsiteY10" fmla="*/ 211455 h 285750"/>
                          <a:gd name="connsiteX11" fmla="*/ 445770 w 445770"/>
                          <a:gd name="connsiteY11" fmla="*/ 114300 h 285750"/>
                          <a:gd name="connsiteX12" fmla="*/ 434340 w 445770"/>
                          <a:gd name="connsiteY12" fmla="*/ 28575 h 285750"/>
                          <a:gd name="connsiteX13" fmla="*/ 360045 w 445770"/>
                          <a:gd name="connsiteY13" fmla="*/ 0 h 28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45770" h="285750">
                            <a:moveTo>
                              <a:pt x="360045" y="0"/>
                            </a:moveTo>
                            <a:lnTo>
                              <a:pt x="234315" y="57150"/>
                            </a:lnTo>
                            <a:lnTo>
                              <a:pt x="160020" y="114300"/>
                            </a:lnTo>
                            <a:lnTo>
                              <a:pt x="160020" y="114300"/>
                            </a:lnTo>
                            <a:lnTo>
                              <a:pt x="22860" y="125730"/>
                            </a:lnTo>
                            <a:lnTo>
                              <a:pt x="0" y="165735"/>
                            </a:lnTo>
                            <a:lnTo>
                              <a:pt x="45720" y="211455"/>
                            </a:lnTo>
                            <a:lnTo>
                              <a:pt x="125730" y="251460"/>
                            </a:lnTo>
                            <a:lnTo>
                              <a:pt x="217170" y="285750"/>
                            </a:lnTo>
                            <a:lnTo>
                              <a:pt x="308610" y="274320"/>
                            </a:lnTo>
                            <a:lnTo>
                              <a:pt x="400050" y="211455"/>
                            </a:lnTo>
                            <a:lnTo>
                              <a:pt x="445770" y="114300"/>
                            </a:lnTo>
                            <a:lnTo>
                              <a:pt x="434340" y="28575"/>
                            </a:lnTo>
                            <a:lnTo>
                              <a:pt x="3600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Freeform 442">
                        <a:extLst>
                          <a:ext uri="{FF2B5EF4-FFF2-40B4-BE49-F238E27FC236}">
                            <a16:creationId xmlns:a16="http://schemas.microsoft.com/office/drawing/2014/main" id="{52D7CE02-D202-4BFD-D701-80D240CBE9B5}"/>
                          </a:ext>
                        </a:extLst>
                      </p:cNvPr>
                      <p:cNvSpPr/>
                      <p:nvPr/>
                    </p:nvSpPr>
                    <p:spPr>
                      <a:xfrm rot="2792556" flipH="1">
                        <a:off x="4393895" y="2734978"/>
                        <a:ext cx="406662" cy="307020"/>
                      </a:xfrm>
                      <a:custGeom>
                        <a:avLst/>
                        <a:gdLst>
                          <a:gd name="connsiteX0" fmla="*/ 34290 w 245745"/>
                          <a:gd name="connsiteY0" fmla="*/ 0 h 302895"/>
                          <a:gd name="connsiteX1" fmla="*/ 142875 w 245745"/>
                          <a:gd name="connsiteY1" fmla="*/ 34290 h 302895"/>
                          <a:gd name="connsiteX2" fmla="*/ 217170 w 245745"/>
                          <a:gd name="connsiteY2" fmla="*/ 85725 h 302895"/>
                          <a:gd name="connsiteX3" fmla="*/ 240030 w 245745"/>
                          <a:gd name="connsiteY3" fmla="*/ 142875 h 302895"/>
                          <a:gd name="connsiteX4" fmla="*/ 245745 w 245745"/>
                          <a:gd name="connsiteY4" fmla="*/ 217170 h 302895"/>
                          <a:gd name="connsiteX5" fmla="*/ 234315 w 245745"/>
                          <a:gd name="connsiteY5" fmla="*/ 274320 h 302895"/>
                          <a:gd name="connsiteX6" fmla="*/ 177165 w 245745"/>
                          <a:gd name="connsiteY6" fmla="*/ 302895 h 302895"/>
                          <a:gd name="connsiteX7" fmla="*/ 120015 w 245745"/>
                          <a:gd name="connsiteY7" fmla="*/ 297180 h 302895"/>
                          <a:gd name="connsiteX8" fmla="*/ 68580 w 245745"/>
                          <a:gd name="connsiteY8" fmla="*/ 268605 h 302895"/>
                          <a:gd name="connsiteX9" fmla="*/ 28575 w 245745"/>
                          <a:gd name="connsiteY9" fmla="*/ 171450 h 302895"/>
                          <a:gd name="connsiteX10" fmla="*/ 0 w 245745"/>
                          <a:gd name="connsiteY10" fmla="*/ 57150 h 302895"/>
                          <a:gd name="connsiteX11" fmla="*/ 34290 w 245745"/>
                          <a:gd name="connsiteY11" fmla="*/ 0 h 3028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45745" h="302895">
                            <a:moveTo>
                              <a:pt x="34290" y="0"/>
                            </a:moveTo>
                            <a:lnTo>
                              <a:pt x="142875" y="34290"/>
                            </a:lnTo>
                            <a:lnTo>
                              <a:pt x="217170" y="85725"/>
                            </a:lnTo>
                            <a:lnTo>
                              <a:pt x="240030" y="142875"/>
                            </a:lnTo>
                            <a:lnTo>
                              <a:pt x="245745" y="217170"/>
                            </a:lnTo>
                            <a:lnTo>
                              <a:pt x="234315" y="274320"/>
                            </a:lnTo>
                            <a:lnTo>
                              <a:pt x="177165" y="302895"/>
                            </a:lnTo>
                            <a:lnTo>
                              <a:pt x="120015" y="297180"/>
                            </a:lnTo>
                            <a:lnTo>
                              <a:pt x="68580" y="268605"/>
                            </a:lnTo>
                            <a:lnTo>
                              <a:pt x="28575" y="171450"/>
                            </a:lnTo>
                            <a:lnTo>
                              <a:pt x="0" y="57150"/>
                            </a:lnTo>
                            <a:lnTo>
                              <a:pt x="34290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4" name="Freeform 443">
                        <a:extLst>
                          <a:ext uri="{FF2B5EF4-FFF2-40B4-BE49-F238E27FC236}">
                            <a16:creationId xmlns:a16="http://schemas.microsoft.com/office/drawing/2014/main" id="{CF192F45-A723-02AE-E84A-F4DE5E01A3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11808" y="2992318"/>
                        <a:ext cx="245745" cy="320447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5" name="Freeform 444">
                        <a:extLst>
                          <a:ext uri="{FF2B5EF4-FFF2-40B4-BE49-F238E27FC236}">
                            <a16:creationId xmlns:a16="http://schemas.microsoft.com/office/drawing/2014/main" id="{909DE519-1086-21C7-6B7C-B6BA20674D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2961" y="2732779"/>
                        <a:ext cx="405367" cy="275545"/>
                      </a:xfrm>
                      <a:custGeom>
                        <a:avLst/>
                        <a:gdLst>
                          <a:gd name="connsiteX0" fmla="*/ 217170 w 342900"/>
                          <a:gd name="connsiteY0" fmla="*/ 34290 h 217170"/>
                          <a:gd name="connsiteX1" fmla="*/ 165735 w 342900"/>
                          <a:gd name="connsiteY1" fmla="*/ 45720 h 217170"/>
                          <a:gd name="connsiteX2" fmla="*/ 62865 w 342900"/>
                          <a:gd name="connsiteY2" fmla="*/ 0 h 217170"/>
                          <a:gd name="connsiteX3" fmla="*/ 0 w 342900"/>
                          <a:gd name="connsiteY3" fmla="*/ 17145 h 217170"/>
                          <a:gd name="connsiteX4" fmla="*/ 5715 w 342900"/>
                          <a:gd name="connsiteY4" fmla="*/ 102870 h 217170"/>
                          <a:gd name="connsiteX5" fmla="*/ 45720 w 342900"/>
                          <a:gd name="connsiteY5" fmla="*/ 188595 h 217170"/>
                          <a:gd name="connsiteX6" fmla="*/ 125730 w 342900"/>
                          <a:gd name="connsiteY6" fmla="*/ 217170 h 217170"/>
                          <a:gd name="connsiteX7" fmla="*/ 240030 w 342900"/>
                          <a:gd name="connsiteY7" fmla="*/ 200025 h 217170"/>
                          <a:gd name="connsiteX8" fmla="*/ 342900 w 342900"/>
                          <a:gd name="connsiteY8" fmla="*/ 194310 h 217170"/>
                          <a:gd name="connsiteX9" fmla="*/ 337185 w 342900"/>
                          <a:gd name="connsiteY9" fmla="*/ 114300 h 217170"/>
                          <a:gd name="connsiteX10" fmla="*/ 268605 w 342900"/>
                          <a:gd name="connsiteY10" fmla="*/ 68580 h 217170"/>
                          <a:gd name="connsiteX11" fmla="*/ 217170 w 342900"/>
                          <a:gd name="connsiteY11" fmla="*/ 34290 h 2171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342900" h="217170">
                            <a:moveTo>
                              <a:pt x="217170" y="34290"/>
                            </a:moveTo>
                            <a:lnTo>
                              <a:pt x="165735" y="45720"/>
                            </a:lnTo>
                            <a:lnTo>
                              <a:pt x="62865" y="0"/>
                            </a:lnTo>
                            <a:lnTo>
                              <a:pt x="0" y="17145"/>
                            </a:lnTo>
                            <a:lnTo>
                              <a:pt x="5715" y="102870"/>
                            </a:lnTo>
                            <a:lnTo>
                              <a:pt x="45720" y="188595"/>
                            </a:lnTo>
                            <a:lnTo>
                              <a:pt x="125730" y="217170"/>
                            </a:lnTo>
                            <a:lnTo>
                              <a:pt x="240030" y="200025"/>
                            </a:lnTo>
                            <a:lnTo>
                              <a:pt x="342900" y="194310"/>
                            </a:lnTo>
                            <a:lnTo>
                              <a:pt x="337185" y="114300"/>
                            </a:lnTo>
                            <a:lnTo>
                              <a:pt x="268605" y="68580"/>
                            </a:lnTo>
                            <a:lnTo>
                              <a:pt x="217170" y="3429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6" name="Freeform 445">
                        <a:extLst>
                          <a:ext uri="{FF2B5EF4-FFF2-40B4-BE49-F238E27FC236}">
                            <a16:creationId xmlns:a16="http://schemas.microsoft.com/office/drawing/2014/main" id="{9B9F6DDE-01FA-F23C-AB11-F9F1D0787B13}"/>
                          </a:ext>
                        </a:extLst>
                      </p:cNvPr>
                      <p:cNvSpPr/>
                      <p:nvPr/>
                    </p:nvSpPr>
                    <p:spPr>
                      <a:xfrm rot="9898638">
                        <a:off x="6409100" y="2966984"/>
                        <a:ext cx="312810" cy="436226"/>
                      </a:xfrm>
                      <a:custGeom>
                        <a:avLst/>
                        <a:gdLst>
                          <a:gd name="connsiteX0" fmla="*/ 271849 w 852617"/>
                          <a:gd name="connsiteY0" fmla="*/ 123568 h 518984"/>
                          <a:gd name="connsiteX1" fmla="*/ 691979 w 852617"/>
                          <a:gd name="connsiteY1" fmla="*/ 160638 h 518984"/>
                          <a:gd name="connsiteX2" fmla="*/ 852617 w 852617"/>
                          <a:gd name="connsiteY2" fmla="*/ 259492 h 518984"/>
                          <a:gd name="connsiteX3" fmla="*/ 840260 w 852617"/>
                          <a:gd name="connsiteY3" fmla="*/ 407773 h 518984"/>
                          <a:gd name="connsiteX4" fmla="*/ 741406 w 852617"/>
                          <a:gd name="connsiteY4" fmla="*/ 469557 h 518984"/>
                          <a:gd name="connsiteX5" fmla="*/ 593125 w 852617"/>
                          <a:gd name="connsiteY5" fmla="*/ 518984 h 518984"/>
                          <a:gd name="connsiteX6" fmla="*/ 321276 w 852617"/>
                          <a:gd name="connsiteY6" fmla="*/ 506627 h 518984"/>
                          <a:gd name="connsiteX7" fmla="*/ 61784 w 852617"/>
                          <a:gd name="connsiteY7" fmla="*/ 420130 h 518984"/>
                          <a:gd name="connsiteX8" fmla="*/ 0 w 852617"/>
                          <a:gd name="connsiteY8" fmla="*/ 234779 h 518984"/>
                          <a:gd name="connsiteX9" fmla="*/ 37071 w 852617"/>
                          <a:gd name="connsiteY9" fmla="*/ 49427 h 518984"/>
                          <a:gd name="connsiteX10" fmla="*/ 210065 w 852617"/>
                          <a:gd name="connsiteY10" fmla="*/ 0 h 518984"/>
                          <a:gd name="connsiteX11" fmla="*/ 271849 w 852617"/>
                          <a:gd name="connsiteY11" fmla="*/ 123568 h 5189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852617" h="518984">
                            <a:moveTo>
                              <a:pt x="271849" y="123568"/>
                            </a:moveTo>
                            <a:lnTo>
                              <a:pt x="691979" y="160638"/>
                            </a:lnTo>
                            <a:lnTo>
                              <a:pt x="852617" y="259492"/>
                            </a:lnTo>
                            <a:lnTo>
                              <a:pt x="840260" y="407773"/>
                            </a:lnTo>
                            <a:lnTo>
                              <a:pt x="741406" y="469557"/>
                            </a:lnTo>
                            <a:lnTo>
                              <a:pt x="593125" y="518984"/>
                            </a:lnTo>
                            <a:lnTo>
                              <a:pt x="321276" y="506627"/>
                            </a:lnTo>
                            <a:lnTo>
                              <a:pt x="61784" y="420130"/>
                            </a:lnTo>
                            <a:lnTo>
                              <a:pt x="0" y="234779"/>
                            </a:lnTo>
                            <a:lnTo>
                              <a:pt x="37071" y="49427"/>
                            </a:lnTo>
                            <a:lnTo>
                              <a:pt x="210065" y="0"/>
                            </a:lnTo>
                            <a:lnTo>
                              <a:pt x="271849" y="123568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7" name="Freeform 446">
                        <a:extLst>
                          <a:ext uri="{FF2B5EF4-FFF2-40B4-BE49-F238E27FC236}">
                            <a16:creationId xmlns:a16="http://schemas.microsoft.com/office/drawing/2014/main" id="{DA4A9AAF-886E-9027-455A-7C4EBFC8A4D4}"/>
                          </a:ext>
                        </a:extLst>
                      </p:cNvPr>
                      <p:cNvSpPr/>
                      <p:nvPr/>
                    </p:nvSpPr>
                    <p:spPr>
                      <a:xfrm rot="994421">
                        <a:off x="6303394" y="2744973"/>
                        <a:ext cx="441094" cy="298359"/>
                      </a:xfrm>
                      <a:custGeom>
                        <a:avLst/>
                        <a:gdLst>
                          <a:gd name="connsiteX0" fmla="*/ 506627 w 667264"/>
                          <a:gd name="connsiteY0" fmla="*/ 0 h 383060"/>
                          <a:gd name="connsiteX1" fmla="*/ 370702 w 667264"/>
                          <a:gd name="connsiteY1" fmla="*/ 12357 h 383060"/>
                          <a:gd name="connsiteX2" fmla="*/ 222421 w 667264"/>
                          <a:gd name="connsiteY2" fmla="*/ 12357 h 383060"/>
                          <a:gd name="connsiteX3" fmla="*/ 222421 w 667264"/>
                          <a:gd name="connsiteY3" fmla="*/ 12357 h 383060"/>
                          <a:gd name="connsiteX4" fmla="*/ 0 w 667264"/>
                          <a:gd name="connsiteY4" fmla="*/ 123568 h 383060"/>
                          <a:gd name="connsiteX5" fmla="*/ 0 w 667264"/>
                          <a:gd name="connsiteY5" fmla="*/ 123568 h 383060"/>
                          <a:gd name="connsiteX6" fmla="*/ 0 w 667264"/>
                          <a:gd name="connsiteY6" fmla="*/ 333633 h 383060"/>
                          <a:gd name="connsiteX7" fmla="*/ 111210 w 667264"/>
                          <a:gd name="connsiteY7" fmla="*/ 383060 h 383060"/>
                          <a:gd name="connsiteX8" fmla="*/ 210064 w 667264"/>
                          <a:gd name="connsiteY8" fmla="*/ 333633 h 383060"/>
                          <a:gd name="connsiteX9" fmla="*/ 247135 w 667264"/>
                          <a:gd name="connsiteY9" fmla="*/ 284206 h 383060"/>
                          <a:gd name="connsiteX10" fmla="*/ 308919 w 667264"/>
                          <a:gd name="connsiteY10" fmla="*/ 222422 h 383060"/>
                          <a:gd name="connsiteX11" fmla="*/ 432486 w 667264"/>
                          <a:gd name="connsiteY11" fmla="*/ 234779 h 383060"/>
                          <a:gd name="connsiteX12" fmla="*/ 556054 w 667264"/>
                          <a:gd name="connsiteY12" fmla="*/ 259492 h 383060"/>
                          <a:gd name="connsiteX13" fmla="*/ 556054 w 667264"/>
                          <a:gd name="connsiteY13" fmla="*/ 259492 h 383060"/>
                          <a:gd name="connsiteX14" fmla="*/ 667264 w 667264"/>
                          <a:gd name="connsiteY14" fmla="*/ 123568 h 383060"/>
                          <a:gd name="connsiteX15" fmla="*/ 617837 w 667264"/>
                          <a:gd name="connsiteY15" fmla="*/ 24714 h 383060"/>
                          <a:gd name="connsiteX16" fmla="*/ 506627 w 667264"/>
                          <a:gd name="connsiteY16" fmla="*/ 0 h 383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667264" h="383060">
                            <a:moveTo>
                              <a:pt x="506627" y="0"/>
                            </a:moveTo>
                            <a:lnTo>
                              <a:pt x="370702" y="12357"/>
                            </a:lnTo>
                            <a:lnTo>
                              <a:pt x="222421" y="12357"/>
                            </a:lnTo>
                            <a:lnTo>
                              <a:pt x="222421" y="12357"/>
                            </a:lnTo>
                            <a:lnTo>
                              <a:pt x="0" y="123568"/>
                            </a:lnTo>
                            <a:lnTo>
                              <a:pt x="0" y="123568"/>
                            </a:lnTo>
                            <a:lnTo>
                              <a:pt x="0" y="333633"/>
                            </a:lnTo>
                            <a:lnTo>
                              <a:pt x="111210" y="383060"/>
                            </a:lnTo>
                            <a:lnTo>
                              <a:pt x="210064" y="333633"/>
                            </a:lnTo>
                            <a:lnTo>
                              <a:pt x="247135" y="284206"/>
                            </a:lnTo>
                            <a:lnTo>
                              <a:pt x="308919" y="222422"/>
                            </a:lnTo>
                            <a:lnTo>
                              <a:pt x="432486" y="234779"/>
                            </a:lnTo>
                            <a:lnTo>
                              <a:pt x="556054" y="259492"/>
                            </a:lnTo>
                            <a:lnTo>
                              <a:pt x="556054" y="259492"/>
                            </a:lnTo>
                            <a:lnTo>
                              <a:pt x="667264" y="123568"/>
                            </a:lnTo>
                            <a:lnTo>
                              <a:pt x="617837" y="24714"/>
                            </a:lnTo>
                            <a:lnTo>
                              <a:pt x="506627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8" name="Freeform 447">
                        <a:extLst>
                          <a:ext uri="{FF2B5EF4-FFF2-40B4-BE49-F238E27FC236}">
                            <a16:creationId xmlns:a16="http://schemas.microsoft.com/office/drawing/2014/main" id="{3A9C65AB-BCC5-E51F-28DF-B1C5631BB20E}"/>
                          </a:ext>
                        </a:extLst>
                      </p:cNvPr>
                      <p:cNvSpPr/>
                      <p:nvPr/>
                    </p:nvSpPr>
                    <p:spPr>
                      <a:xfrm rot="13920051">
                        <a:off x="3878027" y="3006927"/>
                        <a:ext cx="398514" cy="395129"/>
                      </a:xfrm>
                      <a:custGeom>
                        <a:avLst/>
                        <a:gdLst>
                          <a:gd name="connsiteX0" fmla="*/ 360045 w 445770"/>
                          <a:gd name="connsiteY0" fmla="*/ 0 h 285750"/>
                          <a:gd name="connsiteX1" fmla="*/ 234315 w 445770"/>
                          <a:gd name="connsiteY1" fmla="*/ 57150 h 285750"/>
                          <a:gd name="connsiteX2" fmla="*/ 160020 w 445770"/>
                          <a:gd name="connsiteY2" fmla="*/ 114300 h 285750"/>
                          <a:gd name="connsiteX3" fmla="*/ 160020 w 445770"/>
                          <a:gd name="connsiteY3" fmla="*/ 114300 h 285750"/>
                          <a:gd name="connsiteX4" fmla="*/ 22860 w 445770"/>
                          <a:gd name="connsiteY4" fmla="*/ 125730 h 285750"/>
                          <a:gd name="connsiteX5" fmla="*/ 0 w 445770"/>
                          <a:gd name="connsiteY5" fmla="*/ 165735 h 285750"/>
                          <a:gd name="connsiteX6" fmla="*/ 45720 w 445770"/>
                          <a:gd name="connsiteY6" fmla="*/ 211455 h 285750"/>
                          <a:gd name="connsiteX7" fmla="*/ 125730 w 445770"/>
                          <a:gd name="connsiteY7" fmla="*/ 251460 h 285750"/>
                          <a:gd name="connsiteX8" fmla="*/ 217170 w 445770"/>
                          <a:gd name="connsiteY8" fmla="*/ 285750 h 285750"/>
                          <a:gd name="connsiteX9" fmla="*/ 308610 w 445770"/>
                          <a:gd name="connsiteY9" fmla="*/ 274320 h 285750"/>
                          <a:gd name="connsiteX10" fmla="*/ 400050 w 445770"/>
                          <a:gd name="connsiteY10" fmla="*/ 211455 h 285750"/>
                          <a:gd name="connsiteX11" fmla="*/ 445770 w 445770"/>
                          <a:gd name="connsiteY11" fmla="*/ 114300 h 285750"/>
                          <a:gd name="connsiteX12" fmla="*/ 434340 w 445770"/>
                          <a:gd name="connsiteY12" fmla="*/ 28575 h 285750"/>
                          <a:gd name="connsiteX13" fmla="*/ 360045 w 445770"/>
                          <a:gd name="connsiteY13" fmla="*/ 0 h 28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45770" h="285750">
                            <a:moveTo>
                              <a:pt x="360045" y="0"/>
                            </a:moveTo>
                            <a:lnTo>
                              <a:pt x="234315" y="57150"/>
                            </a:lnTo>
                            <a:lnTo>
                              <a:pt x="160020" y="114300"/>
                            </a:lnTo>
                            <a:lnTo>
                              <a:pt x="160020" y="114300"/>
                            </a:lnTo>
                            <a:lnTo>
                              <a:pt x="22860" y="125730"/>
                            </a:lnTo>
                            <a:lnTo>
                              <a:pt x="0" y="165735"/>
                            </a:lnTo>
                            <a:lnTo>
                              <a:pt x="45720" y="211455"/>
                            </a:lnTo>
                            <a:lnTo>
                              <a:pt x="125730" y="251460"/>
                            </a:lnTo>
                            <a:lnTo>
                              <a:pt x="217170" y="285750"/>
                            </a:lnTo>
                            <a:lnTo>
                              <a:pt x="308610" y="274320"/>
                            </a:lnTo>
                            <a:lnTo>
                              <a:pt x="400050" y="211455"/>
                            </a:lnTo>
                            <a:lnTo>
                              <a:pt x="445770" y="114300"/>
                            </a:lnTo>
                            <a:lnTo>
                              <a:pt x="434340" y="28575"/>
                            </a:lnTo>
                            <a:lnTo>
                              <a:pt x="3600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9" name="Freeform 448">
                        <a:extLst>
                          <a:ext uri="{FF2B5EF4-FFF2-40B4-BE49-F238E27FC236}">
                            <a16:creationId xmlns:a16="http://schemas.microsoft.com/office/drawing/2014/main" id="{F4D33173-0613-6452-7397-21F962DEBE5A}"/>
                          </a:ext>
                        </a:extLst>
                      </p:cNvPr>
                      <p:cNvSpPr/>
                      <p:nvPr/>
                    </p:nvSpPr>
                    <p:spPr>
                      <a:xfrm rot="15250357">
                        <a:off x="4697872" y="2874412"/>
                        <a:ext cx="286922" cy="555917"/>
                      </a:xfrm>
                      <a:custGeom>
                        <a:avLst/>
                        <a:gdLst>
                          <a:gd name="connsiteX0" fmla="*/ 360045 w 445770"/>
                          <a:gd name="connsiteY0" fmla="*/ 0 h 285750"/>
                          <a:gd name="connsiteX1" fmla="*/ 234315 w 445770"/>
                          <a:gd name="connsiteY1" fmla="*/ 57150 h 285750"/>
                          <a:gd name="connsiteX2" fmla="*/ 160020 w 445770"/>
                          <a:gd name="connsiteY2" fmla="*/ 114300 h 285750"/>
                          <a:gd name="connsiteX3" fmla="*/ 160020 w 445770"/>
                          <a:gd name="connsiteY3" fmla="*/ 114300 h 285750"/>
                          <a:gd name="connsiteX4" fmla="*/ 22860 w 445770"/>
                          <a:gd name="connsiteY4" fmla="*/ 125730 h 285750"/>
                          <a:gd name="connsiteX5" fmla="*/ 0 w 445770"/>
                          <a:gd name="connsiteY5" fmla="*/ 165735 h 285750"/>
                          <a:gd name="connsiteX6" fmla="*/ 45720 w 445770"/>
                          <a:gd name="connsiteY6" fmla="*/ 211455 h 285750"/>
                          <a:gd name="connsiteX7" fmla="*/ 125730 w 445770"/>
                          <a:gd name="connsiteY7" fmla="*/ 251460 h 285750"/>
                          <a:gd name="connsiteX8" fmla="*/ 217170 w 445770"/>
                          <a:gd name="connsiteY8" fmla="*/ 285750 h 285750"/>
                          <a:gd name="connsiteX9" fmla="*/ 308610 w 445770"/>
                          <a:gd name="connsiteY9" fmla="*/ 274320 h 285750"/>
                          <a:gd name="connsiteX10" fmla="*/ 400050 w 445770"/>
                          <a:gd name="connsiteY10" fmla="*/ 211455 h 285750"/>
                          <a:gd name="connsiteX11" fmla="*/ 445770 w 445770"/>
                          <a:gd name="connsiteY11" fmla="*/ 114300 h 285750"/>
                          <a:gd name="connsiteX12" fmla="*/ 434340 w 445770"/>
                          <a:gd name="connsiteY12" fmla="*/ 28575 h 285750"/>
                          <a:gd name="connsiteX13" fmla="*/ 360045 w 445770"/>
                          <a:gd name="connsiteY13" fmla="*/ 0 h 28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45770" h="285750">
                            <a:moveTo>
                              <a:pt x="360045" y="0"/>
                            </a:moveTo>
                            <a:lnTo>
                              <a:pt x="234315" y="57150"/>
                            </a:lnTo>
                            <a:lnTo>
                              <a:pt x="160020" y="114300"/>
                            </a:lnTo>
                            <a:lnTo>
                              <a:pt x="160020" y="114300"/>
                            </a:lnTo>
                            <a:lnTo>
                              <a:pt x="22860" y="125730"/>
                            </a:lnTo>
                            <a:lnTo>
                              <a:pt x="0" y="165735"/>
                            </a:lnTo>
                            <a:lnTo>
                              <a:pt x="45720" y="211455"/>
                            </a:lnTo>
                            <a:lnTo>
                              <a:pt x="125730" y="251460"/>
                            </a:lnTo>
                            <a:lnTo>
                              <a:pt x="217170" y="285750"/>
                            </a:lnTo>
                            <a:lnTo>
                              <a:pt x="308610" y="274320"/>
                            </a:lnTo>
                            <a:lnTo>
                              <a:pt x="400050" y="211455"/>
                            </a:lnTo>
                            <a:lnTo>
                              <a:pt x="445770" y="114300"/>
                            </a:lnTo>
                            <a:lnTo>
                              <a:pt x="434340" y="28575"/>
                            </a:lnTo>
                            <a:lnTo>
                              <a:pt x="3600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0" name="Freeform 449">
                        <a:extLst>
                          <a:ext uri="{FF2B5EF4-FFF2-40B4-BE49-F238E27FC236}">
                            <a16:creationId xmlns:a16="http://schemas.microsoft.com/office/drawing/2014/main" id="{919636F2-ECE1-DFCB-52E9-05B4832937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2604" y="3190520"/>
                        <a:ext cx="415190" cy="249733"/>
                      </a:xfrm>
                      <a:custGeom>
                        <a:avLst/>
                        <a:gdLst>
                          <a:gd name="connsiteX0" fmla="*/ 222421 w 481913"/>
                          <a:gd name="connsiteY0" fmla="*/ 61784 h 333633"/>
                          <a:gd name="connsiteX1" fmla="*/ 61784 w 481913"/>
                          <a:gd name="connsiteY1" fmla="*/ 61784 h 333633"/>
                          <a:gd name="connsiteX2" fmla="*/ 0 w 481913"/>
                          <a:gd name="connsiteY2" fmla="*/ 172995 h 333633"/>
                          <a:gd name="connsiteX3" fmla="*/ 24713 w 481913"/>
                          <a:gd name="connsiteY3" fmla="*/ 284206 h 333633"/>
                          <a:gd name="connsiteX4" fmla="*/ 185351 w 481913"/>
                          <a:gd name="connsiteY4" fmla="*/ 333633 h 333633"/>
                          <a:gd name="connsiteX5" fmla="*/ 457200 w 481913"/>
                          <a:gd name="connsiteY5" fmla="*/ 333633 h 333633"/>
                          <a:gd name="connsiteX6" fmla="*/ 481913 w 481913"/>
                          <a:gd name="connsiteY6" fmla="*/ 197708 h 333633"/>
                          <a:gd name="connsiteX7" fmla="*/ 457200 w 481913"/>
                          <a:gd name="connsiteY7" fmla="*/ 49427 h 333633"/>
                          <a:gd name="connsiteX8" fmla="*/ 395416 w 481913"/>
                          <a:gd name="connsiteY8" fmla="*/ 0 h 333633"/>
                          <a:gd name="connsiteX9" fmla="*/ 333632 w 481913"/>
                          <a:gd name="connsiteY9" fmla="*/ 12357 h 333633"/>
                          <a:gd name="connsiteX10" fmla="*/ 222421 w 481913"/>
                          <a:gd name="connsiteY10" fmla="*/ 61784 h 3336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81913" h="333633">
                            <a:moveTo>
                              <a:pt x="222421" y="61784"/>
                            </a:moveTo>
                            <a:lnTo>
                              <a:pt x="61784" y="61784"/>
                            </a:lnTo>
                            <a:lnTo>
                              <a:pt x="0" y="172995"/>
                            </a:lnTo>
                            <a:lnTo>
                              <a:pt x="24713" y="284206"/>
                            </a:lnTo>
                            <a:lnTo>
                              <a:pt x="185351" y="333633"/>
                            </a:lnTo>
                            <a:lnTo>
                              <a:pt x="457200" y="333633"/>
                            </a:lnTo>
                            <a:lnTo>
                              <a:pt x="481913" y="197708"/>
                            </a:lnTo>
                            <a:lnTo>
                              <a:pt x="457200" y="49427"/>
                            </a:lnTo>
                            <a:lnTo>
                              <a:pt x="395416" y="0"/>
                            </a:lnTo>
                            <a:lnTo>
                              <a:pt x="333632" y="12357"/>
                            </a:lnTo>
                            <a:lnTo>
                              <a:pt x="222421" y="6178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1" name="Freeform 450">
                        <a:extLst>
                          <a:ext uri="{FF2B5EF4-FFF2-40B4-BE49-F238E27FC236}">
                            <a16:creationId xmlns:a16="http://schemas.microsoft.com/office/drawing/2014/main" id="{9E046344-5718-CD3B-573F-8FAAAD1577E3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308426" y="3251992"/>
                        <a:ext cx="275544" cy="431321"/>
                      </a:xfrm>
                      <a:custGeom>
                        <a:avLst/>
                        <a:gdLst>
                          <a:gd name="connsiteX0" fmla="*/ 222421 w 481913"/>
                          <a:gd name="connsiteY0" fmla="*/ 61784 h 333633"/>
                          <a:gd name="connsiteX1" fmla="*/ 61784 w 481913"/>
                          <a:gd name="connsiteY1" fmla="*/ 61784 h 333633"/>
                          <a:gd name="connsiteX2" fmla="*/ 0 w 481913"/>
                          <a:gd name="connsiteY2" fmla="*/ 172995 h 333633"/>
                          <a:gd name="connsiteX3" fmla="*/ 24713 w 481913"/>
                          <a:gd name="connsiteY3" fmla="*/ 284206 h 333633"/>
                          <a:gd name="connsiteX4" fmla="*/ 185351 w 481913"/>
                          <a:gd name="connsiteY4" fmla="*/ 333633 h 333633"/>
                          <a:gd name="connsiteX5" fmla="*/ 457200 w 481913"/>
                          <a:gd name="connsiteY5" fmla="*/ 333633 h 333633"/>
                          <a:gd name="connsiteX6" fmla="*/ 481913 w 481913"/>
                          <a:gd name="connsiteY6" fmla="*/ 197708 h 333633"/>
                          <a:gd name="connsiteX7" fmla="*/ 457200 w 481913"/>
                          <a:gd name="connsiteY7" fmla="*/ 49427 h 333633"/>
                          <a:gd name="connsiteX8" fmla="*/ 395416 w 481913"/>
                          <a:gd name="connsiteY8" fmla="*/ 0 h 333633"/>
                          <a:gd name="connsiteX9" fmla="*/ 333632 w 481913"/>
                          <a:gd name="connsiteY9" fmla="*/ 12357 h 333633"/>
                          <a:gd name="connsiteX10" fmla="*/ 222421 w 481913"/>
                          <a:gd name="connsiteY10" fmla="*/ 61784 h 3336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81913" h="333633">
                            <a:moveTo>
                              <a:pt x="222421" y="61784"/>
                            </a:moveTo>
                            <a:lnTo>
                              <a:pt x="61784" y="61784"/>
                            </a:lnTo>
                            <a:lnTo>
                              <a:pt x="0" y="172995"/>
                            </a:lnTo>
                            <a:lnTo>
                              <a:pt x="24713" y="284206"/>
                            </a:lnTo>
                            <a:lnTo>
                              <a:pt x="185351" y="333633"/>
                            </a:lnTo>
                            <a:lnTo>
                              <a:pt x="457200" y="333633"/>
                            </a:lnTo>
                            <a:lnTo>
                              <a:pt x="481913" y="197708"/>
                            </a:lnTo>
                            <a:lnTo>
                              <a:pt x="457200" y="49427"/>
                            </a:lnTo>
                            <a:lnTo>
                              <a:pt x="395416" y="0"/>
                            </a:lnTo>
                            <a:lnTo>
                              <a:pt x="333632" y="12357"/>
                            </a:lnTo>
                            <a:lnTo>
                              <a:pt x="222421" y="6178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2" name="Freeform 451">
                        <a:extLst>
                          <a:ext uri="{FF2B5EF4-FFF2-40B4-BE49-F238E27FC236}">
                            <a16:creationId xmlns:a16="http://schemas.microsoft.com/office/drawing/2014/main" id="{4F7EFCF6-8B2C-5A76-49AE-4F33C2B85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8550" y="3306956"/>
                        <a:ext cx="393373" cy="254939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3" name="Freeform 452">
                        <a:extLst>
                          <a:ext uri="{FF2B5EF4-FFF2-40B4-BE49-F238E27FC236}">
                            <a16:creationId xmlns:a16="http://schemas.microsoft.com/office/drawing/2014/main" id="{DDAFB2A7-3B21-21B8-AB58-EFB47B705A19}"/>
                          </a:ext>
                        </a:extLst>
                      </p:cNvPr>
                      <p:cNvSpPr/>
                      <p:nvPr/>
                    </p:nvSpPr>
                    <p:spPr>
                      <a:xfrm rot="9898638">
                        <a:off x="4122877" y="3354190"/>
                        <a:ext cx="312810" cy="305627"/>
                      </a:xfrm>
                      <a:custGeom>
                        <a:avLst/>
                        <a:gdLst>
                          <a:gd name="connsiteX0" fmla="*/ 271849 w 852617"/>
                          <a:gd name="connsiteY0" fmla="*/ 123568 h 518984"/>
                          <a:gd name="connsiteX1" fmla="*/ 691979 w 852617"/>
                          <a:gd name="connsiteY1" fmla="*/ 160638 h 518984"/>
                          <a:gd name="connsiteX2" fmla="*/ 852617 w 852617"/>
                          <a:gd name="connsiteY2" fmla="*/ 259492 h 518984"/>
                          <a:gd name="connsiteX3" fmla="*/ 840260 w 852617"/>
                          <a:gd name="connsiteY3" fmla="*/ 407773 h 518984"/>
                          <a:gd name="connsiteX4" fmla="*/ 741406 w 852617"/>
                          <a:gd name="connsiteY4" fmla="*/ 469557 h 518984"/>
                          <a:gd name="connsiteX5" fmla="*/ 593125 w 852617"/>
                          <a:gd name="connsiteY5" fmla="*/ 518984 h 518984"/>
                          <a:gd name="connsiteX6" fmla="*/ 321276 w 852617"/>
                          <a:gd name="connsiteY6" fmla="*/ 506627 h 518984"/>
                          <a:gd name="connsiteX7" fmla="*/ 61784 w 852617"/>
                          <a:gd name="connsiteY7" fmla="*/ 420130 h 518984"/>
                          <a:gd name="connsiteX8" fmla="*/ 0 w 852617"/>
                          <a:gd name="connsiteY8" fmla="*/ 234779 h 518984"/>
                          <a:gd name="connsiteX9" fmla="*/ 37071 w 852617"/>
                          <a:gd name="connsiteY9" fmla="*/ 49427 h 518984"/>
                          <a:gd name="connsiteX10" fmla="*/ 210065 w 852617"/>
                          <a:gd name="connsiteY10" fmla="*/ 0 h 518984"/>
                          <a:gd name="connsiteX11" fmla="*/ 271849 w 852617"/>
                          <a:gd name="connsiteY11" fmla="*/ 123568 h 5189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852617" h="518984">
                            <a:moveTo>
                              <a:pt x="271849" y="123568"/>
                            </a:moveTo>
                            <a:lnTo>
                              <a:pt x="691979" y="160638"/>
                            </a:lnTo>
                            <a:lnTo>
                              <a:pt x="852617" y="259492"/>
                            </a:lnTo>
                            <a:lnTo>
                              <a:pt x="840260" y="407773"/>
                            </a:lnTo>
                            <a:lnTo>
                              <a:pt x="741406" y="469557"/>
                            </a:lnTo>
                            <a:lnTo>
                              <a:pt x="593125" y="518984"/>
                            </a:lnTo>
                            <a:lnTo>
                              <a:pt x="321276" y="506627"/>
                            </a:lnTo>
                            <a:lnTo>
                              <a:pt x="61784" y="420130"/>
                            </a:lnTo>
                            <a:lnTo>
                              <a:pt x="0" y="234779"/>
                            </a:lnTo>
                            <a:lnTo>
                              <a:pt x="37071" y="49427"/>
                            </a:lnTo>
                            <a:lnTo>
                              <a:pt x="210065" y="0"/>
                            </a:lnTo>
                            <a:lnTo>
                              <a:pt x="271849" y="123568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4" name="Freeform 453">
                        <a:extLst>
                          <a:ext uri="{FF2B5EF4-FFF2-40B4-BE49-F238E27FC236}">
                            <a16:creationId xmlns:a16="http://schemas.microsoft.com/office/drawing/2014/main" id="{82F2FC35-575D-B73E-DB70-EA71E3D87E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61784" y="3245506"/>
                        <a:ext cx="265461" cy="367331"/>
                      </a:xfrm>
                      <a:custGeom>
                        <a:avLst/>
                        <a:gdLst>
                          <a:gd name="connsiteX0" fmla="*/ 222421 w 481913"/>
                          <a:gd name="connsiteY0" fmla="*/ 61784 h 333633"/>
                          <a:gd name="connsiteX1" fmla="*/ 61784 w 481913"/>
                          <a:gd name="connsiteY1" fmla="*/ 61784 h 333633"/>
                          <a:gd name="connsiteX2" fmla="*/ 0 w 481913"/>
                          <a:gd name="connsiteY2" fmla="*/ 172995 h 333633"/>
                          <a:gd name="connsiteX3" fmla="*/ 24713 w 481913"/>
                          <a:gd name="connsiteY3" fmla="*/ 284206 h 333633"/>
                          <a:gd name="connsiteX4" fmla="*/ 185351 w 481913"/>
                          <a:gd name="connsiteY4" fmla="*/ 333633 h 333633"/>
                          <a:gd name="connsiteX5" fmla="*/ 457200 w 481913"/>
                          <a:gd name="connsiteY5" fmla="*/ 333633 h 333633"/>
                          <a:gd name="connsiteX6" fmla="*/ 481913 w 481913"/>
                          <a:gd name="connsiteY6" fmla="*/ 197708 h 333633"/>
                          <a:gd name="connsiteX7" fmla="*/ 457200 w 481913"/>
                          <a:gd name="connsiteY7" fmla="*/ 49427 h 333633"/>
                          <a:gd name="connsiteX8" fmla="*/ 395416 w 481913"/>
                          <a:gd name="connsiteY8" fmla="*/ 0 h 333633"/>
                          <a:gd name="connsiteX9" fmla="*/ 333632 w 481913"/>
                          <a:gd name="connsiteY9" fmla="*/ 12357 h 333633"/>
                          <a:gd name="connsiteX10" fmla="*/ 222421 w 481913"/>
                          <a:gd name="connsiteY10" fmla="*/ 61784 h 3336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81913" h="333633">
                            <a:moveTo>
                              <a:pt x="222421" y="61784"/>
                            </a:moveTo>
                            <a:lnTo>
                              <a:pt x="61784" y="61784"/>
                            </a:lnTo>
                            <a:lnTo>
                              <a:pt x="0" y="172995"/>
                            </a:lnTo>
                            <a:lnTo>
                              <a:pt x="24713" y="284206"/>
                            </a:lnTo>
                            <a:lnTo>
                              <a:pt x="185351" y="333633"/>
                            </a:lnTo>
                            <a:lnTo>
                              <a:pt x="457200" y="333633"/>
                            </a:lnTo>
                            <a:lnTo>
                              <a:pt x="481913" y="197708"/>
                            </a:lnTo>
                            <a:lnTo>
                              <a:pt x="457200" y="49427"/>
                            </a:lnTo>
                            <a:lnTo>
                              <a:pt x="395416" y="0"/>
                            </a:lnTo>
                            <a:lnTo>
                              <a:pt x="333632" y="12357"/>
                            </a:lnTo>
                            <a:lnTo>
                              <a:pt x="222421" y="6178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5" name="Freeform 454">
                        <a:extLst>
                          <a:ext uri="{FF2B5EF4-FFF2-40B4-BE49-F238E27FC236}">
                            <a16:creationId xmlns:a16="http://schemas.microsoft.com/office/drawing/2014/main" id="{82624C74-F71E-FF42-163A-7C228886E5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28088" y="3249007"/>
                        <a:ext cx="438244" cy="226468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6" name="Freeform 455">
                        <a:extLst>
                          <a:ext uri="{FF2B5EF4-FFF2-40B4-BE49-F238E27FC236}">
                            <a16:creationId xmlns:a16="http://schemas.microsoft.com/office/drawing/2014/main" id="{ECB92563-6837-5BF5-3390-A4A90A339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1530" y="3325972"/>
                        <a:ext cx="245745" cy="320447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7" name="Freeform 456">
                        <a:extLst>
                          <a:ext uri="{FF2B5EF4-FFF2-40B4-BE49-F238E27FC236}">
                            <a16:creationId xmlns:a16="http://schemas.microsoft.com/office/drawing/2014/main" id="{81D5C936-40B7-B5C7-9C39-95EBAEBCF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88935" y="3348874"/>
                        <a:ext cx="281068" cy="275500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8" name="Freeform 457">
                        <a:extLst>
                          <a:ext uri="{FF2B5EF4-FFF2-40B4-BE49-F238E27FC236}">
                            <a16:creationId xmlns:a16="http://schemas.microsoft.com/office/drawing/2014/main" id="{D640101F-C02A-6DF7-582E-AF525E42E76C}"/>
                          </a:ext>
                        </a:extLst>
                      </p:cNvPr>
                      <p:cNvSpPr/>
                      <p:nvPr/>
                    </p:nvSpPr>
                    <p:spPr>
                      <a:xfrm rot="9898638">
                        <a:off x="5157132" y="3472148"/>
                        <a:ext cx="312810" cy="282441"/>
                      </a:xfrm>
                      <a:custGeom>
                        <a:avLst/>
                        <a:gdLst>
                          <a:gd name="connsiteX0" fmla="*/ 271849 w 852617"/>
                          <a:gd name="connsiteY0" fmla="*/ 123568 h 518984"/>
                          <a:gd name="connsiteX1" fmla="*/ 691979 w 852617"/>
                          <a:gd name="connsiteY1" fmla="*/ 160638 h 518984"/>
                          <a:gd name="connsiteX2" fmla="*/ 852617 w 852617"/>
                          <a:gd name="connsiteY2" fmla="*/ 259492 h 518984"/>
                          <a:gd name="connsiteX3" fmla="*/ 840260 w 852617"/>
                          <a:gd name="connsiteY3" fmla="*/ 407773 h 518984"/>
                          <a:gd name="connsiteX4" fmla="*/ 741406 w 852617"/>
                          <a:gd name="connsiteY4" fmla="*/ 469557 h 518984"/>
                          <a:gd name="connsiteX5" fmla="*/ 593125 w 852617"/>
                          <a:gd name="connsiteY5" fmla="*/ 518984 h 518984"/>
                          <a:gd name="connsiteX6" fmla="*/ 321276 w 852617"/>
                          <a:gd name="connsiteY6" fmla="*/ 506627 h 518984"/>
                          <a:gd name="connsiteX7" fmla="*/ 61784 w 852617"/>
                          <a:gd name="connsiteY7" fmla="*/ 420130 h 518984"/>
                          <a:gd name="connsiteX8" fmla="*/ 0 w 852617"/>
                          <a:gd name="connsiteY8" fmla="*/ 234779 h 518984"/>
                          <a:gd name="connsiteX9" fmla="*/ 37071 w 852617"/>
                          <a:gd name="connsiteY9" fmla="*/ 49427 h 518984"/>
                          <a:gd name="connsiteX10" fmla="*/ 210065 w 852617"/>
                          <a:gd name="connsiteY10" fmla="*/ 0 h 518984"/>
                          <a:gd name="connsiteX11" fmla="*/ 271849 w 852617"/>
                          <a:gd name="connsiteY11" fmla="*/ 123568 h 5189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852617" h="518984">
                            <a:moveTo>
                              <a:pt x="271849" y="123568"/>
                            </a:moveTo>
                            <a:lnTo>
                              <a:pt x="691979" y="160638"/>
                            </a:lnTo>
                            <a:lnTo>
                              <a:pt x="852617" y="259492"/>
                            </a:lnTo>
                            <a:lnTo>
                              <a:pt x="840260" y="407773"/>
                            </a:lnTo>
                            <a:lnTo>
                              <a:pt x="741406" y="469557"/>
                            </a:lnTo>
                            <a:lnTo>
                              <a:pt x="593125" y="518984"/>
                            </a:lnTo>
                            <a:lnTo>
                              <a:pt x="321276" y="506627"/>
                            </a:lnTo>
                            <a:lnTo>
                              <a:pt x="61784" y="420130"/>
                            </a:lnTo>
                            <a:lnTo>
                              <a:pt x="0" y="234779"/>
                            </a:lnTo>
                            <a:lnTo>
                              <a:pt x="37071" y="49427"/>
                            </a:lnTo>
                            <a:lnTo>
                              <a:pt x="210065" y="0"/>
                            </a:lnTo>
                            <a:lnTo>
                              <a:pt x="271849" y="123568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9" name="Freeform 458">
                        <a:extLst>
                          <a:ext uri="{FF2B5EF4-FFF2-40B4-BE49-F238E27FC236}">
                            <a16:creationId xmlns:a16="http://schemas.microsoft.com/office/drawing/2014/main" id="{8009F3D0-61D6-7E1B-EEAB-3C0F9B10DA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7237" y="2711304"/>
                        <a:ext cx="3732028" cy="1403497"/>
                      </a:xfrm>
                      <a:custGeom>
                        <a:avLst/>
                        <a:gdLst>
                          <a:gd name="connsiteX0" fmla="*/ 0 w 3732028"/>
                          <a:gd name="connsiteY0" fmla="*/ 1148316 h 1403497"/>
                          <a:gd name="connsiteX1" fmla="*/ 31898 w 3732028"/>
                          <a:gd name="connsiteY1" fmla="*/ 0 h 1403497"/>
                          <a:gd name="connsiteX2" fmla="*/ 3732028 w 3732028"/>
                          <a:gd name="connsiteY2" fmla="*/ 21265 h 1403497"/>
                          <a:gd name="connsiteX3" fmla="*/ 3710763 w 3732028"/>
                          <a:gd name="connsiteY3" fmla="*/ 1350335 h 1403497"/>
                          <a:gd name="connsiteX4" fmla="*/ 3604437 w 3732028"/>
                          <a:gd name="connsiteY4" fmla="*/ 1392865 h 1403497"/>
                          <a:gd name="connsiteX5" fmla="*/ 3444949 w 3732028"/>
                          <a:gd name="connsiteY5" fmla="*/ 1403497 h 1403497"/>
                          <a:gd name="connsiteX6" fmla="*/ 3264196 w 3732028"/>
                          <a:gd name="connsiteY6" fmla="*/ 1350335 h 1403497"/>
                          <a:gd name="connsiteX7" fmla="*/ 3083442 w 3732028"/>
                          <a:gd name="connsiteY7" fmla="*/ 1233376 h 1403497"/>
                          <a:gd name="connsiteX8" fmla="*/ 2870791 w 3732028"/>
                          <a:gd name="connsiteY8" fmla="*/ 1137683 h 1403497"/>
                          <a:gd name="connsiteX9" fmla="*/ 2658140 w 3732028"/>
                          <a:gd name="connsiteY9" fmla="*/ 1158948 h 1403497"/>
                          <a:gd name="connsiteX10" fmla="*/ 2445489 w 3732028"/>
                          <a:gd name="connsiteY10" fmla="*/ 1212111 h 1403497"/>
                          <a:gd name="connsiteX11" fmla="*/ 2190307 w 3732028"/>
                          <a:gd name="connsiteY11" fmla="*/ 1254642 h 1403497"/>
                          <a:gd name="connsiteX12" fmla="*/ 2062716 w 3732028"/>
                          <a:gd name="connsiteY12" fmla="*/ 1244009 h 1403497"/>
                          <a:gd name="connsiteX13" fmla="*/ 1967023 w 3732028"/>
                          <a:gd name="connsiteY13" fmla="*/ 1233376 h 1403497"/>
                          <a:gd name="connsiteX14" fmla="*/ 1743740 w 3732028"/>
                          <a:gd name="connsiteY14" fmla="*/ 1212111 h 1403497"/>
                          <a:gd name="connsiteX15" fmla="*/ 1392865 w 3732028"/>
                          <a:gd name="connsiteY15" fmla="*/ 1169581 h 1403497"/>
                          <a:gd name="connsiteX16" fmla="*/ 1010093 w 3732028"/>
                          <a:gd name="connsiteY16" fmla="*/ 1158948 h 1403497"/>
                          <a:gd name="connsiteX17" fmla="*/ 754912 w 3732028"/>
                          <a:gd name="connsiteY17" fmla="*/ 1190846 h 1403497"/>
                          <a:gd name="connsiteX18" fmla="*/ 499730 w 3732028"/>
                          <a:gd name="connsiteY18" fmla="*/ 1254642 h 1403497"/>
                          <a:gd name="connsiteX19" fmla="*/ 212651 w 3732028"/>
                          <a:gd name="connsiteY19" fmla="*/ 1339702 h 1403497"/>
                          <a:gd name="connsiteX20" fmla="*/ 10633 w 3732028"/>
                          <a:gd name="connsiteY20" fmla="*/ 1286539 h 1403497"/>
                          <a:gd name="connsiteX21" fmla="*/ 0 w 3732028"/>
                          <a:gd name="connsiteY21" fmla="*/ 1148316 h 14034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732028" h="1403497">
                            <a:moveTo>
                              <a:pt x="0" y="1148316"/>
                            </a:moveTo>
                            <a:lnTo>
                              <a:pt x="31898" y="0"/>
                            </a:lnTo>
                            <a:lnTo>
                              <a:pt x="3732028" y="21265"/>
                            </a:lnTo>
                            <a:lnTo>
                              <a:pt x="3710763" y="1350335"/>
                            </a:lnTo>
                            <a:lnTo>
                              <a:pt x="3604437" y="1392865"/>
                            </a:lnTo>
                            <a:lnTo>
                              <a:pt x="3444949" y="1403497"/>
                            </a:lnTo>
                            <a:lnTo>
                              <a:pt x="3264196" y="1350335"/>
                            </a:lnTo>
                            <a:lnTo>
                              <a:pt x="3083442" y="1233376"/>
                            </a:lnTo>
                            <a:lnTo>
                              <a:pt x="2870791" y="1137683"/>
                            </a:lnTo>
                            <a:lnTo>
                              <a:pt x="2658140" y="1158948"/>
                            </a:lnTo>
                            <a:lnTo>
                              <a:pt x="2445489" y="1212111"/>
                            </a:lnTo>
                            <a:lnTo>
                              <a:pt x="2190307" y="1254642"/>
                            </a:lnTo>
                            <a:lnTo>
                              <a:pt x="2062716" y="1244009"/>
                            </a:lnTo>
                            <a:cubicBezTo>
                              <a:pt x="2030767" y="1240966"/>
                              <a:pt x="1967023" y="1233376"/>
                              <a:pt x="1967023" y="1233376"/>
                            </a:cubicBezTo>
                            <a:lnTo>
                              <a:pt x="1743740" y="1212111"/>
                            </a:lnTo>
                            <a:lnTo>
                              <a:pt x="1392865" y="1169581"/>
                            </a:lnTo>
                            <a:lnTo>
                              <a:pt x="1010093" y="1158948"/>
                            </a:lnTo>
                            <a:lnTo>
                              <a:pt x="754912" y="1190846"/>
                            </a:lnTo>
                            <a:lnTo>
                              <a:pt x="499730" y="1254642"/>
                            </a:lnTo>
                            <a:lnTo>
                              <a:pt x="212651" y="1339702"/>
                            </a:lnTo>
                            <a:lnTo>
                              <a:pt x="10633" y="1286539"/>
                            </a:lnTo>
                            <a:lnTo>
                              <a:pt x="0" y="1148316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0" name="Freeform 459">
                        <a:extLst>
                          <a:ext uri="{FF2B5EF4-FFF2-40B4-BE49-F238E27FC236}">
                            <a16:creationId xmlns:a16="http://schemas.microsoft.com/office/drawing/2014/main" id="{9E811D08-C214-4C15-4DFB-5FBAC18F33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47238" y="3634104"/>
                        <a:ext cx="231279" cy="385762"/>
                      </a:xfrm>
                      <a:custGeom>
                        <a:avLst/>
                        <a:gdLst>
                          <a:gd name="connsiteX0" fmla="*/ 222421 w 481913"/>
                          <a:gd name="connsiteY0" fmla="*/ 61784 h 333633"/>
                          <a:gd name="connsiteX1" fmla="*/ 61784 w 481913"/>
                          <a:gd name="connsiteY1" fmla="*/ 61784 h 333633"/>
                          <a:gd name="connsiteX2" fmla="*/ 0 w 481913"/>
                          <a:gd name="connsiteY2" fmla="*/ 172995 h 333633"/>
                          <a:gd name="connsiteX3" fmla="*/ 24713 w 481913"/>
                          <a:gd name="connsiteY3" fmla="*/ 284206 h 333633"/>
                          <a:gd name="connsiteX4" fmla="*/ 185351 w 481913"/>
                          <a:gd name="connsiteY4" fmla="*/ 333633 h 333633"/>
                          <a:gd name="connsiteX5" fmla="*/ 457200 w 481913"/>
                          <a:gd name="connsiteY5" fmla="*/ 333633 h 333633"/>
                          <a:gd name="connsiteX6" fmla="*/ 481913 w 481913"/>
                          <a:gd name="connsiteY6" fmla="*/ 197708 h 333633"/>
                          <a:gd name="connsiteX7" fmla="*/ 457200 w 481913"/>
                          <a:gd name="connsiteY7" fmla="*/ 49427 h 333633"/>
                          <a:gd name="connsiteX8" fmla="*/ 395416 w 481913"/>
                          <a:gd name="connsiteY8" fmla="*/ 0 h 333633"/>
                          <a:gd name="connsiteX9" fmla="*/ 333632 w 481913"/>
                          <a:gd name="connsiteY9" fmla="*/ 12357 h 333633"/>
                          <a:gd name="connsiteX10" fmla="*/ 222421 w 481913"/>
                          <a:gd name="connsiteY10" fmla="*/ 61784 h 3336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81913" h="333633">
                            <a:moveTo>
                              <a:pt x="222421" y="61784"/>
                            </a:moveTo>
                            <a:lnTo>
                              <a:pt x="61784" y="61784"/>
                            </a:lnTo>
                            <a:lnTo>
                              <a:pt x="0" y="172995"/>
                            </a:lnTo>
                            <a:lnTo>
                              <a:pt x="24713" y="284206"/>
                            </a:lnTo>
                            <a:lnTo>
                              <a:pt x="185351" y="333633"/>
                            </a:lnTo>
                            <a:lnTo>
                              <a:pt x="457200" y="333633"/>
                            </a:lnTo>
                            <a:lnTo>
                              <a:pt x="481913" y="197708"/>
                            </a:lnTo>
                            <a:lnTo>
                              <a:pt x="457200" y="49427"/>
                            </a:lnTo>
                            <a:lnTo>
                              <a:pt x="395416" y="0"/>
                            </a:lnTo>
                            <a:lnTo>
                              <a:pt x="333632" y="12357"/>
                            </a:lnTo>
                            <a:lnTo>
                              <a:pt x="222421" y="6178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1" name="Freeform 460">
                        <a:extLst>
                          <a:ext uri="{FF2B5EF4-FFF2-40B4-BE49-F238E27FC236}">
                            <a16:creationId xmlns:a16="http://schemas.microsoft.com/office/drawing/2014/main" id="{2125429D-EFF6-68FA-CD52-88C529955C3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3461654" y="3643925"/>
                        <a:ext cx="309542" cy="296411"/>
                      </a:xfrm>
                      <a:custGeom>
                        <a:avLst/>
                        <a:gdLst>
                          <a:gd name="connsiteX0" fmla="*/ 271849 w 852617"/>
                          <a:gd name="connsiteY0" fmla="*/ 123568 h 518984"/>
                          <a:gd name="connsiteX1" fmla="*/ 691979 w 852617"/>
                          <a:gd name="connsiteY1" fmla="*/ 160638 h 518984"/>
                          <a:gd name="connsiteX2" fmla="*/ 852617 w 852617"/>
                          <a:gd name="connsiteY2" fmla="*/ 259492 h 518984"/>
                          <a:gd name="connsiteX3" fmla="*/ 840260 w 852617"/>
                          <a:gd name="connsiteY3" fmla="*/ 407773 h 518984"/>
                          <a:gd name="connsiteX4" fmla="*/ 741406 w 852617"/>
                          <a:gd name="connsiteY4" fmla="*/ 469557 h 518984"/>
                          <a:gd name="connsiteX5" fmla="*/ 593125 w 852617"/>
                          <a:gd name="connsiteY5" fmla="*/ 518984 h 518984"/>
                          <a:gd name="connsiteX6" fmla="*/ 321276 w 852617"/>
                          <a:gd name="connsiteY6" fmla="*/ 506627 h 518984"/>
                          <a:gd name="connsiteX7" fmla="*/ 61784 w 852617"/>
                          <a:gd name="connsiteY7" fmla="*/ 420130 h 518984"/>
                          <a:gd name="connsiteX8" fmla="*/ 0 w 852617"/>
                          <a:gd name="connsiteY8" fmla="*/ 234779 h 518984"/>
                          <a:gd name="connsiteX9" fmla="*/ 37071 w 852617"/>
                          <a:gd name="connsiteY9" fmla="*/ 49427 h 518984"/>
                          <a:gd name="connsiteX10" fmla="*/ 210065 w 852617"/>
                          <a:gd name="connsiteY10" fmla="*/ 0 h 518984"/>
                          <a:gd name="connsiteX11" fmla="*/ 271849 w 852617"/>
                          <a:gd name="connsiteY11" fmla="*/ 123568 h 5189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852617" h="518984">
                            <a:moveTo>
                              <a:pt x="271849" y="123568"/>
                            </a:moveTo>
                            <a:lnTo>
                              <a:pt x="691979" y="160638"/>
                            </a:lnTo>
                            <a:lnTo>
                              <a:pt x="852617" y="259492"/>
                            </a:lnTo>
                            <a:lnTo>
                              <a:pt x="840260" y="407773"/>
                            </a:lnTo>
                            <a:lnTo>
                              <a:pt x="741406" y="469557"/>
                            </a:lnTo>
                            <a:lnTo>
                              <a:pt x="593125" y="518984"/>
                            </a:lnTo>
                            <a:lnTo>
                              <a:pt x="321276" y="506627"/>
                            </a:lnTo>
                            <a:lnTo>
                              <a:pt x="61784" y="420130"/>
                            </a:lnTo>
                            <a:lnTo>
                              <a:pt x="0" y="234779"/>
                            </a:lnTo>
                            <a:lnTo>
                              <a:pt x="37071" y="49427"/>
                            </a:lnTo>
                            <a:lnTo>
                              <a:pt x="210065" y="0"/>
                            </a:lnTo>
                            <a:lnTo>
                              <a:pt x="271849" y="123568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2" name="Freeform 461">
                        <a:extLst>
                          <a:ext uri="{FF2B5EF4-FFF2-40B4-BE49-F238E27FC236}">
                            <a16:creationId xmlns:a16="http://schemas.microsoft.com/office/drawing/2014/main" id="{2BBF150D-AADC-64E5-2031-79EEFED0BEAF}"/>
                          </a:ext>
                        </a:extLst>
                      </p:cNvPr>
                      <p:cNvSpPr/>
                      <p:nvPr/>
                    </p:nvSpPr>
                    <p:spPr>
                      <a:xfrm rot="5090213">
                        <a:off x="5114082" y="3695567"/>
                        <a:ext cx="259288" cy="182983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3" name="Freeform 462">
                        <a:extLst>
                          <a:ext uri="{FF2B5EF4-FFF2-40B4-BE49-F238E27FC236}">
                            <a16:creationId xmlns:a16="http://schemas.microsoft.com/office/drawing/2014/main" id="{EBBF0F27-791B-D180-B020-5D90027A4BAC}"/>
                          </a:ext>
                        </a:extLst>
                      </p:cNvPr>
                      <p:cNvSpPr/>
                      <p:nvPr/>
                    </p:nvSpPr>
                    <p:spPr>
                      <a:xfrm rot="13840121">
                        <a:off x="4512749" y="3555453"/>
                        <a:ext cx="261968" cy="338222"/>
                      </a:xfrm>
                      <a:custGeom>
                        <a:avLst/>
                        <a:gdLst>
                          <a:gd name="connsiteX0" fmla="*/ 506627 w 667264"/>
                          <a:gd name="connsiteY0" fmla="*/ 0 h 383060"/>
                          <a:gd name="connsiteX1" fmla="*/ 370702 w 667264"/>
                          <a:gd name="connsiteY1" fmla="*/ 12357 h 383060"/>
                          <a:gd name="connsiteX2" fmla="*/ 222421 w 667264"/>
                          <a:gd name="connsiteY2" fmla="*/ 12357 h 383060"/>
                          <a:gd name="connsiteX3" fmla="*/ 222421 w 667264"/>
                          <a:gd name="connsiteY3" fmla="*/ 12357 h 383060"/>
                          <a:gd name="connsiteX4" fmla="*/ 0 w 667264"/>
                          <a:gd name="connsiteY4" fmla="*/ 123568 h 383060"/>
                          <a:gd name="connsiteX5" fmla="*/ 0 w 667264"/>
                          <a:gd name="connsiteY5" fmla="*/ 123568 h 383060"/>
                          <a:gd name="connsiteX6" fmla="*/ 0 w 667264"/>
                          <a:gd name="connsiteY6" fmla="*/ 333633 h 383060"/>
                          <a:gd name="connsiteX7" fmla="*/ 111210 w 667264"/>
                          <a:gd name="connsiteY7" fmla="*/ 383060 h 383060"/>
                          <a:gd name="connsiteX8" fmla="*/ 210064 w 667264"/>
                          <a:gd name="connsiteY8" fmla="*/ 333633 h 383060"/>
                          <a:gd name="connsiteX9" fmla="*/ 247135 w 667264"/>
                          <a:gd name="connsiteY9" fmla="*/ 284206 h 383060"/>
                          <a:gd name="connsiteX10" fmla="*/ 308919 w 667264"/>
                          <a:gd name="connsiteY10" fmla="*/ 222422 h 383060"/>
                          <a:gd name="connsiteX11" fmla="*/ 432486 w 667264"/>
                          <a:gd name="connsiteY11" fmla="*/ 234779 h 383060"/>
                          <a:gd name="connsiteX12" fmla="*/ 556054 w 667264"/>
                          <a:gd name="connsiteY12" fmla="*/ 259492 h 383060"/>
                          <a:gd name="connsiteX13" fmla="*/ 556054 w 667264"/>
                          <a:gd name="connsiteY13" fmla="*/ 259492 h 383060"/>
                          <a:gd name="connsiteX14" fmla="*/ 667264 w 667264"/>
                          <a:gd name="connsiteY14" fmla="*/ 123568 h 383060"/>
                          <a:gd name="connsiteX15" fmla="*/ 617837 w 667264"/>
                          <a:gd name="connsiteY15" fmla="*/ 24714 h 383060"/>
                          <a:gd name="connsiteX16" fmla="*/ 506627 w 667264"/>
                          <a:gd name="connsiteY16" fmla="*/ 0 h 383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667264" h="383060">
                            <a:moveTo>
                              <a:pt x="506627" y="0"/>
                            </a:moveTo>
                            <a:lnTo>
                              <a:pt x="370702" y="12357"/>
                            </a:lnTo>
                            <a:lnTo>
                              <a:pt x="222421" y="12357"/>
                            </a:lnTo>
                            <a:lnTo>
                              <a:pt x="222421" y="12357"/>
                            </a:lnTo>
                            <a:lnTo>
                              <a:pt x="0" y="123568"/>
                            </a:lnTo>
                            <a:lnTo>
                              <a:pt x="0" y="123568"/>
                            </a:lnTo>
                            <a:lnTo>
                              <a:pt x="0" y="333633"/>
                            </a:lnTo>
                            <a:lnTo>
                              <a:pt x="111210" y="383060"/>
                            </a:lnTo>
                            <a:lnTo>
                              <a:pt x="210064" y="333633"/>
                            </a:lnTo>
                            <a:lnTo>
                              <a:pt x="247135" y="284206"/>
                            </a:lnTo>
                            <a:lnTo>
                              <a:pt x="308919" y="222422"/>
                            </a:lnTo>
                            <a:lnTo>
                              <a:pt x="432486" y="234779"/>
                            </a:lnTo>
                            <a:lnTo>
                              <a:pt x="556054" y="259492"/>
                            </a:lnTo>
                            <a:lnTo>
                              <a:pt x="556054" y="259492"/>
                            </a:lnTo>
                            <a:lnTo>
                              <a:pt x="667264" y="123568"/>
                            </a:lnTo>
                            <a:lnTo>
                              <a:pt x="617837" y="24714"/>
                            </a:lnTo>
                            <a:lnTo>
                              <a:pt x="506627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4" name="Freeform 463">
                        <a:extLst>
                          <a:ext uri="{FF2B5EF4-FFF2-40B4-BE49-F238E27FC236}">
                            <a16:creationId xmlns:a16="http://schemas.microsoft.com/office/drawing/2014/main" id="{5094AFC4-3EDC-59D4-F036-D64F6DC925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30191" y="3599842"/>
                        <a:ext cx="277084" cy="333222"/>
                      </a:xfrm>
                      <a:custGeom>
                        <a:avLst/>
                        <a:gdLst>
                          <a:gd name="connsiteX0" fmla="*/ 222421 w 481913"/>
                          <a:gd name="connsiteY0" fmla="*/ 61784 h 333633"/>
                          <a:gd name="connsiteX1" fmla="*/ 61784 w 481913"/>
                          <a:gd name="connsiteY1" fmla="*/ 61784 h 333633"/>
                          <a:gd name="connsiteX2" fmla="*/ 0 w 481913"/>
                          <a:gd name="connsiteY2" fmla="*/ 172995 h 333633"/>
                          <a:gd name="connsiteX3" fmla="*/ 24713 w 481913"/>
                          <a:gd name="connsiteY3" fmla="*/ 284206 h 333633"/>
                          <a:gd name="connsiteX4" fmla="*/ 185351 w 481913"/>
                          <a:gd name="connsiteY4" fmla="*/ 333633 h 333633"/>
                          <a:gd name="connsiteX5" fmla="*/ 457200 w 481913"/>
                          <a:gd name="connsiteY5" fmla="*/ 333633 h 333633"/>
                          <a:gd name="connsiteX6" fmla="*/ 481913 w 481913"/>
                          <a:gd name="connsiteY6" fmla="*/ 197708 h 333633"/>
                          <a:gd name="connsiteX7" fmla="*/ 457200 w 481913"/>
                          <a:gd name="connsiteY7" fmla="*/ 49427 h 333633"/>
                          <a:gd name="connsiteX8" fmla="*/ 395416 w 481913"/>
                          <a:gd name="connsiteY8" fmla="*/ 0 h 333633"/>
                          <a:gd name="connsiteX9" fmla="*/ 333632 w 481913"/>
                          <a:gd name="connsiteY9" fmla="*/ 12357 h 333633"/>
                          <a:gd name="connsiteX10" fmla="*/ 222421 w 481913"/>
                          <a:gd name="connsiteY10" fmla="*/ 61784 h 3336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81913" h="333633">
                            <a:moveTo>
                              <a:pt x="222421" y="61784"/>
                            </a:moveTo>
                            <a:lnTo>
                              <a:pt x="61784" y="61784"/>
                            </a:lnTo>
                            <a:lnTo>
                              <a:pt x="0" y="172995"/>
                            </a:lnTo>
                            <a:lnTo>
                              <a:pt x="24713" y="284206"/>
                            </a:lnTo>
                            <a:lnTo>
                              <a:pt x="185351" y="333633"/>
                            </a:lnTo>
                            <a:lnTo>
                              <a:pt x="457200" y="333633"/>
                            </a:lnTo>
                            <a:lnTo>
                              <a:pt x="481913" y="197708"/>
                            </a:lnTo>
                            <a:lnTo>
                              <a:pt x="457200" y="49427"/>
                            </a:lnTo>
                            <a:lnTo>
                              <a:pt x="395416" y="0"/>
                            </a:lnTo>
                            <a:lnTo>
                              <a:pt x="333632" y="12357"/>
                            </a:lnTo>
                            <a:lnTo>
                              <a:pt x="222421" y="6178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5" name="Freeform 464">
                        <a:extLst>
                          <a:ext uri="{FF2B5EF4-FFF2-40B4-BE49-F238E27FC236}">
                            <a16:creationId xmlns:a16="http://schemas.microsoft.com/office/drawing/2014/main" id="{79616D3C-B214-19A6-B60D-978FCC6EBE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540399" y="3542627"/>
                        <a:ext cx="252175" cy="340477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6" name="Freeform 465">
                        <a:extLst>
                          <a:ext uri="{FF2B5EF4-FFF2-40B4-BE49-F238E27FC236}">
                            <a16:creationId xmlns:a16="http://schemas.microsoft.com/office/drawing/2014/main" id="{B7CFADE0-5D4A-74B7-BBCC-C73D19AB2651}"/>
                          </a:ext>
                        </a:extLst>
                      </p:cNvPr>
                      <p:cNvSpPr/>
                      <p:nvPr/>
                    </p:nvSpPr>
                    <p:spPr>
                      <a:xfrm rot="5117711">
                        <a:off x="5763693" y="3608126"/>
                        <a:ext cx="307702" cy="168784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7" name="Freeform 466">
                        <a:extLst>
                          <a:ext uri="{FF2B5EF4-FFF2-40B4-BE49-F238E27FC236}">
                            <a16:creationId xmlns:a16="http://schemas.microsoft.com/office/drawing/2014/main" id="{2216238F-484F-C771-2EB9-6DA1D86001DB}"/>
                          </a:ext>
                        </a:extLst>
                      </p:cNvPr>
                      <p:cNvSpPr/>
                      <p:nvPr/>
                    </p:nvSpPr>
                    <p:spPr>
                      <a:xfrm rot="5717458" flipV="1">
                        <a:off x="6476773" y="3715663"/>
                        <a:ext cx="427809" cy="274219"/>
                      </a:xfrm>
                      <a:custGeom>
                        <a:avLst/>
                        <a:gdLst>
                          <a:gd name="connsiteX0" fmla="*/ 271849 w 852617"/>
                          <a:gd name="connsiteY0" fmla="*/ 123568 h 518984"/>
                          <a:gd name="connsiteX1" fmla="*/ 691979 w 852617"/>
                          <a:gd name="connsiteY1" fmla="*/ 160638 h 518984"/>
                          <a:gd name="connsiteX2" fmla="*/ 852617 w 852617"/>
                          <a:gd name="connsiteY2" fmla="*/ 259492 h 518984"/>
                          <a:gd name="connsiteX3" fmla="*/ 840260 w 852617"/>
                          <a:gd name="connsiteY3" fmla="*/ 407773 h 518984"/>
                          <a:gd name="connsiteX4" fmla="*/ 741406 w 852617"/>
                          <a:gd name="connsiteY4" fmla="*/ 469557 h 518984"/>
                          <a:gd name="connsiteX5" fmla="*/ 593125 w 852617"/>
                          <a:gd name="connsiteY5" fmla="*/ 518984 h 518984"/>
                          <a:gd name="connsiteX6" fmla="*/ 321276 w 852617"/>
                          <a:gd name="connsiteY6" fmla="*/ 506627 h 518984"/>
                          <a:gd name="connsiteX7" fmla="*/ 61784 w 852617"/>
                          <a:gd name="connsiteY7" fmla="*/ 420130 h 518984"/>
                          <a:gd name="connsiteX8" fmla="*/ 0 w 852617"/>
                          <a:gd name="connsiteY8" fmla="*/ 234779 h 518984"/>
                          <a:gd name="connsiteX9" fmla="*/ 37071 w 852617"/>
                          <a:gd name="connsiteY9" fmla="*/ 49427 h 518984"/>
                          <a:gd name="connsiteX10" fmla="*/ 210065 w 852617"/>
                          <a:gd name="connsiteY10" fmla="*/ 0 h 518984"/>
                          <a:gd name="connsiteX11" fmla="*/ 271849 w 852617"/>
                          <a:gd name="connsiteY11" fmla="*/ 123568 h 5189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852617" h="518984">
                            <a:moveTo>
                              <a:pt x="271849" y="123568"/>
                            </a:moveTo>
                            <a:lnTo>
                              <a:pt x="691979" y="160638"/>
                            </a:lnTo>
                            <a:lnTo>
                              <a:pt x="852617" y="259492"/>
                            </a:lnTo>
                            <a:lnTo>
                              <a:pt x="840260" y="407773"/>
                            </a:lnTo>
                            <a:lnTo>
                              <a:pt x="741406" y="469557"/>
                            </a:lnTo>
                            <a:lnTo>
                              <a:pt x="593125" y="518984"/>
                            </a:lnTo>
                            <a:lnTo>
                              <a:pt x="321276" y="506627"/>
                            </a:lnTo>
                            <a:lnTo>
                              <a:pt x="61784" y="420130"/>
                            </a:lnTo>
                            <a:lnTo>
                              <a:pt x="0" y="234779"/>
                            </a:lnTo>
                            <a:lnTo>
                              <a:pt x="37071" y="49427"/>
                            </a:lnTo>
                            <a:lnTo>
                              <a:pt x="210065" y="0"/>
                            </a:lnTo>
                            <a:lnTo>
                              <a:pt x="271849" y="123568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8" name="Freeform 467">
                        <a:extLst>
                          <a:ext uri="{FF2B5EF4-FFF2-40B4-BE49-F238E27FC236}">
                            <a16:creationId xmlns:a16="http://schemas.microsoft.com/office/drawing/2014/main" id="{4A55FF65-9F48-9414-9E14-412A596DFDE7}"/>
                          </a:ext>
                        </a:extLst>
                      </p:cNvPr>
                      <p:cNvSpPr/>
                      <p:nvPr/>
                    </p:nvSpPr>
                    <p:spPr>
                      <a:xfrm rot="12653062">
                        <a:off x="6328198" y="3301409"/>
                        <a:ext cx="441094" cy="298359"/>
                      </a:xfrm>
                      <a:custGeom>
                        <a:avLst/>
                        <a:gdLst>
                          <a:gd name="connsiteX0" fmla="*/ 506627 w 667264"/>
                          <a:gd name="connsiteY0" fmla="*/ 0 h 383060"/>
                          <a:gd name="connsiteX1" fmla="*/ 370702 w 667264"/>
                          <a:gd name="connsiteY1" fmla="*/ 12357 h 383060"/>
                          <a:gd name="connsiteX2" fmla="*/ 222421 w 667264"/>
                          <a:gd name="connsiteY2" fmla="*/ 12357 h 383060"/>
                          <a:gd name="connsiteX3" fmla="*/ 222421 w 667264"/>
                          <a:gd name="connsiteY3" fmla="*/ 12357 h 383060"/>
                          <a:gd name="connsiteX4" fmla="*/ 0 w 667264"/>
                          <a:gd name="connsiteY4" fmla="*/ 123568 h 383060"/>
                          <a:gd name="connsiteX5" fmla="*/ 0 w 667264"/>
                          <a:gd name="connsiteY5" fmla="*/ 123568 h 383060"/>
                          <a:gd name="connsiteX6" fmla="*/ 0 w 667264"/>
                          <a:gd name="connsiteY6" fmla="*/ 333633 h 383060"/>
                          <a:gd name="connsiteX7" fmla="*/ 111210 w 667264"/>
                          <a:gd name="connsiteY7" fmla="*/ 383060 h 383060"/>
                          <a:gd name="connsiteX8" fmla="*/ 210064 w 667264"/>
                          <a:gd name="connsiteY8" fmla="*/ 333633 h 383060"/>
                          <a:gd name="connsiteX9" fmla="*/ 247135 w 667264"/>
                          <a:gd name="connsiteY9" fmla="*/ 284206 h 383060"/>
                          <a:gd name="connsiteX10" fmla="*/ 308919 w 667264"/>
                          <a:gd name="connsiteY10" fmla="*/ 222422 h 383060"/>
                          <a:gd name="connsiteX11" fmla="*/ 432486 w 667264"/>
                          <a:gd name="connsiteY11" fmla="*/ 234779 h 383060"/>
                          <a:gd name="connsiteX12" fmla="*/ 556054 w 667264"/>
                          <a:gd name="connsiteY12" fmla="*/ 259492 h 383060"/>
                          <a:gd name="connsiteX13" fmla="*/ 556054 w 667264"/>
                          <a:gd name="connsiteY13" fmla="*/ 259492 h 383060"/>
                          <a:gd name="connsiteX14" fmla="*/ 667264 w 667264"/>
                          <a:gd name="connsiteY14" fmla="*/ 123568 h 383060"/>
                          <a:gd name="connsiteX15" fmla="*/ 617837 w 667264"/>
                          <a:gd name="connsiteY15" fmla="*/ 24714 h 383060"/>
                          <a:gd name="connsiteX16" fmla="*/ 506627 w 667264"/>
                          <a:gd name="connsiteY16" fmla="*/ 0 h 383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667264" h="383060">
                            <a:moveTo>
                              <a:pt x="506627" y="0"/>
                            </a:moveTo>
                            <a:lnTo>
                              <a:pt x="370702" y="12357"/>
                            </a:lnTo>
                            <a:lnTo>
                              <a:pt x="222421" y="12357"/>
                            </a:lnTo>
                            <a:lnTo>
                              <a:pt x="222421" y="12357"/>
                            </a:lnTo>
                            <a:lnTo>
                              <a:pt x="0" y="123568"/>
                            </a:lnTo>
                            <a:lnTo>
                              <a:pt x="0" y="123568"/>
                            </a:lnTo>
                            <a:lnTo>
                              <a:pt x="0" y="333633"/>
                            </a:lnTo>
                            <a:lnTo>
                              <a:pt x="111210" y="383060"/>
                            </a:lnTo>
                            <a:lnTo>
                              <a:pt x="210064" y="333633"/>
                            </a:lnTo>
                            <a:lnTo>
                              <a:pt x="247135" y="284206"/>
                            </a:lnTo>
                            <a:lnTo>
                              <a:pt x="308919" y="222422"/>
                            </a:lnTo>
                            <a:lnTo>
                              <a:pt x="432486" y="234779"/>
                            </a:lnTo>
                            <a:lnTo>
                              <a:pt x="556054" y="259492"/>
                            </a:lnTo>
                            <a:lnTo>
                              <a:pt x="556054" y="259492"/>
                            </a:lnTo>
                            <a:lnTo>
                              <a:pt x="667264" y="123568"/>
                            </a:lnTo>
                            <a:lnTo>
                              <a:pt x="617837" y="24714"/>
                            </a:lnTo>
                            <a:lnTo>
                              <a:pt x="506627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9" name="Freeform 468">
                        <a:extLst>
                          <a:ext uri="{FF2B5EF4-FFF2-40B4-BE49-F238E27FC236}">
                            <a16:creationId xmlns:a16="http://schemas.microsoft.com/office/drawing/2014/main" id="{9570D81E-20AB-221E-8EF0-A4DA7453EBF6}"/>
                          </a:ext>
                        </a:extLst>
                      </p:cNvPr>
                      <p:cNvSpPr/>
                      <p:nvPr/>
                    </p:nvSpPr>
                    <p:spPr>
                      <a:xfrm rot="18919493">
                        <a:off x="6272918" y="3682207"/>
                        <a:ext cx="332305" cy="319239"/>
                      </a:xfrm>
                      <a:custGeom>
                        <a:avLst/>
                        <a:gdLst>
                          <a:gd name="connsiteX0" fmla="*/ 360045 w 445770"/>
                          <a:gd name="connsiteY0" fmla="*/ 0 h 285750"/>
                          <a:gd name="connsiteX1" fmla="*/ 234315 w 445770"/>
                          <a:gd name="connsiteY1" fmla="*/ 57150 h 285750"/>
                          <a:gd name="connsiteX2" fmla="*/ 160020 w 445770"/>
                          <a:gd name="connsiteY2" fmla="*/ 114300 h 285750"/>
                          <a:gd name="connsiteX3" fmla="*/ 160020 w 445770"/>
                          <a:gd name="connsiteY3" fmla="*/ 114300 h 285750"/>
                          <a:gd name="connsiteX4" fmla="*/ 22860 w 445770"/>
                          <a:gd name="connsiteY4" fmla="*/ 125730 h 285750"/>
                          <a:gd name="connsiteX5" fmla="*/ 0 w 445770"/>
                          <a:gd name="connsiteY5" fmla="*/ 165735 h 285750"/>
                          <a:gd name="connsiteX6" fmla="*/ 45720 w 445770"/>
                          <a:gd name="connsiteY6" fmla="*/ 211455 h 285750"/>
                          <a:gd name="connsiteX7" fmla="*/ 125730 w 445770"/>
                          <a:gd name="connsiteY7" fmla="*/ 251460 h 285750"/>
                          <a:gd name="connsiteX8" fmla="*/ 217170 w 445770"/>
                          <a:gd name="connsiteY8" fmla="*/ 285750 h 285750"/>
                          <a:gd name="connsiteX9" fmla="*/ 308610 w 445770"/>
                          <a:gd name="connsiteY9" fmla="*/ 274320 h 285750"/>
                          <a:gd name="connsiteX10" fmla="*/ 400050 w 445770"/>
                          <a:gd name="connsiteY10" fmla="*/ 211455 h 285750"/>
                          <a:gd name="connsiteX11" fmla="*/ 445770 w 445770"/>
                          <a:gd name="connsiteY11" fmla="*/ 114300 h 285750"/>
                          <a:gd name="connsiteX12" fmla="*/ 434340 w 445770"/>
                          <a:gd name="connsiteY12" fmla="*/ 28575 h 285750"/>
                          <a:gd name="connsiteX13" fmla="*/ 360045 w 445770"/>
                          <a:gd name="connsiteY13" fmla="*/ 0 h 28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45770" h="285750">
                            <a:moveTo>
                              <a:pt x="360045" y="0"/>
                            </a:moveTo>
                            <a:lnTo>
                              <a:pt x="234315" y="57150"/>
                            </a:lnTo>
                            <a:lnTo>
                              <a:pt x="160020" y="114300"/>
                            </a:lnTo>
                            <a:lnTo>
                              <a:pt x="160020" y="114300"/>
                            </a:lnTo>
                            <a:lnTo>
                              <a:pt x="22860" y="125730"/>
                            </a:lnTo>
                            <a:lnTo>
                              <a:pt x="0" y="165735"/>
                            </a:lnTo>
                            <a:lnTo>
                              <a:pt x="45720" y="211455"/>
                            </a:lnTo>
                            <a:lnTo>
                              <a:pt x="125730" y="251460"/>
                            </a:lnTo>
                            <a:lnTo>
                              <a:pt x="217170" y="285750"/>
                            </a:lnTo>
                            <a:lnTo>
                              <a:pt x="308610" y="274320"/>
                            </a:lnTo>
                            <a:lnTo>
                              <a:pt x="400050" y="211455"/>
                            </a:lnTo>
                            <a:lnTo>
                              <a:pt x="445770" y="114300"/>
                            </a:lnTo>
                            <a:lnTo>
                              <a:pt x="434340" y="28575"/>
                            </a:lnTo>
                            <a:lnTo>
                              <a:pt x="3600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0" name="Freeform 469">
                        <a:extLst>
                          <a:ext uri="{FF2B5EF4-FFF2-40B4-BE49-F238E27FC236}">
                            <a16:creationId xmlns:a16="http://schemas.microsoft.com/office/drawing/2014/main" id="{44B45E36-2E69-6B20-26C8-3174147F6074}"/>
                          </a:ext>
                        </a:extLst>
                      </p:cNvPr>
                      <p:cNvSpPr/>
                      <p:nvPr/>
                    </p:nvSpPr>
                    <p:spPr>
                      <a:xfrm rot="308914">
                        <a:off x="6139755" y="3577215"/>
                        <a:ext cx="202915" cy="367331"/>
                      </a:xfrm>
                      <a:custGeom>
                        <a:avLst/>
                        <a:gdLst>
                          <a:gd name="connsiteX0" fmla="*/ 222421 w 481913"/>
                          <a:gd name="connsiteY0" fmla="*/ 61784 h 333633"/>
                          <a:gd name="connsiteX1" fmla="*/ 61784 w 481913"/>
                          <a:gd name="connsiteY1" fmla="*/ 61784 h 333633"/>
                          <a:gd name="connsiteX2" fmla="*/ 0 w 481913"/>
                          <a:gd name="connsiteY2" fmla="*/ 172995 h 333633"/>
                          <a:gd name="connsiteX3" fmla="*/ 24713 w 481913"/>
                          <a:gd name="connsiteY3" fmla="*/ 284206 h 333633"/>
                          <a:gd name="connsiteX4" fmla="*/ 185351 w 481913"/>
                          <a:gd name="connsiteY4" fmla="*/ 333633 h 333633"/>
                          <a:gd name="connsiteX5" fmla="*/ 457200 w 481913"/>
                          <a:gd name="connsiteY5" fmla="*/ 333633 h 333633"/>
                          <a:gd name="connsiteX6" fmla="*/ 481913 w 481913"/>
                          <a:gd name="connsiteY6" fmla="*/ 197708 h 333633"/>
                          <a:gd name="connsiteX7" fmla="*/ 457200 w 481913"/>
                          <a:gd name="connsiteY7" fmla="*/ 49427 h 333633"/>
                          <a:gd name="connsiteX8" fmla="*/ 395416 w 481913"/>
                          <a:gd name="connsiteY8" fmla="*/ 0 h 333633"/>
                          <a:gd name="connsiteX9" fmla="*/ 333632 w 481913"/>
                          <a:gd name="connsiteY9" fmla="*/ 12357 h 333633"/>
                          <a:gd name="connsiteX10" fmla="*/ 222421 w 481913"/>
                          <a:gd name="connsiteY10" fmla="*/ 61784 h 3336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81913" h="333633">
                            <a:moveTo>
                              <a:pt x="222421" y="61784"/>
                            </a:moveTo>
                            <a:lnTo>
                              <a:pt x="61784" y="61784"/>
                            </a:lnTo>
                            <a:lnTo>
                              <a:pt x="0" y="172995"/>
                            </a:lnTo>
                            <a:lnTo>
                              <a:pt x="24713" y="284206"/>
                            </a:lnTo>
                            <a:lnTo>
                              <a:pt x="185351" y="333633"/>
                            </a:lnTo>
                            <a:lnTo>
                              <a:pt x="457200" y="333633"/>
                            </a:lnTo>
                            <a:lnTo>
                              <a:pt x="481913" y="197708"/>
                            </a:lnTo>
                            <a:lnTo>
                              <a:pt x="457200" y="49427"/>
                            </a:lnTo>
                            <a:lnTo>
                              <a:pt x="395416" y="0"/>
                            </a:lnTo>
                            <a:lnTo>
                              <a:pt x="333632" y="12357"/>
                            </a:lnTo>
                            <a:lnTo>
                              <a:pt x="222421" y="6178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1" name="Freeform 470">
                        <a:extLst>
                          <a:ext uri="{FF2B5EF4-FFF2-40B4-BE49-F238E27FC236}">
                            <a16:creationId xmlns:a16="http://schemas.microsoft.com/office/drawing/2014/main" id="{D2009679-F646-7A6F-F58A-0B6C54450B1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756369" y="3589943"/>
                        <a:ext cx="176380" cy="318000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2" name="Freeform 471">
                        <a:extLst>
                          <a:ext uri="{FF2B5EF4-FFF2-40B4-BE49-F238E27FC236}">
                            <a16:creationId xmlns:a16="http://schemas.microsoft.com/office/drawing/2014/main" id="{2784742A-A6F2-734D-F53C-273388EEDB31}"/>
                          </a:ext>
                        </a:extLst>
                      </p:cNvPr>
                      <p:cNvSpPr/>
                      <p:nvPr/>
                    </p:nvSpPr>
                    <p:spPr>
                      <a:xfrm rot="5117711">
                        <a:off x="3896099" y="3634235"/>
                        <a:ext cx="307702" cy="168784"/>
                      </a:xfrm>
                      <a:custGeom>
                        <a:avLst/>
                        <a:gdLst>
                          <a:gd name="connsiteX0" fmla="*/ 131445 w 194310"/>
                          <a:gd name="connsiteY0" fmla="*/ 0 h 268605"/>
                          <a:gd name="connsiteX1" fmla="*/ 57150 w 194310"/>
                          <a:gd name="connsiteY1" fmla="*/ 0 h 268605"/>
                          <a:gd name="connsiteX2" fmla="*/ 34290 w 194310"/>
                          <a:gd name="connsiteY2" fmla="*/ 68580 h 268605"/>
                          <a:gd name="connsiteX3" fmla="*/ 22860 w 194310"/>
                          <a:gd name="connsiteY3" fmla="*/ 131445 h 268605"/>
                          <a:gd name="connsiteX4" fmla="*/ 0 w 194310"/>
                          <a:gd name="connsiteY4" fmla="*/ 200025 h 268605"/>
                          <a:gd name="connsiteX5" fmla="*/ 28575 w 194310"/>
                          <a:gd name="connsiteY5" fmla="*/ 251460 h 268605"/>
                          <a:gd name="connsiteX6" fmla="*/ 120015 w 194310"/>
                          <a:gd name="connsiteY6" fmla="*/ 268605 h 268605"/>
                          <a:gd name="connsiteX7" fmla="*/ 188595 w 194310"/>
                          <a:gd name="connsiteY7" fmla="*/ 222885 h 268605"/>
                          <a:gd name="connsiteX8" fmla="*/ 194310 w 194310"/>
                          <a:gd name="connsiteY8" fmla="*/ 137160 h 268605"/>
                          <a:gd name="connsiteX9" fmla="*/ 131445 w 194310"/>
                          <a:gd name="connsiteY9" fmla="*/ 0 h 2686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94310" h="268605">
                            <a:moveTo>
                              <a:pt x="131445" y="0"/>
                            </a:moveTo>
                            <a:lnTo>
                              <a:pt x="57150" y="0"/>
                            </a:lnTo>
                            <a:lnTo>
                              <a:pt x="34290" y="68580"/>
                            </a:lnTo>
                            <a:lnTo>
                              <a:pt x="22860" y="131445"/>
                            </a:lnTo>
                            <a:lnTo>
                              <a:pt x="0" y="200025"/>
                            </a:lnTo>
                            <a:lnTo>
                              <a:pt x="28575" y="251460"/>
                            </a:lnTo>
                            <a:lnTo>
                              <a:pt x="120015" y="268605"/>
                            </a:lnTo>
                            <a:lnTo>
                              <a:pt x="188595" y="222885"/>
                            </a:lnTo>
                            <a:lnTo>
                              <a:pt x="194310" y="137160"/>
                            </a:lnTo>
                            <a:lnTo>
                              <a:pt x="131445" y="0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3" name="Freeform 472">
                        <a:extLst>
                          <a:ext uri="{FF2B5EF4-FFF2-40B4-BE49-F238E27FC236}">
                            <a16:creationId xmlns:a16="http://schemas.microsoft.com/office/drawing/2014/main" id="{C5055617-C032-2695-7C31-8E9797E8F684}"/>
                          </a:ext>
                        </a:extLst>
                      </p:cNvPr>
                      <p:cNvSpPr/>
                      <p:nvPr/>
                    </p:nvSpPr>
                    <p:spPr>
                      <a:xfrm rot="21437595">
                        <a:off x="4202722" y="3604283"/>
                        <a:ext cx="193599" cy="233047"/>
                      </a:xfrm>
                      <a:custGeom>
                        <a:avLst/>
                        <a:gdLst>
                          <a:gd name="connsiteX0" fmla="*/ 222421 w 481913"/>
                          <a:gd name="connsiteY0" fmla="*/ 61784 h 333633"/>
                          <a:gd name="connsiteX1" fmla="*/ 61784 w 481913"/>
                          <a:gd name="connsiteY1" fmla="*/ 61784 h 333633"/>
                          <a:gd name="connsiteX2" fmla="*/ 0 w 481913"/>
                          <a:gd name="connsiteY2" fmla="*/ 172995 h 333633"/>
                          <a:gd name="connsiteX3" fmla="*/ 24713 w 481913"/>
                          <a:gd name="connsiteY3" fmla="*/ 284206 h 333633"/>
                          <a:gd name="connsiteX4" fmla="*/ 185351 w 481913"/>
                          <a:gd name="connsiteY4" fmla="*/ 333633 h 333633"/>
                          <a:gd name="connsiteX5" fmla="*/ 457200 w 481913"/>
                          <a:gd name="connsiteY5" fmla="*/ 333633 h 333633"/>
                          <a:gd name="connsiteX6" fmla="*/ 481913 w 481913"/>
                          <a:gd name="connsiteY6" fmla="*/ 197708 h 333633"/>
                          <a:gd name="connsiteX7" fmla="*/ 457200 w 481913"/>
                          <a:gd name="connsiteY7" fmla="*/ 49427 h 333633"/>
                          <a:gd name="connsiteX8" fmla="*/ 395416 w 481913"/>
                          <a:gd name="connsiteY8" fmla="*/ 0 h 333633"/>
                          <a:gd name="connsiteX9" fmla="*/ 333632 w 481913"/>
                          <a:gd name="connsiteY9" fmla="*/ 12357 h 333633"/>
                          <a:gd name="connsiteX10" fmla="*/ 222421 w 481913"/>
                          <a:gd name="connsiteY10" fmla="*/ 61784 h 3336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81913" h="333633">
                            <a:moveTo>
                              <a:pt x="222421" y="61784"/>
                            </a:moveTo>
                            <a:lnTo>
                              <a:pt x="61784" y="61784"/>
                            </a:lnTo>
                            <a:lnTo>
                              <a:pt x="0" y="172995"/>
                            </a:lnTo>
                            <a:lnTo>
                              <a:pt x="24713" y="284206"/>
                            </a:lnTo>
                            <a:lnTo>
                              <a:pt x="185351" y="333633"/>
                            </a:lnTo>
                            <a:lnTo>
                              <a:pt x="457200" y="333633"/>
                            </a:lnTo>
                            <a:lnTo>
                              <a:pt x="481913" y="197708"/>
                            </a:lnTo>
                            <a:lnTo>
                              <a:pt x="457200" y="49427"/>
                            </a:lnTo>
                            <a:lnTo>
                              <a:pt x="395416" y="0"/>
                            </a:lnTo>
                            <a:lnTo>
                              <a:pt x="333632" y="12357"/>
                            </a:lnTo>
                            <a:lnTo>
                              <a:pt x="222421" y="6178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4" name="Oval 473">
                        <a:extLst>
                          <a:ext uri="{FF2B5EF4-FFF2-40B4-BE49-F238E27FC236}">
                            <a16:creationId xmlns:a16="http://schemas.microsoft.com/office/drawing/2014/main" id="{2E1B34C0-EADE-ED4B-EDDA-51ACF7F3A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7633" y="2817630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5" name="Oval 474">
                        <a:extLst>
                          <a:ext uri="{FF2B5EF4-FFF2-40B4-BE49-F238E27FC236}">
                            <a16:creationId xmlns:a16="http://schemas.microsoft.com/office/drawing/2014/main" id="{B4946887-C9F6-A0DA-916F-2D8BE3CCFB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0034" y="3086989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6" name="Oval 475">
                        <a:extLst>
                          <a:ext uri="{FF2B5EF4-FFF2-40B4-BE49-F238E27FC236}">
                            <a16:creationId xmlns:a16="http://schemas.microsoft.com/office/drawing/2014/main" id="{A3DAFD34-471E-7EBF-6E97-C8DB47737C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2317" y="3140153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7" name="Oval 476">
                        <a:extLst>
                          <a:ext uri="{FF2B5EF4-FFF2-40B4-BE49-F238E27FC236}">
                            <a16:creationId xmlns:a16="http://schemas.microsoft.com/office/drawing/2014/main" id="{E564C065-AEA1-AE38-5C3C-CD8BD73015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5730" y="3459130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8" name="Oval 477">
                        <a:extLst>
                          <a:ext uri="{FF2B5EF4-FFF2-40B4-BE49-F238E27FC236}">
                            <a16:creationId xmlns:a16="http://schemas.microsoft.com/office/drawing/2014/main" id="{0E7D887F-1232-04A0-F273-372909EF5C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0794" y="3799371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9" name="Oval 478">
                        <a:extLst>
                          <a:ext uri="{FF2B5EF4-FFF2-40B4-BE49-F238E27FC236}">
                            <a16:creationId xmlns:a16="http://schemas.microsoft.com/office/drawing/2014/main" id="{AAD75FC9-6ECC-9D74-0859-B1A9B0365C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6235" y="3831273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0" name="Oval 479">
                        <a:extLst>
                          <a:ext uri="{FF2B5EF4-FFF2-40B4-BE49-F238E27FC236}">
                            <a16:creationId xmlns:a16="http://schemas.microsoft.com/office/drawing/2014/main" id="{6CC3C194-62FA-3A2B-427A-71D1748546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2197" y="2789270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1" name="Oval 480">
                        <a:extLst>
                          <a:ext uri="{FF2B5EF4-FFF2-40B4-BE49-F238E27FC236}">
                            <a16:creationId xmlns:a16="http://schemas.microsoft.com/office/drawing/2014/main" id="{54E15387-4627-D975-5FC4-02F6B410B6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85631" y="2778641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2" name="Oval 481">
                        <a:extLst>
                          <a:ext uri="{FF2B5EF4-FFF2-40B4-BE49-F238E27FC236}">
                            <a16:creationId xmlns:a16="http://schemas.microsoft.com/office/drawing/2014/main" id="{5C167DFF-E55E-B273-8A8D-2F14D9B033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0692" y="3033824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3" name="Oval 482">
                        <a:extLst>
                          <a:ext uri="{FF2B5EF4-FFF2-40B4-BE49-F238E27FC236}">
                            <a16:creationId xmlns:a16="http://schemas.microsoft.com/office/drawing/2014/main" id="{5F6DD690-29EC-290A-39CA-B1597801A4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6625" y="3448501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4" name="Oval 483">
                        <a:extLst>
                          <a:ext uri="{FF2B5EF4-FFF2-40B4-BE49-F238E27FC236}">
                            <a16:creationId xmlns:a16="http://schemas.microsoft.com/office/drawing/2014/main" id="{FD41BF80-4B19-53BD-8446-31FBD68732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0422" y="3735576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5" name="Oval 484">
                        <a:extLst>
                          <a:ext uri="{FF2B5EF4-FFF2-40B4-BE49-F238E27FC236}">
                            <a16:creationId xmlns:a16="http://schemas.microsoft.com/office/drawing/2014/main" id="{102638C5-7DA5-9601-8DFA-81E3A3CF1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0692" y="3310274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6" name="Oval 485">
                        <a:extLst>
                          <a:ext uri="{FF2B5EF4-FFF2-40B4-BE49-F238E27FC236}">
                            <a16:creationId xmlns:a16="http://schemas.microsoft.com/office/drawing/2014/main" id="{BBD50AB2-8970-9B5F-C583-90485EB93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0199" y="2962936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7" name="Oval 486">
                        <a:extLst>
                          <a:ext uri="{FF2B5EF4-FFF2-40B4-BE49-F238E27FC236}">
                            <a16:creationId xmlns:a16="http://schemas.microsoft.com/office/drawing/2014/main" id="{F124A923-5A85-7D1D-6596-27FDC4AACB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5909" y="3062171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8" name="Oval 487">
                        <a:extLst>
                          <a:ext uri="{FF2B5EF4-FFF2-40B4-BE49-F238E27FC236}">
                            <a16:creationId xmlns:a16="http://schemas.microsoft.com/office/drawing/2014/main" id="{F1F5FE3E-0A37-04E3-A25D-4FDCFAB392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58309" y="2821162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9" name="Oval 488">
                        <a:extLst>
                          <a:ext uri="{FF2B5EF4-FFF2-40B4-BE49-F238E27FC236}">
                            <a16:creationId xmlns:a16="http://schemas.microsoft.com/office/drawing/2014/main" id="{C476157F-59BD-522B-D103-15178598D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15282" y="2845969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0" name="Oval 489">
                        <a:extLst>
                          <a:ext uri="{FF2B5EF4-FFF2-40B4-BE49-F238E27FC236}">
                            <a16:creationId xmlns:a16="http://schemas.microsoft.com/office/drawing/2014/main" id="{DBC9F666-A229-4842-1F9E-34767A14D2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2255" y="2860140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1" name="Oval 490">
                        <a:extLst>
                          <a:ext uri="{FF2B5EF4-FFF2-40B4-BE49-F238E27FC236}">
                            <a16:creationId xmlns:a16="http://schemas.microsoft.com/office/drawing/2014/main" id="{781CBC0E-1334-0FA6-FDF7-C02580521C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06712" y="2806979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2" name="Oval 491">
                        <a:extLst>
                          <a:ext uri="{FF2B5EF4-FFF2-40B4-BE49-F238E27FC236}">
                            <a16:creationId xmlns:a16="http://schemas.microsoft.com/office/drawing/2014/main" id="{D24AD359-457E-1E1E-E0B2-D8D3FBD2A3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7337" y="3129502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3" name="Oval 492">
                        <a:extLst>
                          <a:ext uri="{FF2B5EF4-FFF2-40B4-BE49-F238E27FC236}">
                            <a16:creationId xmlns:a16="http://schemas.microsoft.com/office/drawing/2014/main" id="{D57B4E8B-B461-48F4-125A-56BB74D57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79348" y="3111779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4" name="Oval 493">
                        <a:extLst>
                          <a:ext uri="{FF2B5EF4-FFF2-40B4-BE49-F238E27FC236}">
                            <a16:creationId xmlns:a16="http://schemas.microsoft.com/office/drawing/2014/main" id="{1044979C-A03E-459E-1CDF-30C15BC4A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1871" y="3179117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5" name="Oval 494">
                        <a:extLst>
                          <a:ext uri="{FF2B5EF4-FFF2-40B4-BE49-F238E27FC236}">
                            <a16:creationId xmlns:a16="http://schemas.microsoft.com/office/drawing/2014/main" id="{CD590E7D-E09A-65C9-371D-97BC2DFE4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92496" y="3416580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6" name="Oval 495">
                        <a:extLst>
                          <a:ext uri="{FF2B5EF4-FFF2-40B4-BE49-F238E27FC236}">
                            <a16:creationId xmlns:a16="http://schemas.microsoft.com/office/drawing/2014/main" id="{30D13D76-A9F7-CE14-7F2A-29F1EB035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51223" y="3430755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7" name="Oval 496">
                        <a:extLst>
                          <a:ext uri="{FF2B5EF4-FFF2-40B4-BE49-F238E27FC236}">
                            <a16:creationId xmlns:a16="http://schemas.microsoft.com/office/drawing/2014/main" id="{D0631294-A6E0-C6DA-6323-E9D5B18BC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73746" y="3285438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8" name="Oval 497">
                        <a:extLst>
                          <a:ext uri="{FF2B5EF4-FFF2-40B4-BE49-F238E27FC236}">
                            <a16:creationId xmlns:a16="http://schemas.microsoft.com/office/drawing/2014/main" id="{B1DF9EBB-62B3-BE4F-6596-7543ADA77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7921" y="3544164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9" name="Oval 498">
                        <a:extLst>
                          <a:ext uri="{FF2B5EF4-FFF2-40B4-BE49-F238E27FC236}">
                            <a16:creationId xmlns:a16="http://schemas.microsoft.com/office/drawing/2014/main" id="{9E341606-88D5-6017-CE35-B951BA4CD8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49431" y="3682389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0" name="Oval 499">
                        <a:extLst>
                          <a:ext uri="{FF2B5EF4-FFF2-40B4-BE49-F238E27FC236}">
                            <a16:creationId xmlns:a16="http://schemas.microsoft.com/office/drawing/2014/main" id="{D9DD5C1B-FDF5-EF88-EC9E-F5DECFAE29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2083" y="3639859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1" name="Oval 500">
                        <a:extLst>
                          <a:ext uri="{FF2B5EF4-FFF2-40B4-BE49-F238E27FC236}">
                            <a16:creationId xmlns:a16="http://schemas.microsoft.com/office/drawing/2014/main" id="{34DC8216-A082-6B1A-AAFD-92DCC5CB48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58310" y="3735554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2" name="Oval 501">
                        <a:extLst>
                          <a:ext uri="{FF2B5EF4-FFF2-40B4-BE49-F238E27FC236}">
                            <a16:creationId xmlns:a16="http://schemas.microsoft.com/office/drawing/2014/main" id="{71AB35AF-3FF0-CEA4-6715-9EB0EE4149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24661" y="3437838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3" name="Oval 502">
                        <a:extLst>
                          <a:ext uri="{FF2B5EF4-FFF2-40B4-BE49-F238E27FC236}">
                            <a16:creationId xmlns:a16="http://schemas.microsoft.com/office/drawing/2014/main" id="{498EC897-DE3A-8B27-70FE-FD307C4102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0098" y="3696563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4" name="Oval 503">
                        <a:extLst>
                          <a:ext uri="{FF2B5EF4-FFF2-40B4-BE49-F238E27FC236}">
                            <a16:creationId xmlns:a16="http://schemas.microsoft.com/office/drawing/2014/main" id="{136F3B67-80EF-56A4-2FF4-60C29990C8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0722" y="3721367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05" name="Oval 504">
                        <a:extLst>
                          <a:ext uri="{FF2B5EF4-FFF2-40B4-BE49-F238E27FC236}">
                            <a16:creationId xmlns:a16="http://schemas.microsoft.com/office/drawing/2014/main" id="{AE4D90A9-4C0F-CD5C-C5AC-10CEF4D3EF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8458" y="3646942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6" name="Oval 505">
                        <a:extLst>
                          <a:ext uri="{FF2B5EF4-FFF2-40B4-BE49-F238E27FC236}">
                            <a16:creationId xmlns:a16="http://schemas.microsoft.com/office/drawing/2014/main" id="{BE0E1160-3BDC-B04E-AEF7-CE9CB3C897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8084" y="3746177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7" name="Oval 506">
                        <a:extLst>
                          <a:ext uri="{FF2B5EF4-FFF2-40B4-BE49-F238E27FC236}">
                            <a16:creationId xmlns:a16="http://schemas.microsoft.com/office/drawing/2014/main" id="{E348ED26-E3C6-CDB0-06B9-1DCD92AEF7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15813" y="3707187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8" name="Oval 507">
                        <a:extLst>
                          <a:ext uri="{FF2B5EF4-FFF2-40B4-BE49-F238E27FC236}">
                            <a16:creationId xmlns:a16="http://schemas.microsoft.com/office/drawing/2014/main" id="{6925153C-D767-DF87-0644-983FB733A6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1641" y="3859587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9" name="Oval 508">
                        <a:extLst>
                          <a:ext uri="{FF2B5EF4-FFF2-40B4-BE49-F238E27FC236}">
                            <a16:creationId xmlns:a16="http://schemas.microsoft.com/office/drawing/2014/main" id="{AEB08DCC-CDDD-D33C-DA02-362102E5DD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4041" y="3427193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0" name="Oval 509">
                        <a:extLst>
                          <a:ext uri="{FF2B5EF4-FFF2-40B4-BE49-F238E27FC236}">
                            <a16:creationId xmlns:a16="http://schemas.microsoft.com/office/drawing/2014/main" id="{85FC809D-DB30-DA2B-748D-A4772F40A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13524" y="3398840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1" name="Freeform 510">
                        <a:extLst>
                          <a:ext uri="{FF2B5EF4-FFF2-40B4-BE49-F238E27FC236}">
                            <a16:creationId xmlns:a16="http://schemas.microsoft.com/office/drawing/2014/main" id="{0A7E7C7C-FA52-3BBA-F70A-07390F3E64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56232" y="3702353"/>
                        <a:ext cx="165966" cy="176529"/>
                      </a:xfrm>
                      <a:custGeom>
                        <a:avLst/>
                        <a:gdLst>
                          <a:gd name="connsiteX0" fmla="*/ 222421 w 481913"/>
                          <a:gd name="connsiteY0" fmla="*/ 61784 h 333633"/>
                          <a:gd name="connsiteX1" fmla="*/ 61784 w 481913"/>
                          <a:gd name="connsiteY1" fmla="*/ 61784 h 333633"/>
                          <a:gd name="connsiteX2" fmla="*/ 0 w 481913"/>
                          <a:gd name="connsiteY2" fmla="*/ 172995 h 333633"/>
                          <a:gd name="connsiteX3" fmla="*/ 24713 w 481913"/>
                          <a:gd name="connsiteY3" fmla="*/ 284206 h 333633"/>
                          <a:gd name="connsiteX4" fmla="*/ 185351 w 481913"/>
                          <a:gd name="connsiteY4" fmla="*/ 333633 h 333633"/>
                          <a:gd name="connsiteX5" fmla="*/ 457200 w 481913"/>
                          <a:gd name="connsiteY5" fmla="*/ 333633 h 333633"/>
                          <a:gd name="connsiteX6" fmla="*/ 481913 w 481913"/>
                          <a:gd name="connsiteY6" fmla="*/ 197708 h 333633"/>
                          <a:gd name="connsiteX7" fmla="*/ 457200 w 481913"/>
                          <a:gd name="connsiteY7" fmla="*/ 49427 h 333633"/>
                          <a:gd name="connsiteX8" fmla="*/ 395416 w 481913"/>
                          <a:gd name="connsiteY8" fmla="*/ 0 h 333633"/>
                          <a:gd name="connsiteX9" fmla="*/ 333632 w 481913"/>
                          <a:gd name="connsiteY9" fmla="*/ 12357 h 333633"/>
                          <a:gd name="connsiteX10" fmla="*/ 222421 w 481913"/>
                          <a:gd name="connsiteY10" fmla="*/ 61784 h 3336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81913" h="333633">
                            <a:moveTo>
                              <a:pt x="222421" y="61784"/>
                            </a:moveTo>
                            <a:lnTo>
                              <a:pt x="61784" y="61784"/>
                            </a:lnTo>
                            <a:lnTo>
                              <a:pt x="0" y="172995"/>
                            </a:lnTo>
                            <a:lnTo>
                              <a:pt x="24713" y="284206"/>
                            </a:lnTo>
                            <a:lnTo>
                              <a:pt x="185351" y="333633"/>
                            </a:lnTo>
                            <a:lnTo>
                              <a:pt x="457200" y="333633"/>
                            </a:lnTo>
                            <a:lnTo>
                              <a:pt x="481913" y="197708"/>
                            </a:lnTo>
                            <a:lnTo>
                              <a:pt x="457200" y="49427"/>
                            </a:lnTo>
                            <a:lnTo>
                              <a:pt x="395416" y="0"/>
                            </a:lnTo>
                            <a:lnTo>
                              <a:pt x="333632" y="12357"/>
                            </a:lnTo>
                            <a:lnTo>
                              <a:pt x="222421" y="61784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2" name="Oval 511">
                        <a:extLst>
                          <a:ext uri="{FF2B5EF4-FFF2-40B4-BE49-F238E27FC236}">
                            <a16:creationId xmlns:a16="http://schemas.microsoft.com/office/drawing/2014/main" id="{DA13CC37-9035-0D46-2497-B974D32FF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8422" y="3770991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3" name="Oval 512">
                        <a:extLst>
                          <a:ext uri="{FF2B5EF4-FFF2-40B4-BE49-F238E27FC236}">
                            <a16:creationId xmlns:a16="http://schemas.microsoft.com/office/drawing/2014/main" id="{72AF1010-0F30-E368-D540-EBF7AB3C1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78048" y="3721370"/>
                        <a:ext cx="85060" cy="8506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20" name="Freeform 419">
                      <a:extLst>
                        <a:ext uri="{FF2B5EF4-FFF2-40B4-BE49-F238E27FC236}">
                          <a16:creationId xmlns:a16="http://schemas.microsoft.com/office/drawing/2014/main" id="{0058A082-9DF9-71A2-7417-200B8F5EBA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6605" y="3859619"/>
                      <a:ext cx="3721395" cy="1031358"/>
                    </a:xfrm>
                    <a:custGeom>
                      <a:avLst/>
                      <a:gdLst>
                        <a:gd name="connsiteX0" fmla="*/ 3700130 w 3721395"/>
                        <a:gd name="connsiteY0" fmla="*/ 191386 h 1031358"/>
                        <a:gd name="connsiteX1" fmla="*/ 3625702 w 3721395"/>
                        <a:gd name="connsiteY1" fmla="*/ 244548 h 1031358"/>
                        <a:gd name="connsiteX2" fmla="*/ 3498111 w 3721395"/>
                        <a:gd name="connsiteY2" fmla="*/ 276446 h 1031358"/>
                        <a:gd name="connsiteX3" fmla="*/ 3370521 w 3721395"/>
                        <a:gd name="connsiteY3" fmla="*/ 265814 h 1031358"/>
                        <a:gd name="connsiteX4" fmla="*/ 3242930 w 3721395"/>
                        <a:gd name="connsiteY4" fmla="*/ 202018 h 1031358"/>
                        <a:gd name="connsiteX5" fmla="*/ 3083442 w 3721395"/>
                        <a:gd name="connsiteY5" fmla="*/ 138223 h 1031358"/>
                        <a:gd name="connsiteX6" fmla="*/ 2892055 w 3721395"/>
                        <a:gd name="connsiteY6" fmla="*/ 0 h 1031358"/>
                        <a:gd name="connsiteX7" fmla="*/ 2743200 w 3721395"/>
                        <a:gd name="connsiteY7" fmla="*/ 0 h 1031358"/>
                        <a:gd name="connsiteX8" fmla="*/ 2583711 w 3721395"/>
                        <a:gd name="connsiteY8" fmla="*/ 42530 h 1031358"/>
                        <a:gd name="connsiteX9" fmla="*/ 2328530 w 3721395"/>
                        <a:gd name="connsiteY9" fmla="*/ 116958 h 1031358"/>
                        <a:gd name="connsiteX10" fmla="*/ 2126511 w 3721395"/>
                        <a:gd name="connsiteY10" fmla="*/ 106325 h 1031358"/>
                        <a:gd name="connsiteX11" fmla="*/ 1701209 w 3721395"/>
                        <a:gd name="connsiteY11" fmla="*/ 63795 h 1031358"/>
                        <a:gd name="connsiteX12" fmla="*/ 1297172 w 3721395"/>
                        <a:gd name="connsiteY12" fmla="*/ 10632 h 1031358"/>
                        <a:gd name="connsiteX13" fmla="*/ 871869 w 3721395"/>
                        <a:gd name="connsiteY13" fmla="*/ 21265 h 1031358"/>
                        <a:gd name="connsiteX14" fmla="*/ 393404 w 3721395"/>
                        <a:gd name="connsiteY14" fmla="*/ 106325 h 1031358"/>
                        <a:gd name="connsiteX15" fmla="*/ 212651 w 3721395"/>
                        <a:gd name="connsiteY15" fmla="*/ 191386 h 1031358"/>
                        <a:gd name="connsiteX16" fmla="*/ 0 w 3721395"/>
                        <a:gd name="connsiteY16" fmla="*/ 127590 h 1031358"/>
                        <a:gd name="connsiteX17" fmla="*/ 31897 w 3721395"/>
                        <a:gd name="connsiteY17" fmla="*/ 1020725 h 1031358"/>
                        <a:gd name="connsiteX18" fmla="*/ 3721395 w 3721395"/>
                        <a:gd name="connsiteY18" fmla="*/ 1031358 h 1031358"/>
                        <a:gd name="connsiteX19" fmla="*/ 3700130 w 3721395"/>
                        <a:gd name="connsiteY19" fmla="*/ 191386 h 10313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721395" h="1031358">
                          <a:moveTo>
                            <a:pt x="3700130" y="191386"/>
                          </a:moveTo>
                          <a:lnTo>
                            <a:pt x="3625702" y="244548"/>
                          </a:lnTo>
                          <a:lnTo>
                            <a:pt x="3498111" y="276446"/>
                          </a:lnTo>
                          <a:lnTo>
                            <a:pt x="3370521" y="265814"/>
                          </a:lnTo>
                          <a:lnTo>
                            <a:pt x="3242930" y="202018"/>
                          </a:lnTo>
                          <a:lnTo>
                            <a:pt x="3083442" y="138223"/>
                          </a:lnTo>
                          <a:lnTo>
                            <a:pt x="2892055" y="0"/>
                          </a:lnTo>
                          <a:lnTo>
                            <a:pt x="2743200" y="0"/>
                          </a:lnTo>
                          <a:lnTo>
                            <a:pt x="2583711" y="42530"/>
                          </a:lnTo>
                          <a:lnTo>
                            <a:pt x="2328530" y="116958"/>
                          </a:lnTo>
                          <a:lnTo>
                            <a:pt x="2126511" y="106325"/>
                          </a:lnTo>
                          <a:lnTo>
                            <a:pt x="1701209" y="63795"/>
                          </a:lnTo>
                          <a:lnTo>
                            <a:pt x="1297172" y="10632"/>
                          </a:lnTo>
                          <a:lnTo>
                            <a:pt x="871869" y="21265"/>
                          </a:lnTo>
                          <a:lnTo>
                            <a:pt x="393404" y="106325"/>
                          </a:lnTo>
                          <a:lnTo>
                            <a:pt x="212651" y="191386"/>
                          </a:lnTo>
                          <a:lnTo>
                            <a:pt x="0" y="127590"/>
                          </a:lnTo>
                          <a:lnTo>
                            <a:pt x="31897" y="1020725"/>
                          </a:lnTo>
                          <a:lnTo>
                            <a:pt x="3721395" y="1031358"/>
                          </a:lnTo>
                          <a:lnTo>
                            <a:pt x="3700130" y="191386"/>
                          </a:lnTo>
                          <a:close/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77" name="Freeform 376">
                    <a:extLst>
                      <a:ext uri="{FF2B5EF4-FFF2-40B4-BE49-F238E27FC236}">
                        <a16:creationId xmlns:a16="http://schemas.microsoft.com/office/drawing/2014/main" id="{848E05B0-E4C2-3E53-42FC-085C23E4C2CD}"/>
                      </a:ext>
                    </a:extLst>
                  </p:cNvPr>
                  <p:cNvSpPr/>
                  <p:nvPr/>
                </p:nvSpPr>
                <p:spPr>
                  <a:xfrm>
                    <a:off x="3264195" y="4348716"/>
                    <a:ext cx="2223780" cy="159489"/>
                  </a:xfrm>
                  <a:custGeom>
                    <a:avLst/>
                    <a:gdLst>
                      <a:gd name="connsiteX0" fmla="*/ 0 w 2223780"/>
                      <a:gd name="connsiteY0" fmla="*/ 74428 h 159489"/>
                      <a:gd name="connsiteX1" fmla="*/ 127591 w 2223780"/>
                      <a:gd name="connsiteY1" fmla="*/ 63796 h 159489"/>
                      <a:gd name="connsiteX2" fmla="*/ 180754 w 2223780"/>
                      <a:gd name="connsiteY2" fmla="*/ 74428 h 159489"/>
                      <a:gd name="connsiteX3" fmla="*/ 233917 w 2223780"/>
                      <a:gd name="connsiteY3" fmla="*/ 148856 h 159489"/>
                      <a:gd name="connsiteX4" fmla="*/ 287079 w 2223780"/>
                      <a:gd name="connsiteY4" fmla="*/ 159489 h 159489"/>
                      <a:gd name="connsiteX5" fmla="*/ 329610 w 2223780"/>
                      <a:gd name="connsiteY5" fmla="*/ 148856 h 159489"/>
                      <a:gd name="connsiteX6" fmla="*/ 350875 w 2223780"/>
                      <a:gd name="connsiteY6" fmla="*/ 116958 h 159489"/>
                      <a:gd name="connsiteX7" fmla="*/ 361507 w 2223780"/>
                      <a:gd name="connsiteY7" fmla="*/ 85061 h 159489"/>
                      <a:gd name="connsiteX8" fmla="*/ 372140 w 2223780"/>
                      <a:gd name="connsiteY8" fmla="*/ 42531 h 159489"/>
                      <a:gd name="connsiteX9" fmla="*/ 425303 w 2223780"/>
                      <a:gd name="connsiteY9" fmla="*/ 0 h 159489"/>
                      <a:gd name="connsiteX10" fmla="*/ 542261 w 2223780"/>
                      <a:gd name="connsiteY10" fmla="*/ 21265 h 159489"/>
                      <a:gd name="connsiteX11" fmla="*/ 691117 w 2223780"/>
                      <a:gd name="connsiteY11" fmla="*/ 42531 h 159489"/>
                      <a:gd name="connsiteX12" fmla="*/ 1010093 w 2223780"/>
                      <a:gd name="connsiteY12" fmla="*/ 31898 h 159489"/>
                      <a:gd name="connsiteX13" fmla="*/ 1041991 w 2223780"/>
                      <a:gd name="connsiteY13" fmla="*/ 21265 h 159489"/>
                      <a:gd name="connsiteX14" fmla="*/ 1084521 w 2223780"/>
                      <a:gd name="connsiteY14" fmla="*/ 10633 h 159489"/>
                      <a:gd name="connsiteX15" fmla="*/ 1892596 w 2223780"/>
                      <a:gd name="connsiteY15" fmla="*/ 21265 h 159489"/>
                      <a:gd name="connsiteX16" fmla="*/ 1998921 w 2223780"/>
                      <a:gd name="connsiteY16" fmla="*/ 31898 h 159489"/>
                      <a:gd name="connsiteX17" fmla="*/ 2115879 w 2223780"/>
                      <a:gd name="connsiteY17" fmla="*/ 63796 h 159489"/>
                      <a:gd name="connsiteX18" fmla="*/ 2190307 w 2223780"/>
                      <a:gd name="connsiteY18" fmla="*/ 85061 h 159489"/>
                      <a:gd name="connsiteX19" fmla="*/ 2222205 w 2223780"/>
                      <a:gd name="connsiteY19" fmla="*/ 95693 h 159489"/>
                      <a:gd name="connsiteX20" fmla="*/ 2222205 w 2223780"/>
                      <a:gd name="connsiteY20" fmla="*/ 85061 h 159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223780" h="159489">
                        <a:moveTo>
                          <a:pt x="0" y="74428"/>
                        </a:moveTo>
                        <a:cubicBezTo>
                          <a:pt x="42530" y="70884"/>
                          <a:pt x="84913" y="63796"/>
                          <a:pt x="127591" y="63796"/>
                        </a:cubicBezTo>
                        <a:cubicBezTo>
                          <a:pt x="145663" y="63796"/>
                          <a:pt x="167975" y="61649"/>
                          <a:pt x="180754" y="74428"/>
                        </a:cubicBezTo>
                        <a:cubicBezTo>
                          <a:pt x="259911" y="153585"/>
                          <a:pt x="153580" y="128772"/>
                          <a:pt x="233917" y="148856"/>
                        </a:cubicBezTo>
                        <a:cubicBezTo>
                          <a:pt x="251449" y="153239"/>
                          <a:pt x="269358" y="155945"/>
                          <a:pt x="287079" y="159489"/>
                        </a:cubicBezTo>
                        <a:cubicBezTo>
                          <a:pt x="301256" y="155945"/>
                          <a:pt x="317451" y="156962"/>
                          <a:pt x="329610" y="148856"/>
                        </a:cubicBezTo>
                        <a:cubicBezTo>
                          <a:pt x="340243" y="141768"/>
                          <a:pt x="345160" y="128388"/>
                          <a:pt x="350875" y="116958"/>
                        </a:cubicBezTo>
                        <a:cubicBezTo>
                          <a:pt x="355887" y="106934"/>
                          <a:pt x="358428" y="95837"/>
                          <a:pt x="361507" y="85061"/>
                        </a:cubicBezTo>
                        <a:cubicBezTo>
                          <a:pt x="365522" y="71010"/>
                          <a:pt x="365605" y="55601"/>
                          <a:pt x="372140" y="42531"/>
                        </a:cubicBezTo>
                        <a:cubicBezTo>
                          <a:pt x="379716" y="27378"/>
                          <a:pt x="414032" y="7514"/>
                          <a:pt x="425303" y="0"/>
                        </a:cubicBezTo>
                        <a:cubicBezTo>
                          <a:pt x="471114" y="9163"/>
                          <a:pt x="494627" y="14460"/>
                          <a:pt x="542261" y="21265"/>
                        </a:cubicBezTo>
                        <a:cubicBezTo>
                          <a:pt x="728501" y="47871"/>
                          <a:pt x="538937" y="17167"/>
                          <a:pt x="691117" y="42531"/>
                        </a:cubicBezTo>
                        <a:cubicBezTo>
                          <a:pt x="797442" y="38987"/>
                          <a:pt x="903903" y="38334"/>
                          <a:pt x="1010093" y="31898"/>
                        </a:cubicBezTo>
                        <a:cubicBezTo>
                          <a:pt x="1021280" y="31220"/>
                          <a:pt x="1031214" y="24344"/>
                          <a:pt x="1041991" y="21265"/>
                        </a:cubicBezTo>
                        <a:cubicBezTo>
                          <a:pt x="1056042" y="17251"/>
                          <a:pt x="1070344" y="14177"/>
                          <a:pt x="1084521" y="10633"/>
                        </a:cubicBezTo>
                        <a:lnTo>
                          <a:pt x="1892596" y="21265"/>
                        </a:lnTo>
                        <a:cubicBezTo>
                          <a:pt x="1928205" y="22093"/>
                          <a:pt x="1964093" y="24435"/>
                          <a:pt x="1998921" y="31898"/>
                        </a:cubicBezTo>
                        <a:cubicBezTo>
                          <a:pt x="2323661" y="101486"/>
                          <a:pt x="1615001" y="-7762"/>
                          <a:pt x="2115879" y="63796"/>
                        </a:cubicBezTo>
                        <a:cubicBezTo>
                          <a:pt x="2192360" y="89288"/>
                          <a:pt x="2096851" y="58359"/>
                          <a:pt x="2190307" y="85061"/>
                        </a:cubicBezTo>
                        <a:cubicBezTo>
                          <a:pt x="2201084" y="88140"/>
                          <a:pt x="2210997" y="95693"/>
                          <a:pt x="2222205" y="95693"/>
                        </a:cubicBezTo>
                        <a:cubicBezTo>
                          <a:pt x="2225749" y="95693"/>
                          <a:pt x="2222205" y="88605"/>
                          <a:pt x="2222205" y="85061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Freeform 377">
                    <a:extLst>
                      <a:ext uri="{FF2B5EF4-FFF2-40B4-BE49-F238E27FC236}">
                        <a16:creationId xmlns:a16="http://schemas.microsoft.com/office/drawing/2014/main" id="{134AC131-BBF9-383A-BA9E-F40099E4D7EB}"/>
                      </a:ext>
                    </a:extLst>
                  </p:cNvPr>
                  <p:cNvSpPr/>
                  <p:nvPr/>
                </p:nvSpPr>
                <p:spPr>
                  <a:xfrm>
                    <a:off x="4061637" y="3997842"/>
                    <a:ext cx="935665" cy="170121"/>
                  </a:xfrm>
                  <a:custGeom>
                    <a:avLst/>
                    <a:gdLst>
                      <a:gd name="connsiteX0" fmla="*/ 0 w 935665"/>
                      <a:gd name="connsiteY0" fmla="*/ 0 h 170121"/>
                      <a:gd name="connsiteX1" fmla="*/ 10633 w 935665"/>
                      <a:gd name="connsiteY1" fmla="*/ 53163 h 170121"/>
                      <a:gd name="connsiteX2" fmla="*/ 42530 w 935665"/>
                      <a:gd name="connsiteY2" fmla="*/ 74428 h 170121"/>
                      <a:gd name="connsiteX3" fmla="*/ 138223 w 935665"/>
                      <a:gd name="connsiteY3" fmla="*/ 116958 h 170121"/>
                      <a:gd name="connsiteX4" fmla="*/ 180754 w 935665"/>
                      <a:gd name="connsiteY4" fmla="*/ 138223 h 170121"/>
                      <a:gd name="connsiteX5" fmla="*/ 244549 w 935665"/>
                      <a:gd name="connsiteY5" fmla="*/ 159488 h 170121"/>
                      <a:gd name="connsiteX6" fmla="*/ 669851 w 935665"/>
                      <a:gd name="connsiteY6" fmla="*/ 159488 h 170121"/>
                      <a:gd name="connsiteX7" fmla="*/ 701749 w 935665"/>
                      <a:gd name="connsiteY7" fmla="*/ 170121 h 170121"/>
                      <a:gd name="connsiteX8" fmla="*/ 871870 w 935665"/>
                      <a:gd name="connsiteY8" fmla="*/ 159488 h 170121"/>
                      <a:gd name="connsiteX9" fmla="*/ 935665 w 935665"/>
                      <a:gd name="connsiteY9" fmla="*/ 148856 h 170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5665" h="170121">
                        <a:moveTo>
                          <a:pt x="0" y="0"/>
                        </a:moveTo>
                        <a:cubicBezTo>
                          <a:pt x="3544" y="17721"/>
                          <a:pt x="1667" y="37472"/>
                          <a:pt x="10633" y="53163"/>
                        </a:cubicBezTo>
                        <a:cubicBezTo>
                          <a:pt x="16973" y="64258"/>
                          <a:pt x="31435" y="68088"/>
                          <a:pt x="42530" y="74428"/>
                        </a:cubicBezTo>
                        <a:cubicBezTo>
                          <a:pt x="88329" y="100599"/>
                          <a:pt x="86964" y="94177"/>
                          <a:pt x="138223" y="116958"/>
                        </a:cubicBezTo>
                        <a:cubicBezTo>
                          <a:pt x="152707" y="123395"/>
                          <a:pt x="166037" y="132336"/>
                          <a:pt x="180754" y="138223"/>
                        </a:cubicBezTo>
                        <a:cubicBezTo>
                          <a:pt x="201566" y="146548"/>
                          <a:pt x="244549" y="159488"/>
                          <a:pt x="244549" y="159488"/>
                        </a:cubicBezTo>
                        <a:cubicBezTo>
                          <a:pt x="434108" y="152468"/>
                          <a:pt x="505497" y="138944"/>
                          <a:pt x="669851" y="159488"/>
                        </a:cubicBezTo>
                        <a:cubicBezTo>
                          <a:pt x="680972" y="160878"/>
                          <a:pt x="691116" y="166577"/>
                          <a:pt x="701749" y="170121"/>
                        </a:cubicBezTo>
                        <a:cubicBezTo>
                          <a:pt x="758456" y="166577"/>
                          <a:pt x="815308" y="164875"/>
                          <a:pt x="871870" y="159488"/>
                        </a:cubicBezTo>
                        <a:cubicBezTo>
                          <a:pt x="990804" y="148161"/>
                          <a:pt x="894744" y="148856"/>
                          <a:pt x="935665" y="148856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Freeform 378">
                    <a:extLst>
                      <a:ext uri="{FF2B5EF4-FFF2-40B4-BE49-F238E27FC236}">
                        <a16:creationId xmlns:a16="http://schemas.microsoft.com/office/drawing/2014/main" id="{57611F23-A9D2-3D22-6E24-09B4B468600A}"/>
                      </a:ext>
                    </a:extLst>
                  </p:cNvPr>
                  <p:cNvSpPr/>
                  <p:nvPr/>
                </p:nvSpPr>
                <p:spPr>
                  <a:xfrm>
                    <a:off x="5146158" y="4008474"/>
                    <a:ext cx="893135" cy="118649"/>
                  </a:xfrm>
                  <a:custGeom>
                    <a:avLst/>
                    <a:gdLst>
                      <a:gd name="connsiteX0" fmla="*/ 0 w 893135"/>
                      <a:gd name="connsiteY0" fmla="*/ 74428 h 118649"/>
                      <a:gd name="connsiteX1" fmla="*/ 53163 w 893135"/>
                      <a:gd name="connsiteY1" fmla="*/ 116959 h 118649"/>
                      <a:gd name="connsiteX2" fmla="*/ 138223 w 893135"/>
                      <a:gd name="connsiteY2" fmla="*/ 106326 h 118649"/>
                      <a:gd name="connsiteX3" fmla="*/ 308344 w 893135"/>
                      <a:gd name="connsiteY3" fmla="*/ 85061 h 118649"/>
                      <a:gd name="connsiteX4" fmla="*/ 404037 w 893135"/>
                      <a:gd name="connsiteY4" fmla="*/ 53163 h 118649"/>
                      <a:gd name="connsiteX5" fmla="*/ 435935 w 893135"/>
                      <a:gd name="connsiteY5" fmla="*/ 42531 h 118649"/>
                      <a:gd name="connsiteX6" fmla="*/ 510363 w 893135"/>
                      <a:gd name="connsiteY6" fmla="*/ 10633 h 118649"/>
                      <a:gd name="connsiteX7" fmla="*/ 616689 w 893135"/>
                      <a:gd name="connsiteY7" fmla="*/ 0 h 118649"/>
                      <a:gd name="connsiteX8" fmla="*/ 893135 w 893135"/>
                      <a:gd name="connsiteY8" fmla="*/ 21266 h 118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3135" h="118649">
                        <a:moveTo>
                          <a:pt x="0" y="74428"/>
                        </a:moveTo>
                        <a:cubicBezTo>
                          <a:pt x="17721" y="88605"/>
                          <a:pt x="31050" y="111856"/>
                          <a:pt x="53163" y="116959"/>
                        </a:cubicBezTo>
                        <a:cubicBezTo>
                          <a:pt x="81005" y="123384"/>
                          <a:pt x="109845" y="109665"/>
                          <a:pt x="138223" y="106326"/>
                        </a:cubicBezTo>
                        <a:cubicBezTo>
                          <a:pt x="290109" y="88456"/>
                          <a:pt x="177715" y="103721"/>
                          <a:pt x="308344" y="85061"/>
                        </a:cubicBezTo>
                        <a:lnTo>
                          <a:pt x="404037" y="53163"/>
                        </a:lnTo>
                        <a:cubicBezTo>
                          <a:pt x="414670" y="49619"/>
                          <a:pt x="425910" y="47543"/>
                          <a:pt x="435935" y="42531"/>
                        </a:cubicBezTo>
                        <a:cubicBezTo>
                          <a:pt x="454072" y="33463"/>
                          <a:pt x="487766" y="14110"/>
                          <a:pt x="510363" y="10633"/>
                        </a:cubicBezTo>
                        <a:cubicBezTo>
                          <a:pt x="545568" y="5217"/>
                          <a:pt x="581247" y="3544"/>
                          <a:pt x="616689" y="0"/>
                        </a:cubicBezTo>
                        <a:cubicBezTo>
                          <a:pt x="836255" y="24397"/>
                          <a:pt x="743887" y="21266"/>
                          <a:pt x="893135" y="21266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Freeform 379">
                    <a:extLst>
                      <a:ext uri="{FF2B5EF4-FFF2-40B4-BE49-F238E27FC236}">
                        <a16:creationId xmlns:a16="http://schemas.microsoft.com/office/drawing/2014/main" id="{656153C0-874E-8E6F-DCD4-73FE5C04A434}"/>
                      </a:ext>
                    </a:extLst>
                  </p:cNvPr>
                  <p:cNvSpPr/>
                  <p:nvPr/>
                </p:nvSpPr>
                <p:spPr>
                  <a:xfrm>
                    <a:off x="4391247" y="3955312"/>
                    <a:ext cx="574158" cy="95693"/>
                  </a:xfrm>
                  <a:custGeom>
                    <a:avLst/>
                    <a:gdLst>
                      <a:gd name="connsiteX0" fmla="*/ 0 w 574158"/>
                      <a:gd name="connsiteY0" fmla="*/ 0 h 95693"/>
                      <a:gd name="connsiteX1" fmla="*/ 63795 w 574158"/>
                      <a:gd name="connsiteY1" fmla="*/ 42530 h 95693"/>
                      <a:gd name="connsiteX2" fmla="*/ 520995 w 574158"/>
                      <a:gd name="connsiteY2" fmla="*/ 74428 h 95693"/>
                      <a:gd name="connsiteX3" fmla="*/ 574158 w 574158"/>
                      <a:gd name="connsiteY3" fmla="*/ 95693 h 95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4158" h="95693">
                        <a:moveTo>
                          <a:pt x="0" y="0"/>
                        </a:moveTo>
                        <a:cubicBezTo>
                          <a:pt x="21265" y="14177"/>
                          <a:pt x="40936" y="31100"/>
                          <a:pt x="63795" y="42530"/>
                        </a:cubicBezTo>
                        <a:cubicBezTo>
                          <a:pt x="185707" y="103486"/>
                          <a:pt x="493398" y="73682"/>
                          <a:pt x="520995" y="74428"/>
                        </a:cubicBezTo>
                        <a:cubicBezTo>
                          <a:pt x="560411" y="87566"/>
                          <a:pt x="542869" y="80048"/>
                          <a:pt x="574158" y="95693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Freeform 380">
                    <a:extLst>
                      <a:ext uri="{FF2B5EF4-FFF2-40B4-BE49-F238E27FC236}">
                        <a16:creationId xmlns:a16="http://schemas.microsoft.com/office/drawing/2014/main" id="{1C9F6FA0-D2A0-B72D-77B1-6F35C363B099}"/>
                      </a:ext>
                    </a:extLst>
                  </p:cNvPr>
                  <p:cNvSpPr/>
                  <p:nvPr/>
                </p:nvSpPr>
                <p:spPr>
                  <a:xfrm>
                    <a:off x="5794744" y="4231758"/>
                    <a:ext cx="935665" cy="85061"/>
                  </a:xfrm>
                  <a:custGeom>
                    <a:avLst/>
                    <a:gdLst>
                      <a:gd name="connsiteX0" fmla="*/ 935665 w 935665"/>
                      <a:gd name="connsiteY0" fmla="*/ 0 h 85061"/>
                      <a:gd name="connsiteX1" fmla="*/ 882503 w 935665"/>
                      <a:gd name="connsiteY1" fmla="*/ 31898 h 85061"/>
                      <a:gd name="connsiteX2" fmla="*/ 744279 w 935665"/>
                      <a:gd name="connsiteY2" fmla="*/ 53163 h 85061"/>
                      <a:gd name="connsiteX3" fmla="*/ 659219 w 935665"/>
                      <a:gd name="connsiteY3" fmla="*/ 74428 h 85061"/>
                      <a:gd name="connsiteX4" fmla="*/ 616689 w 935665"/>
                      <a:gd name="connsiteY4" fmla="*/ 85061 h 85061"/>
                      <a:gd name="connsiteX5" fmla="*/ 116958 w 935665"/>
                      <a:gd name="connsiteY5" fmla="*/ 63795 h 85061"/>
                      <a:gd name="connsiteX6" fmla="*/ 0 w 935665"/>
                      <a:gd name="connsiteY6" fmla="*/ 63795 h 85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35665" h="85061">
                        <a:moveTo>
                          <a:pt x="935665" y="0"/>
                        </a:moveTo>
                        <a:cubicBezTo>
                          <a:pt x="917944" y="10633"/>
                          <a:pt x="900987" y="22656"/>
                          <a:pt x="882503" y="31898"/>
                        </a:cubicBezTo>
                        <a:cubicBezTo>
                          <a:pt x="844188" y="51055"/>
                          <a:pt x="774761" y="50115"/>
                          <a:pt x="744279" y="53163"/>
                        </a:cubicBezTo>
                        <a:lnTo>
                          <a:pt x="659219" y="74428"/>
                        </a:lnTo>
                        <a:lnTo>
                          <a:pt x="616689" y="85061"/>
                        </a:lnTo>
                        <a:lnTo>
                          <a:pt x="116958" y="63795"/>
                        </a:lnTo>
                        <a:cubicBezTo>
                          <a:pt x="77987" y="62712"/>
                          <a:pt x="38986" y="63795"/>
                          <a:pt x="0" y="63795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2" name="Freeform 381">
                    <a:extLst>
                      <a:ext uri="{FF2B5EF4-FFF2-40B4-BE49-F238E27FC236}">
                        <a16:creationId xmlns:a16="http://schemas.microsoft.com/office/drawing/2014/main" id="{85F35730-354D-3A0F-4F72-EB644148F679}"/>
                      </a:ext>
                    </a:extLst>
                  </p:cNvPr>
                  <p:cNvSpPr/>
                  <p:nvPr/>
                </p:nvSpPr>
                <p:spPr>
                  <a:xfrm>
                    <a:off x="5539563" y="4401098"/>
                    <a:ext cx="808074" cy="41663"/>
                  </a:xfrm>
                  <a:custGeom>
                    <a:avLst/>
                    <a:gdLst>
                      <a:gd name="connsiteX0" fmla="*/ 0 w 808074"/>
                      <a:gd name="connsiteY0" fmla="*/ 781 h 41663"/>
                      <a:gd name="connsiteX1" fmla="*/ 53163 w 808074"/>
                      <a:gd name="connsiteY1" fmla="*/ 22046 h 41663"/>
                      <a:gd name="connsiteX2" fmla="*/ 361507 w 808074"/>
                      <a:gd name="connsiteY2" fmla="*/ 22046 h 41663"/>
                      <a:gd name="connsiteX3" fmla="*/ 691116 w 808074"/>
                      <a:gd name="connsiteY3" fmla="*/ 22046 h 41663"/>
                      <a:gd name="connsiteX4" fmla="*/ 723014 w 808074"/>
                      <a:gd name="connsiteY4" fmla="*/ 11414 h 41663"/>
                      <a:gd name="connsiteX5" fmla="*/ 765544 w 808074"/>
                      <a:gd name="connsiteY5" fmla="*/ 781 h 41663"/>
                      <a:gd name="connsiteX6" fmla="*/ 808074 w 808074"/>
                      <a:gd name="connsiteY6" fmla="*/ 781 h 41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8074" h="41663">
                        <a:moveTo>
                          <a:pt x="0" y="781"/>
                        </a:moveTo>
                        <a:cubicBezTo>
                          <a:pt x="17721" y="7869"/>
                          <a:pt x="35292" y="15344"/>
                          <a:pt x="53163" y="22046"/>
                        </a:cubicBezTo>
                        <a:cubicBezTo>
                          <a:pt x="160518" y="62305"/>
                          <a:pt x="172813" y="29304"/>
                          <a:pt x="361507" y="22046"/>
                        </a:cubicBezTo>
                        <a:cubicBezTo>
                          <a:pt x="523843" y="34534"/>
                          <a:pt x="508334" y="39454"/>
                          <a:pt x="691116" y="22046"/>
                        </a:cubicBezTo>
                        <a:cubicBezTo>
                          <a:pt x="702273" y="20983"/>
                          <a:pt x="712237" y="14493"/>
                          <a:pt x="723014" y="11414"/>
                        </a:cubicBezTo>
                        <a:cubicBezTo>
                          <a:pt x="737065" y="7400"/>
                          <a:pt x="751044" y="2594"/>
                          <a:pt x="765544" y="781"/>
                        </a:cubicBezTo>
                        <a:cubicBezTo>
                          <a:pt x="779611" y="-977"/>
                          <a:pt x="793897" y="781"/>
                          <a:pt x="808074" y="781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Freeform 382">
                    <a:extLst>
                      <a:ext uri="{FF2B5EF4-FFF2-40B4-BE49-F238E27FC236}">
                        <a16:creationId xmlns:a16="http://schemas.microsoft.com/office/drawing/2014/main" id="{F45350EE-0FF5-382E-32D3-9FC2D9EDA7E1}"/>
                      </a:ext>
                    </a:extLst>
                  </p:cNvPr>
                  <p:cNvSpPr/>
                  <p:nvPr/>
                </p:nvSpPr>
                <p:spPr>
                  <a:xfrm>
                    <a:off x="4029740" y="4526631"/>
                    <a:ext cx="1105786" cy="98532"/>
                  </a:xfrm>
                  <a:custGeom>
                    <a:avLst/>
                    <a:gdLst>
                      <a:gd name="connsiteX0" fmla="*/ 0 w 1105786"/>
                      <a:gd name="connsiteY0" fmla="*/ 66634 h 98532"/>
                      <a:gd name="connsiteX1" fmla="*/ 287079 w 1105786"/>
                      <a:gd name="connsiteY1" fmla="*/ 87899 h 98532"/>
                      <a:gd name="connsiteX2" fmla="*/ 531627 w 1105786"/>
                      <a:gd name="connsiteY2" fmla="*/ 98532 h 98532"/>
                      <a:gd name="connsiteX3" fmla="*/ 659218 w 1105786"/>
                      <a:gd name="connsiteY3" fmla="*/ 87899 h 98532"/>
                      <a:gd name="connsiteX4" fmla="*/ 733646 w 1105786"/>
                      <a:gd name="connsiteY4" fmla="*/ 66634 h 98532"/>
                      <a:gd name="connsiteX5" fmla="*/ 744279 w 1105786"/>
                      <a:gd name="connsiteY5" fmla="*/ 34736 h 98532"/>
                      <a:gd name="connsiteX6" fmla="*/ 776176 w 1105786"/>
                      <a:gd name="connsiteY6" fmla="*/ 24104 h 98532"/>
                      <a:gd name="connsiteX7" fmla="*/ 808074 w 1105786"/>
                      <a:gd name="connsiteY7" fmla="*/ 2839 h 98532"/>
                      <a:gd name="connsiteX8" fmla="*/ 1105786 w 1105786"/>
                      <a:gd name="connsiteY8" fmla="*/ 2839 h 98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05786" h="98532">
                        <a:moveTo>
                          <a:pt x="0" y="66634"/>
                        </a:moveTo>
                        <a:cubicBezTo>
                          <a:pt x="106724" y="75528"/>
                          <a:pt x="177347" y="82124"/>
                          <a:pt x="287079" y="87899"/>
                        </a:cubicBezTo>
                        <a:lnTo>
                          <a:pt x="531627" y="98532"/>
                        </a:lnTo>
                        <a:cubicBezTo>
                          <a:pt x="574157" y="94988"/>
                          <a:pt x="616870" y="93192"/>
                          <a:pt x="659218" y="87899"/>
                        </a:cubicBezTo>
                        <a:cubicBezTo>
                          <a:pt x="680584" y="85228"/>
                          <a:pt x="712457" y="73697"/>
                          <a:pt x="733646" y="66634"/>
                        </a:cubicBezTo>
                        <a:cubicBezTo>
                          <a:pt x="737190" y="56001"/>
                          <a:pt x="736354" y="42661"/>
                          <a:pt x="744279" y="34736"/>
                        </a:cubicBezTo>
                        <a:cubicBezTo>
                          <a:pt x="752204" y="26811"/>
                          <a:pt x="766152" y="29116"/>
                          <a:pt x="776176" y="24104"/>
                        </a:cubicBezTo>
                        <a:cubicBezTo>
                          <a:pt x="787606" y="18389"/>
                          <a:pt x="795322" y="3662"/>
                          <a:pt x="808074" y="2839"/>
                        </a:cubicBezTo>
                        <a:cubicBezTo>
                          <a:pt x="907105" y="-3550"/>
                          <a:pt x="1006549" y="2839"/>
                          <a:pt x="1105786" y="2839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Freeform 383">
                    <a:extLst>
                      <a:ext uri="{FF2B5EF4-FFF2-40B4-BE49-F238E27FC236}">
                        <a16:creationId xmlns:a16="http://schemas.microsoft.com/office/drawing/2014/main" id="{6F55145A-9F4A-F792-B0E5-E3D961257819}"/>
                      </a:ext>
                    </a:extLst>
                  </p:cNvPr>
                  <p:cNvSpPr/>
                  <p:nvPr/>
                </p:nvSpPr>
                <p:spPr>
                  <a:xfrm>
                    <a:off x="4859079" y="4455042"/>
                    <a:ext cx="1052627" cy="127591"/>
                  </a:xfrm>
                  <a:custGeom>
                    <a:avLst/>
                    <a:gdLst>
                      <a:gd name="connsiteX0" fmla="*/ 0 w 1052627"/>
                      <a:gd name="connsiteY0" fmla="*/ 0 h 127591"/>
                      <a:gd name="connsiteX1" fmla="*/ 138223 w 1052627"/>
                      <a:gd name="connsiteY1" fmla="*/ 10632 h 127591"/>
                      <a:gd name="connsiteX2" fmla="*/ 467833 w 1052627"/>
                      <a:gd name="connsiteY2" fmla="*/ 21265 h 127591"/>
                      <a:gd name="connsiteX3" fmla="*/ 542261 w 1052627"/>
                      <a:gd name="connsiteY3" fmla="*/ 42530 h 127591"/>
                      <a:gd name="connsiteX4" fmla="*/ 584791 w 1052627"/>
                      <a:gd name="connsiteY4" fmla="*/ 53163 h 127591"/>
                      <a:gd name="connsiteX5" fmla="*/ 616688 w 1052627"/>
                      <a:gd name="connsiteY5" fmla="*/ 74428 h 127591"/>
                      <a:gd name="connsiteX6" fmla="*/ 648586 w 1052627"/>
                      <a:gd name="connsiteY6" fmla="*/ 85060 h 127591"/>
                      <a:gd name="connsiteX7" fmla="*/ 669851 w 1052627"/>
                      <a:gd name="connsiteY7" fmla="*/ 116958 h 127591"/>
                      <a:gd name="connsiteX8" fmla="*/ 861237 w 1052627"/>
                      <a:gd name="connsiteY8" fmla="*/ 127591 h 127591"/>
                      <a:gd name="connsiteX9" fmla="*/ 1052623 w 1052627"/>
                      <a:gd name="connsiteY9" fmla="*/ 127591 h 127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52627" h="127591">
                        <a:moveTo>
                          <a:pt x="0" y="0"/>
                        </a:moveTo>
                        <a:cubicBezTo>
                          <a:pt x="46074" y="3544"/>
                          <a:pt x="92060" y="8534"/>
                          <a:pt x="138223" y="10632"/>
                        </a:cubicBezTo>
                        <a:cubicBezTo>
                          <a:pt x="248037" y="15624"/>
                          <a:pt x="358085" y="14993"/>
                          <a:pt x="467833" y="21265"/>
                        </a:cubicBezTo>
                        <a:cubicBezTo>
                          <a:pt x="488600" y="22452"/>
                          <a:pt x="521531" y="36607"/>
                          <a:pt x="542261" y="42530"/>
                        </a:cubicBezTo>
                        <a:cubicBezTo>
                          <a:pt x="556312" y="46544"/>
                          <a:pt x="570614" y="49619"/>
                          <a:pt x="584791" y="53163"/>
                        </a:cubicBezTo>
                        <a:cubicBezTo>
                          <a:pt x="595423" y="60251"/>
                          <a:pt x="605258" y="68713"/>
                          <a:pt x="616688" y="74428"/>
                        </a:cubicBezTo>
                        <a:cubicBezTo>
                          <a:pt x="626713" y="79440"/>
                          <a:pt x="639834" y="78059"/>
                          <a:pt x="648586" y="85060"/>
                        </a:cubicBezTo>
                        <a:cubicBezTo>
                          <a:pt x="658565" y="93043"/>
                          <a:pt x="657320" y="114452"/>
                          <a:pt x="669851" y="116958"/>
                        </a:cubicBezTo>
                        <a:cubicBezTo>
                          <a:pt x="732504" y="129489"/>
                          <a:pt x="797442" y="124047"/>
                          <a:pt x="861237" y="127591"/>
                        </a:cubicBezTo>
                        <a:cubicBezTo>
                          <a:pt x="1056162" y="116761"/>
                          <a:pt x="1052623" y="53064"/>
                          <a:pt x="1052623" y="127591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Freeform 384">
                    <a:extLst>
                      <a:ext uri="{FF2B5EF4-FFF2-40B4-BE49-F238E27FC236}">
                        <a16:creationId xmlns:a16="http://schemas.microsoft.com/office/drawing/2014/main" id="{5FD982C7-3E44-D32B-A2EE-08E03C3208AF}"/>
                      </a:ext>
                    </a:extLst>
                  </p:cNvPr>
                  <p:cNvSpPr/>
                  <p:nvPr/>
                </p:nvSpPr>
                <p:spPr>
                  <a:xfrm>
                    <a:off x="4880344" y="4752753"/>
                    <a:ext cx="1796903" cy="74428"/>
                  </a:xfrm>
                  <a:custGeom>
                    <a:avLst/>
                    <a:gdLst>
                      <a:gd name="connsiteX0" fmla="*/ 1796903 w 1796903"/>
                      <a:gd name="connsiteY0" fmla="*/ 0 h 74428"/>
                      <a:gd name="connsiteX1" fmla="*/ 1679944 w 1796903"/>
                      <a:gd name="connsiteY1" fmla="*/ 10633 h 74428"/>
                      <a:gd name="connsiteX2" fmla="*/ 1605516 w 1796903"/>
                      <a:gd name="connsiteY2" fmla="*/ 31898 h 74428"/>
                      <a:gd name="connsiteX3" fmla="*/ 1382233 w 1796903"/>
                      <a:gd name="connsiteY3" fmla="*/ 53163 h 74428"/>
                      <a:gd name="connsiteX4" fmla="*/ 925033 w 1796903"/>
                      <a:gd name="connsiteY4" fmla="*/ 63796 h 74428"/>
                      <a:gd name="connsiteX5" fmla="*/ 754912 w 1796903"/>
                      <a:gd name="connsiteY5" fmla="*/ 74428 h 74428"/>
                      <a:gd name="connsiteX6" fmla="*/ 0 w 1796903"/>
                      <a:gd name="connsiteY6" fmla="*/ 63796 h 74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96903" h="74428">
                        <a:moveTo>
                          <a:pt x="1796903" y="0"/>
                        </a:moveTo>
                        <a:cubicBezTo>
                          <a:pt x="1757917" y="3544"/>
                          <a:pt x="1718698" y="5097"/>
                          <a:pt x="1679944" y="10633"/>
                        </a:cubicBezTo>
                        <a:cubicBezTo>
                          <a:pt x="1485792" y="38370"/>
                          <a:pt x="1852404" y="2272"/>
                          <a:pt x="1605516" y="31898"/>
                        </a:cubicBezTo>
                        <a:cubicBezTo>
                          <a:pt x="1531284" y="40806"/>
                          <a:pt x="1456977" y="51425"/>
                          <a:pt x="1382233" y="53163"/>
                        </a:cubicBezTo>
                        <a:lnTo>
                          <a:pt x="925033" y="63796"/>
                        </a:lnTo>
                        <a:cubicBezTo>
                          <a:pt x="868326" y="67340"/>
                          <a:pt x="811730" y="74428"/>
                          <a:pt x="754912" y="74428"/>
                        </a:cubicBezTo>
                        <a:cubicBezTo>
                          <a:pt x="503250" y="74428"/>
                          <a:pt x="251662" y="63796"/>
                          <a:pt x="0" y="63796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Freeform 385">
                    <a:extLst>
                      <a:ext uri="{FF2B5EF4-FFF2-40B4-BE49-F238E27FC236}">
                        <a16:creationId xmlns:a16="http://schemas.microsoft.com/office/drawing/2014/main" id="{7C9D5B62-DC42-7DA6-112D-FB521568B34D}"/>
                      </a:ext>
                    </a:extLst>
                  </p:cNvPr>
                  <p:cNvSpPr/>
                  <p:nvPr/>
                </p:nvSpPr>
                <p:spPr>
                  <a:xfrm>
                    <a:off x="3264195" y="4742121"/>
                    <a:ext cx="669852" cy="21265"/>
                  </a:xfrm>
                  <a:custGeom>
                    <a:avLst/>
                    <a:gdLst>
                      <a:gd name="connsiteX0" fmla="*/ 669852 w 669852"/>
                      <a:gd name="connsiteY0" fmla="*/ 0 h 21265"/>
                      <a:gd name="connsiteX1" fmla="*/ 414670 w 669852"/>
                      <a:gd name="connsiteY1" fmla="*/ 21265 h 21265"/>
                      <a:gd name="connsiteX2" fmla="*/ 53163 w 669852"/>
                      <a:gd name="connsiteY2" fmla="*/ 10632 h 21265"/>
                      <a:gd name="connsiteX3" fmla="*/ 0 w 669852"/>
                      <a:gd name="connsiteY3" fmla="*/ 10632 h 21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69852" h="21265">
                        <a:moveTo>
                          <a:pt x="669852" y="0"/>
                        </a:moveTo>
                        <a:lnTo>
                          <a:pt x="414670" y="21265"/>
                        </a:lnTo>
                        <a:cubicBezTo>
                          <a:pt x="294116" y="21265"/>
                          <a:pt x="173678" y="13722"/>
                          <a:pt x="53163" y="10632"/>
                        </a:cubicBezTo>
                        <a:cubicBezTo>
                          <a:pt x="35448" y="10178"/>
                          <a:pt x="17721" y="10632"/>
                          <a:pt x="0" y="1063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Freeform 386">
                    <a:extLst>
                      <a:ext uri="{FF2B5EF4-FFF2-40B4-BE49-F238E27FC236}">
                        <a16:creationId xmlns:a16="http://schemas.microsoft.com/office/drawing/2014/main" id="{C39C7474-2B95-E052-4840-A78759E4FB78}"/>
                      </a:ext>
                    </a:extLst>
                  </p:cNvPr>
                  <p:cNvSpPr/>
                  <p:nvPr/>
                </p:nvSpPr>
                <p:spPr>
                  <a:xfrm>
                    <a:off x="3615070" y="4029740"/>
                    <a:ext cx="53163" cy="425302"/>
                  </a:xfrm>
                  <a:custGeom>
                    <a:avLst/>
                    <a:gdLst>
                      <a:gd name="connsiteX0" fmla="*/ 53163 w 53163"/>
                      <a:gd name="connsiteY0" fmla="*/ 425302 h 425302"/>
                      <a:gd name="connsiteX1" fmla="*/ 42530 w 53163"/>
                      <a:gd name="connsiteY1" fmla="*/ 329609 h 425302"/>
                      <a:gd name="connsiteX2" fmla="*/ 31897 w 53163"/>
                      <a:gd name="connsiteY2" fmla="*/ 297711 h 425302"/>
                      <a:gd name="connsiteX3" fmla="*/ 21265 w 53163"/>
                      <a:gd name="connsiteY3" fmla="*/ 244548 h 425302"/>
                      <a:gd name="connsiteX4" fmla="*/ 0 w 53163"/>
                      <a:gd name="connsiteY4" fmla="*/ 138223 h 425302"/>
                      <a:gd name="connsiteX5" fmla="*/ 10632 w 53163"/>
                      <a:gd name="connsiteY5" fmla="*/ 74427 h 425302"/>
                      <a:gd name="connsiteX6" fmla="*/ 31897 w 53163"/>
                      <a:gd name="connsiteY6" fmla="*/ 0 h 425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163" h="425302">
                        <a:moveTo>
                          <a:pt x="53163" y="425302"/>
                        </a:moveTo>
                        <a:cubicBezTo>
                          <a:pt x="49619" y="393404"/>
                          <a:pt x="47806" y="361266"/>
                          <a:pt x="42530" y="329609"/>
                        </a:cubicBezTo>
                        <a:cubicBezTo>
                          <a:pt x="40687" y="318554"/>
                          <a:pt x="34615" y="308584"/>
                          <a:pt x="31897" y="297711"/>
                        </a:cubicBezTo>
                        <a:cubicBezTo>
                          <a:pt x="27514" y="280179"/>
                          <a:pt x="24236" y="262374"/>
                          <a:pt x="21265" y="244548"/>
                        </a:cubicBezTo>
                        <a:cubicBezTo>
                          <a:pt x="4976" y="146811"/>
                          <a:pt x="20378" y="199358"/>
                          <a:pt x="0" y="138223"/>
                        </a:cubicBezTo>
                        <a:cubicBezTo>
                          <a:pt x="3544" y="116958"/>
                          <a:pt x="5403" y="95342"/>
                          <a:pt x="10632" y="74427"/>
                        </a:cubicBezTo>
                        <a:cubicBezTo>
                          <a:pt x="33018" y="-15118"/>
                          <a:pt x="31897" y="36587"/>
                          <a:pt x="31897" y="0"/>
                        </a:cubicBezTo>
                      </a:path>
                    </a:pathLst>
                  </a:cu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Freeform 387">
                    <a:extLst>
                      <a:ext uri="{FF2B5EF4-FFF2-40B4-BE49-F238E27FC236}">
                        <a16:creationId xmlns:a16="http://schemas.microsoft.com/office/drawing/2014/main" id="{544CC88C-D13A-352C-523A-7B4A78C51421}"/>
                      </a:ext>
                    </a:extLst>
                  </p:cNvPr>
                  <p:cNvSpPr/>
                  <p:nvPr/>
                </p:nvSpPr>
                <p:spPr>
                  <a:xfrm>
                    <a:off x="3646967" y="3976577"/>
                    <a:ext cx="223284" cy="297711"/>
                  </a:xfrm>
                  <a:custGeom>
                    <a:avLst/>
                    <a:gdLst>
                      <a:gd name="connsiteX0" fmla="*/ 0 w 223284"/>
                      <a:gd name="connsiteY0" fmla="*/ 297711 h 297711"/>
                      <a:gd name="connsiteX1" fmla="*/ 42531 w 223284"/>
                      <a:gd name="connsiteY1" fmla="*/ 244549 h 297711"/>
                      <a:gd name="connsiteX2" fmla="*/ 63796 w 223284"/>
                      <a:gd name="connsiteY2" fmla="*/ 223283 h 297711"/>
                      <a:gd name="connsiteX3" fmla="*/ 74428 w 223284"/>
                      <a:gd name="connsiteY3" fmla="*/ 191386 h 297711"/>
                      <a:gd name="connsiteX4" fmla="*/ 170121 w 223284"/>
                      <a:gd name="connsiteY4" fmla="*/ 138223 h 297711"/>
                      <a:gd name="connsiteX5" fmla="*/ 202019 w 223284"/>
                      <a:gd name="connsiteY5" fmla="*/ 116958 h 297711"/>
                      <a:gd name="connsiteX6" fmla="*/ 212652 w 223284"/>
                      <a:gd name="connsiteY6" fmla="*/ 31897 h 297711"/>
                      <a:gd name="connsiteX7" fmla="*/ 223284 w 223284"/>
                      <a:gd name="connsiteY7" fmla="*/ 0 h 297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3284" h="297711">
                        <a:moveTo>
                          <a:pt x="0" y="297711"/>
                        </a:moveTo>
                        <a:cubicBezTo>
                          <a:pt x="14177" y="279990"/>
                          <a:pt x="27762" y="261779"/>
                          <a:pt x="42531" y="244549"/>
                        </a:cubicBezTo>
                        <a:cubicBezTo>
                          <a:pt x="49055" y="236938"/>
                          <a:pt x="58638" y="231879"/>
                          <a:pt x="63796" y="223283"/>
                        </a:cubicBezTo>
                        <a:cubicBezTo>
                          <a:pt x="69562" y="213673"/>
                          <a:pt x="66503" y="199311"/>
                          <a:pt x="74428" y="191386"/>
                        </a:cubicBezTo>
                        <a:cubicBezTo>
                          <a:pt x="141475" y="124340"/>
                          <a:pt x="116642" y="164963"/>
                          <a:pt x="170121" y="138223"/>
                        </a:cubicBezTo>
                        <a:cubicBezTo>
                          <a:pt x="181551" y="132508"/>
                          <a:pt x="191386" y="124046"/>
                          <a:pt x="202019" y="116958"/>
                        </a:cubicBezTo>
                        <a:cubicBezTo>
                          <a:pt x="205563" y="88604"/>
                          <a:pt x="207540" y="60010"/>
                          <a:pt x="212652" y="31897"/>
                        </a:cubicBezTo>
                        <a:cubicBezTo>
                          <a:pt x="214657" y="20870"/>
                          <a:pt x="223284" y="0"/>
                          <a:pt x="223284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Freeform 388">
                    <a:extLst>
                      <a:ext uri="{FF2B5EF4-FFF2-40B4-BE49-F238E27FC236}">
                        <a16:creationId xmlns:a16="http://schemas.microsoft.com/office/drawing/2014/main" id="{97F7EF98-06E1-95A1-5496-038C46507DAE}"/>
                      </a:ext>
                    </a:extLst>
                  </p:cNvPr>
                  <p:cNvSpPr/>
                  <p:nvPr/>
                </p:nvSpPr>
                <p:spPr>
                  <a:xfrm>
                    <a:off x="3232298" y="4061637"/>
                    <a:ext cx="382772" cy="223284"/>
                  </a:xfrm>
                  <a:custGeom>
                    <a:avLst/>
                    <a:gdLst>
                      <a:gd name="connsiteX0" fmla="*/ 382772 w 382772"/>
                      <a:gd name="connsiteY0" fmla="*/ 223284 h 223284"/>
                      <a:gd name="connsiteX1" fmla="*/ 361507 w 382772"/>
                      <a:gd name="connsiteY1" fmla="*/ 170121 h 223284"/>
                      <a:gd name="connsiteX2" fmla="*/ 244549 w 382772"/>
                      <a:gd name="connsiteY2" fmla="*/ 116958 h 223284"/>
                      <a:gd name="connsiteX3" fmla="*/ 116958 w 382772"/>
                      <a:gd name="connsiteY3" fmla="*/ 106326 h 223284"/>
                      <a:gd name="connsiteX4" fmla="*/ 31897 w 382772"/>
                      <a:gd name="connsiteY4" fmla="*/ 53163 h 223284"/>
                      <a:gd name="connsiteX5" fmla="*/ 0 w 382772"/>
                      <a:gd name="connsiteY5" fmla="*/ 0 h 223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82772" h="223284">
                        <a:moveTo>
                          <a:pt x="382772" y="223284"/>
                        </a:moveTo>
                        <a:cubicBezTo>
                          <a:pt x="375684" y="205563"/>
                          <a:pt x="374187" y="184386"/>
                          <a:pt x="361507" y="170121"/>
                        </a:cubicBezTo>
                        <a:cubicBezTo>
                          <a:pt x="327588" y="131962"/>
                          <a:pt x="291014" y="122424"/>
                          <a:pt x="244549" y="116958"/>
                        </a:cubicBezTo>
                        <a:cubicBezTo>
                          <a:pt x="202164" y="111971"/>
                          <a:pt x="159488" y="109870"/>
                          <a:pt x="116958" y="106326"/>
                        </a:cubicBezTo>
                        <a:cubicBezTo>
                          <a:pt x="41039" y="81020"/>
                          <a:pt x="65596" y="103712"/>
                          <a:pt x="31897" y="53163"/>
                        </a:cubicBezTo>
                        <a:cubicBezTo>
                          <a:pt x="18095" y="11755"/>
                          <a:pt x="29190" y="29190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Freeform 389">
                    <a:extLst>
                      <a:ext uri="{FF2B5EF4-FFF2-40B4-BE49-F238E27FC236}">
                        <a16:creationId xmlns:a16="http://schemas.microsoft.com/office/drawing/2014/main" id="{D1B93991-5446-5F03-F09D-7A47734EC0A7}"/>
                      </a:ext>
                    </a:extLst>
                  </p:cNvPr>
                  <p:cNvSpPr/>
                  <p:nvPr/>
                </p:nvSpPr>
                <p:spPr>
                  <a:xfrm>
                    <a:off x="4104167" y="3987209"/>
                    <a:ext cx="329638" cy="401082"/>
                  </a:xfrm>
                  <a:custGeom>
                    <a:avLst/>
                    <a:gdLst>
                      <a:gd name="connsiteX0" fmla="*/ 0 w 329638"/>
                      <a:gd name="connsiteY0" fmla="*/ 329610 h 340242"/>
                      <a:gd name="connsiteX1" fmla="*/ 53163 w 329638"/>
                      <a:gd name="connsiteY1" fmla="*/ 340242 h 340242"/>
                      <a:gd name="connsiteX2" fmla="*/ 106326 w 329638"/>
                      <a:gd name="connsiteY2" fmla="*/ 308344 h 340242"/>
                      <a:gd name="connsiteX3" fmla="*/ 170121 w 329638"/>
                      <a:gd name="connsiteY3" fmla="*/ 212651 h 340242"/>
                      <a:gd name="connsiteX4" fmla="*/ 191386 w 329638"/>
                      <a:gd name="connsiteY4" fmla="*/ 180754 h 340242"/>
                      <a:gd name="connsiteX5" fmla="*/ 212652 w 329638"/>
                      <a:gd name="connsiteY5" fmla="*/ 159489 h 340242"/>
                      <a:gd name="connsiteX6" fmla="*/ 255182 w 329638"/>
                      <a:gd name="connsiteY6" fmla="*/ 63796 h 340242"/>
                      <a:gd name="connsiteX7" fmla="*/ 318977 w 329638"/>
                      <a:gd name="connsiteY7" fmla="*/ 42531 h 340242"/>
                      <a:gd name="connsiteX8" fmla="*/ 329610 w 329638"/>
                      <a:gd name="connsiteY8" fmla="*/ 0 h 340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9638" h="340242">
                        <a:moveTo>
                          <a:pt x="0" y="329610"/>
                        </a:moveTo>
                        <a:cubicBezTo>
                          <a:pt x="17721" y="333154"/>
                          <a:pt x="35091" y="340242"/>
                          <a:pt x="53163" y="340242"/>
                        </a:cubicBezTo>
                        <a:cubicBezTo>
                          <a:pt x="76062" y="340242"/>
                          <a:pt x="93691" y="325190"/>
                          <a:pt x="106326" y="308344"/>
                        </a:cubicBezTo>
                        <a:cubicBezTo>
                          <a:pt x="106336" y="308331"/>
                          <a:pt x="159484" y="228607"/>
                          <a:pt x="170121" y="212651"/>
                        </a:cubicBezTo>
                        <a:cubicBezTo>
                          <a:pt x="177209" y="202019"/>
                          <a:pt x="182350" y="189790"/>
                          <a:pt x="191386" y="180754"/>
                        </a:cubicBezTo>
                        <a:lnTo>
                          <a:pt x="212652" y="159489"/>
                        </a:lnTo>
                        <a:cubicBezTo>
                          <a:pt x="216180" y="148904"/>
                          <a:pt x="233898" y="77098"/>
                          <a:pt x="255182" y="63796"/>
                        </a:cubicBezTo>
                        <a:cubicBezTo>
                          <a:pt x="274190" y="51916"/>
                          <a:pt x="318977" y="42531"/>
                          <a:pt x="318977" y="42531"/>
                        </a:cubicBezTo>
                        <a:cubicBezTo>
                          <a:pt x="330731" y="7271"/>
                          <a:pt x="329610" y="21841"/>
                          <a:pt x="329610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Freeform 390">
                    <a:extLst>
                      <a:ext uri="{FF2B5EF4-FFF2-40B4-BE49-F238E27FC236}">
                        <a16:creationId xmlns:a16="http://schemas.microsoft.com/office/drawing/2014/main" id="{E4A879DB-CFC2-BC34-5EC8-5F4BB7687B34}"/>
                      </a:ext>
                    </a:extLst>
                  </p:cNvPr>
                  <p:cNvSpPr/>
                  <p:nvPr/>
                </p:nvSpPr>
                <p:spPr>
                  <a:xfrm>
                    <a:off x="4104139" y="3934047"/>
                    <a:ext cx="116987" cy="318976"/>
                  </a:xfrm>
                  <a:custGeom>
                    <a:avLst/>
                    <a:gdLst>
                      <a:gd name="connsiteX0" fmla="*/ 116987 w 116987"/>
                      <a:gd name="connsiteY0" fmla="*/ 318976 h 318976"/>
                      <a:gd name="connsiteX1" fmla="*/ 95721 w 116987"/>
                      <a:gd name="connsiteY1" fmla="*/ 265813 h 318976"/>
                      <a:gd name="connsiteX2" fmla="*/ 85089 w 116987"/>
                      <a:gd name="connsiteY2" fmla="*/ 233916 h 318976"/>
                      <a:gd name="connsiteX3" fmla="*/ 63824 w 116987"/>
                      <a:gd name="connsiteY3" fmla="*/ 202018 h 318976"/>
                      <a:gd name="connsiteX4" fmla="*/ 42559 w 116987"/>
                      <a:gd name="connsiteY4" fmla="*/ 138223 h 318976"/>
                      <a:gd name="connsiteX5" fmla="*/ 31926 w 116987"/>
                      <a:gd name="connsiteY5" fmla="*/ 106325 h 318976"/>
                      <a:gd name="connsiteX6" fmla="*/ 10661 w 116987"/>
                      <a:gd name="connsiteY6" fmla="*/ 42530 h 318976"/>
                      <a:gd name="connsiteX7" fmla="*/ 28 w 116987"/>
                      <a:gd name="connsiteY7" fmla="*/ 0 h 318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6987" h="318976">
                        <a:moveTo>
                          <a:pt x="116987" y="318976"/>
                        </a:moveTo>
                        <a:cubicBezTo>
                          <a:pt x="109898" y="301255"/>
                          <a:pt x="102423" y="283684"/>
                          <a:pt x="95721" y="265813"/>
                        </a:cubicBezTo>
                        <a:cubicBezTo>
                          <a:pt x="91786" y="255319"/>
                          <a:pt x="90101" y="243940"/>
                          <a:pt x="85089" y="233916"/>
                        </a:cubicBezTo>
                        <a:cubicBezTo>
                          <a:pt x="79374" y="222486"/>
                          <a:pt x="69014" y="213695"/>
                          <a:pt x="63824" y="202018"/>
                        </a:cubicBezTo>
                        <a:cubicBezTo>
                          <a:pt x="54720" y="181535"/>
                          <a:pt x="49647" y="159488"/>
                          <a:pt x="42559" y="138223"/>
                        </a:cubicBezTo>
                        <a:lnTo>
                          <a:pt x="31926" y="106325"/>
                        </a:lnTo>
                        <a:lnTo>
                          <a:pt x="10661" y="42530"/>
                        </a:lnTo>
                        <a:cubicBezTo>
                          <a:pt x="-1093" y="7270"/>
                          <a:pt x="28" y="21840"/>
                          <a:pt x="28" y="0"/>
                        </a:cubicBezTo>
                      </a:path>
                    </a:pathLst>
                  </a:cu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Freeform 391">
                    <a:extLst>
                      <a:ext uri="{FF2B5EF4-FFF2-40B4-BE49-F238E27FC236}">
                        <a16:creationId xmlns:a16="http://schemas.microsoft.com/office/drawing/2014/main" id="{78681953-1D8F-771F-C7C3-E2D850C08CBA}"/>
                      </a:ext>
                    </a:extLst>
                  </p:cNvPr>
                  <p:cNvSpPr/>
                  <p:nvPr/>
                </p:nvSpPr>
                <p:spPr>
                  <a:xfrm>
                    <a:off x="4316819" y="3976577"/>
                    <a:ext cx="425302" cy="191386"/>
                  </a:xfrm>
                  <a:custGeom>
                    <a:avLst/>
                    <a:gdLst>
                      <a:gd name="connsiteX0" fmla="*/ 0 w 425302"/>
                      <a:gd name="connsiteY0" fmla="*/ 191386 h 191386"/>
                      <a:gd name="connsiteX1" fmla="*/ 74428 w 425302"/>
                      <a:gd name="connsiteY1" fmla="*/ 180753 h 191386"/>
                      <a:gd name="connsiteX2" fmla="*/ 106325 w 425302"/>
                      <a:gd name="connsiteY2" fmla="*/ 191386 h 191386"/>
                      <a:gd name="connsiteX3" fmla="*/ 180753 w 425302"/>
                      <a:gd name="connsiteY3" fmla="*/ 180753 h 191386"/>
                      <a:gd name="connsiteX4" fmla="*/ 191386 w 425302"/>
                      <a:gd name="connsiteY4" fmla="*/ 148856 h 191386"/>
                      <a:gd name="connsiteX5" fmla="*/ 244548 w 425302"/>
                      <a:gd name="connsiteY5" fmla="*/ 116958 h 191386"/>
                      <a:gd name="connsiteX6" fmla="*/ 297711 w 425302"/>
                      <a:gd name="connsiteY6" fmla="*/ 106325 h 191386"/>
                      <a:gd name="connsiteX7" fmla="*/ 329609 w 425302"/>
                      <a:gd name="connsiteY7" fmla="*/ 95693 h 191386"/>
                      <a:gd name="connsiteX8" fmla="*/ 361507 w 425302"/>
                      <a:gd name="connsiteY8" fmla="*/ 63795 h 191386"/>
                      <a:gd name="connsiteX9" fmla="*/ 372139 w 425302"/>
                      <a:gd name="connsiteY9" fmla="*/ 31897 h 191386"/>
                      <a:gd name="connsiteX10" fmla="*/ 393404 w 425302"/>
                      <a:gd name="connsiteY10" fmla="*/ 0 h 191386"/>
                      <a:gd name="connsiteX11" fmla="*/ 425302 w 425302"/>
                      <a:gd name="connsiteY11" fmla="*/ 10632 h 191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25302" h="191386">
                        <a:moveTo>
                          <a:pt x="0" y="191386"/>
                        </a:moveTo>
                        <a:cubicBezTo>
                          <a:pt x="24809" y="187842"/>
                          <a:pt x="49367" y="180753"/>
                          <a:pt x="74428" y="180753"/>
                        </a:cubicBezTo>
                        <a:cubicBezTo>
                          <a:pt x="85636" y="180753"/>
                          <a:pt x="95117" y="191386"/>
                          <a:pt x="106325" y="191386"/>
                        </a:cubicBezTo>
                        <a:cubicBezTo>
                          <a:pt x="131386" y="191386"/>
                          <a:pt x="155944" y="184297"/>
                          <a:pt x="180753" y="180753"/>
                        </a:cubicBezTo>
                        <a:cubicBezTo>
                          <a:pt x="184297" y="170121"/>
                          <a:pt x="185620" y="158466"/>
                          <a:pt x="191386" y="148856"/>
                        </a:cubicBezTo>
                        <a:cubicBezTo>
                          <a:pt x="204662" y="126729"/>
                          <a:pt x="220932" y="122862"/>
                          <a:pt x="244548" y="116958"/>
                        </a:cubicBezTo>
                        <a:cubicBezTo>
                          <a:pt x="262080" y="112575"/>
                          <a:pt x="280179" y="110708"/>
                          <a:pt x="297711" y="106325"/>
                        </a:cubicBezTo>
                        <a:cubicBezTo>
                          <a:pt x="308584" y="103607"/>
                          <a:pt x="318976" y="99237"/>
                          <a:pt x="329609" y="95693"/>
                        </a:cubicBezTo>
                        <a:cubicBezTo>
                          <a:pt x="340242" y="85060"/>
                          <a:pt x="353166" y="76306"/>
                          <a:pt x="361507" y="63795"/>
                        </a:cubicBezTo>
                        <a:cubicBezTo>
                          <a:pt x="367724" y="54470"/>
                          <a:pt x="367127" y="41922"/>
                          <a:pt x="372139" y="31897"/>
                        </a:cubicBezTo>
                        <a:cubicBezTo>
                          <a:pt x="377854" y="20467"/>
                          <a:pt x="386316" y="10632"/>
                          <a:pt x="393404" y="0"/>
                        </a:cubicBezTo>
                        <a:lnTo>
                          <a:pt x="425302" y="10632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Freeform 392">
                    <a:extLst>
                      <a:ext uri="{FF2B5EF4-FFF2-40B4-BE49-F238E27FC236}">
                        <a16:creationId xmlns:a16="http://schemas.microsoft.com/office/drawing/2014/main" id="{79F2718F-A86B-45A5-D5FA-618F0E607BF2}"/>
                      </a:ext>
                    </a:extLst>
                  </p:cNvPr>
                  <p:cNvSpPr/>
                  <p:nvPr/>
                </p:nvSpPr>
                <p:spPr>
                  <a:xfrm>
                    <a:off x="4497387" y="4167963"/>
                    <a:ext cx="255366" cy="116958"/>
                  </a:xfrm>
                  <a:custGeom>
                    <a:avLst/>
                    <a:gdLst>
                      <a:gd name="connsiteX0" fmla="*/ 255366 w 255366"/>
                      <a:gd name="connsiteY0" fmla="*/ 116958 h 116958"/>
                      <a:gd name="connsiteX1" fmla="*/ 202204 w 255366"/>
                      <a:gd name="connsiteY1" fmla="*/ 95693 h 116958"/>
                      <a:gd name="connsiteX2" fmla="*/ 53348 w 255366"/>
                      <a:gd name="connsiteY2" fmla="*/ 74428 h 116958"/>
                      <a:gd name="connsiteX3" fmla="*/ 185 w 255366"/>
                      <a:gd name="connsiteY3" fmla="*/ 31897 h 116958"/>
                      <a:gd name="connsiteX4" fmla="*/ 10818 w 255366"/>
                      <a:gd name="connsiteY4" fmla="*/ 0 h 1169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5366" h="116958">
                        <a:moveTo>
                          <a:pt x="255366" y="116958"/>
                        </a:moveTo>
                        <a:cubicBezTo>
                          <a:pt x="237645" y="109870"/>
                          <a:pt x="220485" y="101177"/>
                          <a:pt x="202204" y="95693"/>
                        </a:cubicBezTo>
                        <a:cubicBezTo>
                          <a:pt x="162373" y="83743"/>
                          <a:pt x="87438" y="78216"/>
                          <a:pt x="53348" y="74428"/>
                        </a:cubicBezTo>
                        <a:cubicBezTo>
                          <a:pt x="28468" y="66134"/>
                          <a:pt x="5843" y="65846"/>
                          <a:pt x="185" y="31897"/>
                        </a:cubicBezTo>
                        <a:cubicBezTo>
                          <a:pt x="-1657" y="20842"/>
                          <a:pt x="10818" y="0"/>
                          <a:pt x="10818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4" name="Freeform 393">
                    <a:extLst>
                      <a:ext uri="{FF2B5EF4-FFF2-40B4-BE49-F238E27FC236}">
                        <a16:creationId xmlns:a16="http://schemas.microsoft.com/office/drawing/2014/main" id="{3F5E9082-732D-3FD9-3CB1-C86296AB090B}"/>
                      </a:ext>
                    </a:extLst>
                  </p:cNvPr>
                  <p:cNvSpPr/>
                  <p:nvPr/>
                </p:nvSpPr>
                <p:spPr>
                  <a:xfrm>
                    <a:off x="4657060" y="4029740"/>
                    <a:ext cx="202019" cy="414669"/>
                  </a:xfrm>
                  <a:custGeom>
                    <a:avLst/>
                    <a:gdLst>
                      <a:gd name="connsiteX0" fmla="*/ 0 w 202019"/>
                      <a:gd name="connsiteY0" fmla="*/ 414669 h 414669"/>
                      <a:gd name="connsiteX1" fmla="*/ 10633 w 202019"/>
                      <a:gd name="connsiteY1" fmla="*/ 361507 h 414669"/>
                      <a:gd name="connsiteX2" fmla="*/ 31898 w 202019"/>
                      <a:gd name="connsiteY2" fmla="*/ 212651 h 414669"/>
                      <a:gd name="connsiteX3" fmla="*/ 53163 w 202019"/>
                      <a:gd name="connsiteY3" fmla="*/ 180753 h 414669"/>
                      <a:gd name="connsiteX4" fmla="*/ 85061 w 202019"/>
                      <a:gd name="connsiteY4" fmla="*/ 159488 h 414669"/>
                      <a:gd name="connsiteX5" fmla="*/ 95693 w 202019"/>
                      <a:gd name="connsiteY5" fmla="*/ 127590 h 414669"/>
                      <a:gd name="connsiteX6" fmla="*/ 148856 w 202019"/>
                      <a:gd name="connsiteY6" fmla="*/ 74427 h 414669"/>
                      <a:gd name="connsiteX7" fmla="*/ 159489 w 202019"/>
                      <a:gd name="connsiteY7" fmla="*/ 42530 h 414669"/>
                      <a:gd name="connsiteX8" fmla="*/ 202019 w 202019"/>
                      <a:gd name="connsiteY8" fmla="*/ 0 h 414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2019" h="414669">
                        <a:moveTo>
                          <a:pt x="0" y="414669"/>
                        </a:moveTo>
                        <a:cubicBezTo>
                          <a:pt x="3544" y="396948"/>
                          <a:pt x="8391" y="379439"/>
                          <a:pt x="10633" y="361507"/>
                        </a:cubicBezTo>
                        <a:cubicBezTo>
                          <a:pt x="14707" y="328916"/>
                          <a:pt x="11055" y="254337"/>
                          <a:pt x="31898" y="212651"/>
                        </a:cubicBezTo>
                        <a:cubicBezTo>
                          <a:pt x="37613" y="201221"/>
                          <a:pt x="44127" y="189789"/>
                          <a:pt x="53163" y="180753"/>
                        </a:cubicBezTo>
                        <a:cubicBezTo>
                          <a:pt x="62199" y="171717"/>
                          <a:pt x="74428" y="166576"/>
                          <a:pt x="85061" y="159488"/>
                        </a:cubicBezTo>
                        <a:cubicBezTo>
                          <a:pt x="88605" y="148855"/>
                          <a:pt x="88968" y="136556"/>
                          <a:pt x="95693" y="127590"/>
                        </a:cubicBezTo>
                        <a:cubicBezTo>
                          <a:pt x="110730" y="107541"/>
                          <a:pt x="148856" y="74427"/>
                          <a:pt x="148856" y="74427"/>
                        </a:cubicBezTo>
                        <a:cubicBezTo>
                          <a:pt x="152400" y="63795"/>
                          <a:pt x="152488" y="51282"/>
                          <a:pt x="159489" y="42530"/>
                        </a:cubicBezTo>
                        <a:cubicBezTo>
                          <a:pt x="227912" y="-42996"/>
                          <a:pt x="167110" y="69821"/>
                          <a:pt x="202019" y="0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Freeform 394">
                    <a:extLst>
                      <a:ext uri="{FF2B5EF4-FFF2-40B4-BE49-F238E27FC236}">
                        <a16:creationId xmlns:a16="http://schemas.microsoft.com/office/drawing/2014/main" id="{88099533-DD0D-2D09-D92B-1EFBF3C0206F}"/>
                      </a:ext>
                    </a:extLst>
                  </p:cNvPr>
                  <p:cNvSpPr/>
                  <p:nvPr/>
                </p:nvSpPr>
                <p:spPr>
                  <a:xfrm>
                    <a:off x="4752753" y="4061637"/>
                    <a:ext cx="404703" cy="244549"/>
                  </a:xfrm>
                  <a:custGeom>
                    <a:avLst/>
                    <a:gdLst>
                      <a:gd name="connsiteX0" fmla="*/ 0 w 404703"/>
                      <a:gd name="connsiteY0" fmla="*/ 233916 h 244549"/>
                      <a:gd name="connsiteX1" fmla="*/ 53163 w 404703"/>
                      <a:gd name="connsiteY1" fmla="*/ 244549 h 244549"/>
                      <a:gd name="connsiteX2" fmla="*/ 159489 w 404703"/>
                      <a:gd name="connsiteY2" fmla="*/ 212651 h 244549"/>
                      <a:gd name="connsiteX3" fmla="*/ 223284 w 404703"/>
                      <a:gd name="connsiteY3" fmla="*/ 148856 h 244549"/>
                      <a:gd name="connsiteX4" fmla="*/ 340242 w 404703"/>
                      <a:gd name="connsiteY4" fmla="*/ 159489 h 244549"/>
                      <a:gd name="connsiteX5" fmla="*/ 382773 w 404703"/>
                      <a:gd name="connsiteY5" fmla="*/ 116958 h 244549"/>
                      <a:gd name="connsiteX6" fmla="*/ 404038 w 404703"/>
                      <a:gd name="connsiteY6" fmla="*/ 53163 h 244549"/>
                      <a:gd name="connsiteX7" fmla="*/ 393405 w 404703"/>
                      <a:gd name="connsiteY7" fmla="*/ 0 h 244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4703" h="244549">
                        <a:moveTo>
                          <a:pt x="0" y="233916"/>
                        </a:moveTo>
                        <a:cubicBezTo>
                          <a:pt x="17721" y="237460"/>
                          <a:pt x="35091" y="244549"/>
                          <a:pt x="53163" y="244549"/>
                        </a:cubicBezTo>
                        <a:cubicBezTo>
                          <a:pt x="100382" y="244549"/>
                          <a:pt x="127063" y="241474"/>
                          <a:pt x="159489" y="212651"/>
                        </a:cubicBezTo>
                        <a:cubicBezTo>
                          <a:pt x="181966" y="192671"/>
                          <a:pt x="223284" y="148856"/>
                          <a:pt x="223284" y="148856"/>
                        </a:cubicBezTo>
                        <a:cubicBezTo>
                          <a:pt x="262270" y="152400"/>
                          <a:pt x="301855" y="167166"/>
                          <a:pt x="340242" y="159489"/>
                        </a:cubicBezTo>
                        <a:cubicBezTo>
                          <a:pt x="359902" y="155557"/>
                          <a:pt x="382773" y="116958"/>
                          <a:pt x="382773" y="116958"/>
                        </a:cubicBezTo>
                        <a:cubicBezTo>
                          <a:pt x="389861" y="95693"/>
                          <a:pt x="408434" y="75143"/>
                          <a:pt x="404038" y="53163"/>
                        </a:cubicBezTo>
                        <a:lnTo>
                          <a:pt x="393405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6" name="Freeform 395">
                    <a:extLst>
                      <a:ext uri="{FF2B5EF4-FFF2-40B4-BE49-F238E27FC236}">
                        <a16:creationId xmlns:a16="http://schemas.microsoft.com/office/drawing/2014/main" id="{C1A5A83B-078C-771A-835F-39ACB8660641}"/>
                      </a:ext>
                    </a:extLst>
                  </p:cNvPr>
                  <p:cNvSpPr/>
                  <p:nvPr/>
                </p:nvSpPr>
                <p:spPr>
                  <a:xfrm>
                    <a:off x="4720474" y="4327451"/>
                    <a:ext cx="64177" cy="53163"/>
                  </a:xfrm>
                  <a:custGeom>
                    <a:avLst/>
                    <a:gdLst>
                      <a:gd name="connsiteX0" fmla="*/ 64177 w 64177"/>
                      <a:gd name="connsiteY0" fmla="*/ 0 h 53163"/>
                      <a:gd name="connsiteX1" fmla="*/ 382 w 64177"/>
                      <a:gd name="connsiteY1" fmla="*/ 42530 h 53163"/>
                      <a:gd name="connsiteX2" fmla="*/ 382 w 64177"/>
                      <a:gd name="connsiteY2" fmla="*/ 53163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177" h="53163">
                        <a:moveTo>
                          <a:pt x="64177" y="0"/>
                        </a:moveTo>
                        <a:cubicBezTo>
                          <a:pt x="6961" y="11444"/>
                          <a:pt x="12427" y="-5651"/>
                          <a:pt x="382" y="42530"/>
                        </a:cubicBezTo>
                        <a:cubicBezTo>
                          <a:pt x="-478" y="45969"/>
                          <a:pt x="382" y="49619"/>
                          <a:pt x="382" y="53163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7" name="Freeform 396">
                    <a:extLst>
                      <a:ext uri="{FF2B5EF4-FFF2-40B4-BE49-F238E27FC236}">
                        <a16:creationId xmlns:a16="http://schemas.microsoft.com/office/drawing/2014/main" id="{A5148E71-52CE-BBB3-2280-465622C843D7}"/>
                      </a:ext>
                    </a:extLst>
                  </p:cNvPr>
                  <p:cNvSpPr/>
                  <p:nvPr/>
                </p:nvSpPr>
                <p:spPr>
                  <a:xfrm>
                    <a:off x="4166987" y="4476190"/>
                    <a:ext cx="394379" cy="372257"/>
                  </a:xfrm>
                  <a:custGeom>
                    <a:avLst/>
                    <a:gdLst>
                      <a:gd name="connsiteX0" fmla="*/ 373114 w 373114"/>
                      <a:gd name="connsiteY0" fmla="*/ 0 h 340242"/>
                      <a:gd name="connsiteX1" fmla="*/ 298686 w 373114"/>
                      <a:gd name="connsiteY1" fmla="*/ 95693 h 340242"/>
                      <a:gd name="connsiteX2" fmla="*/ 266789 w 373114"/>
                      <a:gd name="connsiteY2" fmla="*/ 106325 h 340242"/>
                      <a:gd name="connsiteX3" fmla="*/ 234891 w 373114"/>
                      <a:gd name="connsiteY3" fmla="*/ 127590 h 340242"/>
                      <a:gd name="connsiteX4" fmla="*/ 202993 w 373114"/>
                      <a:gd name="connsiteY4" fmla="*/ 138223 h 340242"/>
                      <a:gd name="connsiteX5" fmla="*/ 139198 w 373114"/>
                      <a:gd name="connsiteY5" fmla="*/ 180753 h 340242"/>
                      <a:gd name="connsiteX6" fmla="*/ 107300 w 373114"/>
                      <a:gd name="connsiteY6" fmla="*/ 202018 h 340242"/>
                      <a:gd name="connsiteX7" fmla="*/ 43505 w 373114"/>
                      <a:gd name="connsiteY7" fmla="*/ 233916 h 340242"/>
                      <a:gd name="connsiteX8" fmla="*/ 32872 w 373114"/>
                      <a:gd name="connsiteY8" fmla="*/ 265814 h 340242"/>
                      <a:gd name="connsiteX9" fmla="*/ 975 w 373114"/>
                      <a:gd name="connsiteY9" fmla="*/ 287079 h 340242"/>
                      <a:gd name="connsiteX10" fmla="*/ 11607 w 373114"/>
                      <a:gd name="connsiteY10" fmla="*/ 340242 h 340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3114" h="340242">
                        <a:moveTo>
                          <a:pt x="373114" y="0"/>
                        </a:moveTo>
                        <a:cubicBezTo>
                          <a:pt x="360352" y="21270"/>
                          <a:pt x="327258" y="86169"/>
                          <a:pt x="298686" y="95693"/>
                        </a:cubicBezTo>
                        <a:lnTo>
                          <a:pt x="266789" y="106325"/>
                        </a:lnTo>
                        <a:cubicBezTo>
                          <a:pt x="256156" y="113413"/>
                          <a:pt x="246321" y="121875"/>
                          <a:pt x="234891" y="127590"/>
                        </a:cubicBezTo>
                        <a:cubicBezTo>
                          <a:pt x="224866" y="132602"/>
                          <a:pt x="212790" y="132780"/>
                          <a:pt x="202993" y="138223"/>
                        </a:cubicBezTo>
                        <a:cubicBezTo>
                          <a:pt x="180652" y="150635"/>
                          <a:pt x="160463" y="166576"/>
                          <a:pt x="139198" y="180753"/>
                        </a:cubicBezTo>
                        <a:cubicBezTo>
                          <a:pt x="128565" y="187841"/>
                          <a:pt x="119423" y="197977"/>
                          <a:pt x="107300" y="202018"/>
                        </a:cubicBezTo>
                        <a:cubicBezTo>
                          <a:pt x="63280" y="216692"/>
                          <a:pt x="84728" y="206434"/>
                          <a:pt x="43505" y="233916"/>
                        </a:cubicBezTo>
                        <a:cubicBezTo>
                          <a:pt x="39961" y="244549"/>
                          <a:pt x="39873" y="257062"/>
                          <a:pt x="32872" y="265814"/>
                        </a:cubicBezTo>
                        <a:cubicBezTo>
                          <a:pt x="24889" y="275792"/>
                          <a:pt x="4486" y="274792"/>
                          <a:pt x="975" y="287079"/>
                        </a:cubicBezTo>
                        <a:cubicBezTo>
                          <a:pt x="-3990" y="304456"/>
                          <a:pt x="11607" y="340242"/>
                          <a:pt x="11607" y="34024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Freeform 397">
                    <a:extLst>
                      <a:ext uri="{FF2B5EF4-FFF2-40B4-BE49-F238E27FC236}">
                        <a16:creationId xmlns:a16="http://schemas.microsoft.com/office/drawing/2014/main" id="{FCE5D939-31B5-A608-0F51-66DDFA414AEC}"/>
                      </a:ext>
                    </a:extLst>
                  </p:cNvPr>
                  <p:cNvSpPr/>
                  <p:nvPr/>
                </p:nvSpPr>
                <p:spPr>
                  <a:xfrm>
                    <a:off x="4410937" y="4614530"/>
                    <a:ext cx="44105" cy="244549"/>
                  </a:xfrm>
                  <a:custGeom>
                    <a:avLst/>
                    <a:gdLst>
                      <a:gd name="connsiteX0" fmla="*/ 44105 w 44105"/>
                      <a:gd name="connsiteY0" fmla="*/ 0 h 244549"/>
                      <a:gd name="connsiteX1" fmla="*/ 1575 w 44105"/>
                      <a:gd name="connsiteY1" fmla="*/ 53163 h 244549"/>
                      <a:gd name="connsiteX2" fmla="*/ 12207 w 44105"/>
                      <a:gd name="connsiteY2" fmla="*/ 116958 h 244549"/>
                      <a:gd name="connsiteX3" fmla="*/ 33472 w 44105"/>
                      <a:gd name="connsiteY3" fmla="*/ 180754 h 244549"/>
                      <a:gd name="connsiteX4" fmla="*/ 44105 w 44105"/>
                      <a:gd name="connsiteY4" fmla="*/ 212651 h 244549"/>
                      <a:gd name="connsiteX5" fmla="*/ 44105 w 44105"/>
                      <a:gd name="connsiteY5" fmla="*/ 244549 h 244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4105" h="244549">
                        <a:moveTo>
                          <a:pt x="44105" y="0"/>
                        </a:moveTo>
                        <a:cubicBezTo>
                          <a:pt x="29928" y="17721"/>
                          <a:pt x="7546" y="31269"/>
                          <a:pt x="1575" y="53163"/>
                        </a:cubicBezTo>
                        <a:cubicBezTo>
                          <a:pt x="-4097" y="73962"/>
                          <a:pt x="6978" y="96043"/>
                          <a:pt x="12207" y="116958"/>
                        </a:cubicBezTo>
                        <a:cubicBezTo>
                          <a:pt x="17643" y="138704"/>
                          <a:pt x="26383" y="159489"/>
                          <a:pt x="33472" y="180754"/>
                        </a:cubicBezTo>
                        <a:cubicBezTo>
                          <a:pt x="37016" y="191386"/>
                          <a:pt x="44105" y="201443"/>
                          <a:pt x="44105" y="212651"/>
                        </a:cubicBezTo>
                        <a:lnTo>
                          <a:pt x="44105" y="244549"/>
                        </a:ln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Freeform 398">
                    <a:extLst>
                      <a:ext uri="{FF2B5EF4-FFF2-40B4-BE49-F238E27FC236}">
                        <a16:creationId xmlns:a16="http://schemas.microsoft.com/office/drawing/2014/main" id="{38896E03-EB02-D5F4-DCCA-AF807097F135}"/>
                      </a:ext>
                    </a:extLst>
                  </p:cNvPr>
                  <p:cNvSpPr/>
                  <p:nvPr/>
                </p:nvSpPr>
                <p:spPr>
                  <a:xfrm>
                    <a:off x="3838336" y="4688958"/>
                    <a:ext cx="425320" cy="91638"/>
                  </a:xfrm>
                  <a:custGeom>
                    <a:avLst/>
                    <a:gdLst>
                      <a:gd name="connsiteX0" fmla="*/ 425320 w 425320"/>
                      <a:gd name="connsiteY0" fmla="*/ 21265 h 91638"/>
                      <a:gd name="connsiteX1" fmla="*/ 372157 w 425320"/>
                      <a:gd name="connsiteY1" fmla="*/ 10633 h 91638"/>
                      <a:gd name="connsiteX2" fmla="*/ 329627 w 425320"/>
                      <a:gd name="connsiteY2" fmla="*/ 0 h 91638"/>
                      <a:gd name="connsiteX3" fmla="*/ 276464 w 425320"/>
                      <a:gd name="connsiteY3" fmla="*/ 10633 h 91638"/>
                      <a:gd name="connsiteX4" fmla="*/ 138241 w 425320"/>
                      <a:gd name="connsiteY4" fmla="*/ 21265 h 91638"/>
                      <a:gd name="connsiteX5" fmla="*/ 53180 w 425320"/>
                      <a:gd name="connsiteY5" fmla="*/ 31898 h 91638"/>
                      <a:gd name="connsiteX6" fmla="*/ 17 w 425320"/>
                      <a:gd name="connsiteY6" fmla="*/ 74428 h 91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5320" h="91638">
                        <a:moveTo>
                          <a:pt x="425320" y="21265"/>
                        </a:moveTo>
                        <a:cubicBezTo>
                          <a:pt x="407599" y="17721"/>
                          <a:pt x="389799" y="14553"/>
                          <a:pt x="372157" y="10633"/>
                        </a:cubicBezTo>
                        <a:cubicBezTo>
                          <a:pt x="357892" y="7463"/>
                          <a:pt x="344240" y="0"/>
                          <a:pt x="329627" y="0"/>
                        </a:cubicBezTo>
                        <a:cubicBezTo>
                          <a:pt x="311555" y="0"/>
                          <a:pt x="294425" y="8637"/>
                          <a:pt x="276464" y="10633"/>
                        </a:cubicBezTo>
                        <a:cubicBezTo>
                          <a:pt x="230536" y="15736"/>
                          <a:pt x="184243" y="16884"/>
                          <a:pt x="138241" y="21265"/>
                        </a:cubicBezTo>
                        <a:cubicBezTo>
                          <a:pt x="109795" y="23974"/>
                          <a:pt x="81534" y="28354"/>
                          <a:pt x="53180" y="31898"/>
                        </a:cubicBezTo>
                        <a:cubicBezTo>
                          <a:pt x="-2489" y="87567"/>
                          <a:pt x="17" y="110122"/>
                          <a:pt x="17" y="74428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Freeform 399">
                    <a:extLst>
                      <a:ext uri="{FF2B5EF4-FFF2-40B4-BE49-F238E27FC236}">
                        <a16:creationId xmlns:a16="http://schemas.microsoft.com/office/drawing/2014/main" id="{7D686456-3FAB-B2E0-D20B-436FAA14DD3D}"/>
                      </a:ext>
                    </a:extLst>
                  </p:cNvPr>
                  <p:cNvSpPr/>
                  <p:nvPr/>
                </p:nvSpPr>
                <p:spPr>
                  <a:xfrm>
                    <a:off x="3604437" y="4529470"/>
                    <a:ext cx="95874" cy="223283"/>
                  </a:xfrm>
                  <a:custGeom>
                    <a:avLst/>
                    <a:gdLst>
                      <a:gd name="connsiteX0" fmla="*/ 0 w 95874"/>
                      <a:gd name="connsiteY0" fmla="*/ 0 h 223283"/>
                      <a:gd name="connsiteX1" fmla="*/ 31898 w 95874"/>
                      <a:gd name="connsiteY1" fmla="*/ 85060 h 223283"/>
                      <a:gd name="connsiteX2" fmla="*/ 85061 w 95874"/>
                      <a:gd name="connsiteY2" fmla="*/ 170121 h 223283"/>
                      <a:gd name="connsiteX3" fmla="*/ 85061 w 95874"/>
                      <a:gd name="connsiteY3" fmla="*/ 223283 h 2232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874" h="223283">
                        <a:moveTo>
                          <a:pt x="0" y="0"/>
                        </a:moveTo>
                        <a:cubicBezTo>
                          <a:pt x="25209" y="126041"/>
                          <a:pt x="-7926" y="-4545"/>
                          <a:pt x="31898" y="85060"/>
                        </a:cubicBezTo>
                        <a:cubicBezTo>
                          <a:pt x="69191" y="168971"/>
                          <a:pt x="27678" y="131866"/>
                          <a:pt x="85061" y="170121"/>
                        </a:cubicBezTo>
                        <a:cubicBezTo>
                          <a:pt x="98199" y="209536"/>
                          <a:pt x="100705" y="191994"/>
                          <a:pt x="85061" y="223283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Freeform 400">
                    <a:extLst>
                      <a:ext uri="{FF2B5EF4-FFF2-40B4-BE49-F238E27FC236}">
                        <a16:creationId xmlns:a16="http://schemas.microsoft.com/office/drawing/2014/main" id="{9E407ECC-43CD-AF00-BA67-82E09C275853}"/>
                      </a:ext>
                    </a:extLst>
                  </p:cNvPr>
                  <p:cNvSpPr/>
                  <p:nvPr/>
                </p:nvSpPr>
                <p:spPr>
                  <a:xfrm>
                    <a:off x="5475767" y="4029740"/>
                    <a:ext cx="138224" cy="414669"/>
                  </a:xfrm>
                  <a:custGeom>
                    <a:avLst/>
                    <a:gdLst>
                      <a:gd name="connsiteX0" fmla="*/ 138224 w 138224"/>
                      <a:gd name="connsiteY0" fmla="*/ 414669 h 414669"/>
                      <a:gd name="connsiteX1" fmla="*/ 116959 w 138224"/>
                      <a:gd name="connsiteY1" fmla="*/ 361507 h 414669"/>
                      <a:gd name="connsiteX2" fmla="*/ 95693 w 138224"/>
                      <a:gd name="connsiteY2" fmla="*/ 340241 h 414669"/>
                      <a:gd name="connsiteX3" fmla="*/ 74428 w 138224"/>
                      <a:gd name="connsiteY3" fmla="*/ 265813 h 414669"/>
                      <a:gd name="connsiteX4" fmla="*/ 21266 w 138224"/>
                      <a:gd name="connsiteY4" fmla="*/ 202018 h 414669"/>
                      <a:gd name="connsiteX5" fmla="*/ 0 w 138224"/>
                      <a:gd name="connsiteY5" fmla="*/ 159488 h 414669"/>
                      <a:gd name="connsiteX6" fmla="*/ 21266 w 138224"/>
                      <a:gd name="connsiteY6" fmla="*/ 74427 h 414669"/>
                      <a:gd name="connsiteX7" fmla="*/ 31898 w 138224"/>
                      <a:gd name="connsiteY7" fmla="*/ 42530 h 414669"/>
                      <a:gd name="connsiteX8" fmla="*/ 21266 w 138224"/>
                      <a:gd name="connsiteY8" fmla="*/ 0 h 4146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8224" h="414669">
                        <a:moveTo>
                          <a:pt x="138224" y="414669"/>
                        </a:moveTo>
                        <a:cubicBezTo>
                          <a:pt x="131136" y="396948"/>
                          <a:pt x="126428" y="378078"/>
                          <a:pt x="116959" y="361507"/>
                        </a:cubicBezTo>
                        <a:cubicBezTo>
                          <a:pt x="111985" y="352803"/>
                          <a:pt x="100851" y="348837"/>
                          <a:pt x="95693" y="340241"/>
                        </a:cubicBezTo>
                        <a:cubicBezTo>
                          <a:pt x="85351" y="323004"/>
                          <a:pt x="81376" y="282025"/>
                          <a:pt x="74428" y="265813"/>
                        </a:cubicBezTo>
                        <a:cubicBezTo>
                          <a:pt x="56349" y="223630"/>
                          <a:pt x="48634" y="240334"/>
                          <a:pt x="21266" y="202018"/>
                        </a:cubicBezTo>
                        <a:cubicBezTo>
                          <a:pt x="12053" y="189120"/>
                          <a:pt x="7089" y="173665"/>
                          <a:pt x="0" y="159488"/>
                        </a:cubicBezTo>
                        <a:cubicBezTo>
                          <a:pt x="7089" y="131134"/>
                          <a:pt x="13576" y="102624"/>
                          <a:pt x="21266" y="74427"/>
                        </a:cubicBezTo>
                        <a:cubicBezTo>
                          <a:pt x="24215" y="63614"/>
                          <a:pt x="31898" y="53737"/>
                          <a:pt x="31898" y="42530"/>
                        </a:cubicBezTo>
                        <a:cubicBezTo>
                          <a:pt x="31898" y="27917"/>
                          <a:pt x="21266" y="0"/>
                          <a:pt x="21266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2" name="Freeform 401">
                    <a:extLst>
                      <a:ext uri="{FF2B5EF4-FFF2-40B4-BE49-F238E27FC236}">
                        <a16:creationId xmlns:a16="http://schemas.microsoft.com/office/drawing/2014/main" id="{751C71FB-A8F7-6BD0-1B03-9A9404DA26F7}"/>
                      </a:ext>
                    </a:extLst>
                  </p:cNvPr>
                  <p:cNvSpPr/>
                  <p:nvPr/>
                </p:nvSpPr>
                <p:spPr>
                  <a:xfrm>
                    <a:off x="5560828" y="3934047"/>
                    <a:ext cx="244549" cy="404037"/>
                  </a:xfrm>
                  <a:custGeom>
                    <a:avLst/>
                    <a:gdLst>
                      <a:gd name="connsiteX0" fmla="*/ 0 w 244549"/>
                      <a:gd name="connsiteY0" fmla="*/ 404037 h 404037"/>
                      <a:gd name="connsiteX1" fmla="*/ 31898 w 244549"/>
                      <a:gd name="connsiteY1" fmla="*/ 308344 h 404037"/>
                      <a:gd name="connsiteX2" fmla="*/ 42530 w 244549"/>
                      <a:gd name="connsiteY2" fmla="*/ 276446 h 404037"/>
                      <a:gd name="connsiteX3" fmla="*/ 63795 w 244549"/>
                      <a:gd name="connsiteY3" fmla="*/ 244548 h 404037"/>
                      <a:gd name="connsiteX4" fmla="*/ 85060 w 244549"/>
                      <a:gd name="connsiteY4" fmla="*/ 180753 h 404037"/>
                      <a:gd name="connsiteX5" fmla="*/ 159488 w 244549"/>
                      <a:gd name="connsiteY5" fmla="*/ 138223 h 404037"/>
                      <a:gd name="connsiteX6" fmla="*/ 170121 w 244549"/>
                      <a:gd name="connsiteY6" fmla="*/ 106325 h 404037"/>
                      <a:gd name="connsiteX7" fmla="*/ 180753 w 244549"/>
                      <a:gd name="connsiteY7" fmla="*/ 31897 h 404037"/>
                      <a:gd name="connsiteX8" fmla="*/ 212651 w 244549"/>
                      <a:gd name="connsiteY8" fmla="*/ 21265 h 404037"/>
                      <a:gd name="connsiteX9" fmla="*/ 244549 w 244549"/>
                      <a:gd name="connsiteY9" fmla="*/ 0 h 404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4549" h="404037">
                        <a:moveTo>
                          <a:pt x="0" y="404037"/>
                        </a:moveTo>
                        <a:lnTo>
                          <a:pt x="31898" y="308344"/>
                        </a:lnTo>
                        <a:cubicBezTo>
                          <a:pt x="35442" y="297711"/>
                          <a:pt x="36313" y="285771"/>
                          <a:pt x="42530" y="276446"/>
                        </a:cubicBezTo>
                        <a:cubicBezTo>
                          <a:pt x="49618" y="265813"/>
                          <a:pt x="58605" y="256225"/>
                          <a:pt x="63795" y="244548"/>
                        </a:cubicBezTo>
                        <a:cubicBezTo>
                          <a:pt x="72899" y="224065"/>
                          <a:pt x="66409" y="193187"/>
                          <a:pt x="85060" y="180753"/>
                        </a:cubicBezTo>
                        <a:cubicBezTo>
                          <a:pt x="130146" y="150696"/>
                          <a:pt x="105528" y="165203"/>
                          <a:pt x="159488" y="138223"/>
                        </a:cubicBezTo>
                        <a:cubicBezTo>
                          <a:pt x="163032" y="127590"/>
                          <a:pt x="167923" y="117315"/>
                          <a:pt x="170121" y="106325"/>
                        </a:cubicBezTo>
                        <a:cubicBezTo>
                          <a:pt x="175036" y="81750"/>
                          <a:pt x="169545" y="54312"/>
                          <a:pt x="180753" y="31897"/>
                        </a:cubicBezTo>
                        <a:cubicBezTo>
                          <a:pt x="185765" y="21872"/>
                          <a:pt x="202018" y="24809"/>
                          <a:pt x="212651" y="21265"/>
                        </a:cubicBezTo>
                        <a:lnTo>
                          <a:pt x="244549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Freeform 402">
                    <a:extLst>
                      <a:ext uri="{FF2B5EF4-FFF2-40B4-BE49-F238E27FC236}">
                        <a16:creationId xmlns:a16="http://schemas.microsoft.com/office/drawing/2014/main" id="{5AF6C5FD-5D5E-1D80-4B8B-A1F8ED8F20AE}"/>
                      </a:ext>
                    </a:extLst>
                  </p:cNvPr>
                  <p:cNvSpPr/>
                  <p:nvPr/>
                </p:nvSpPr>
                <p:spPr>
                  <a:xfrm>
                    <a:off x="5571460" y="4040372"/>
                    <a:ext cx="520996" cy="350875"/>
                  </a:xfrm>
                  <a:custGeom>
                    <a:avLst/>
                    <a:gdLst>
                      <a:gd name="connsiteX0" fmla="*/ 0 w 520996"/>
                      <a:gd name="connsiteY0" fmla="*/ 350875 h 350875"/>
                      <a:gd name="connsiteX1" fmla="*/ 63796 w 520996"/>
                      <a:gd name="connsiteY1" fmla="*/ 340242 h 350875"/>
                      <a:gd name="connsiteX2" fmla="*/ 106326 w 520996"/>
                      <a:gd name="connsiteY2" fmla="*/ 329609 h 350875"/>
                      <a:gd name="connsiteX3" fmla="*/ 233917 w 520996"/>
                      <a:gd name="connsiteY3" fmla="*/ 318977 h 350875"/>
                      <a:gd name="connsiteX4" fmla="*/ 265814 w 520996"/>
                      <a:gd name="connsiteY4" fmla="*/ 244549 h 350875"/>
                      <a:gd name="connsiteX5" fmla="*/ 287080 w 520996"/>
                      <a:gd name="connsiteY5" fmla="*/ 223284 h 350875"/>
                      <a:gd name="connsiteX6" fmla="*/ 329610 w 520996"/>
                      <a:gd name="connsiteY6" fmla="*/ 159488 h 350875"/>
                      <a:gd name="connsiteX7" fmla="*/ 340242 w 520996"/>
                      <a:gd name="connsiteY7" fmla="*/ 127591 h 350875"/>
                      <a:gd name="connsiteX8" fmla="*/ 414670 w 520996"/>
                      <a:gd name="connsiteY8" fmla="*/ 53163 h 350875"/>
                      <a:gd name="connsiteX9" fmla="*/ 489098 w 520996"/>
                      <a:gd name="connsiteY9" fmla="*/ 31898 h 350875"/>
                      <a:gd name="connsiteX10" fmla="*/ 520996 w 520996"/>
                      <a:gd name="connsiteY10" fmla="*/ 21265 h 350875"/>
                      <a:gd name="connsiteX11" fmla="*/ 520996 w 520996"/>
                      <a:gd name="connsiteY11" fmla="*/ 0 h 350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20996" h="350875">
                        <a:moveTo>
                          <a:pt x="0" y="350875"/>
                        </a:moveTo>
                        <a:cubicBezTo>
                          <a:pt x="21265" y="347331"/>
                          <a:pt x="42656" y="344470"/>
                          <a:pt x="63796" y="340242"/>
                        </a:cubicBezTo>
                        <a:cubicBezTo>
                          <a:pt x="78125" y="337376"/>
                          <a:pt x="91826" y="331422"/>
                          <a:pt x="106326" y="329609"/>
                        </a:cubicBezTo>
                        <a:cubicBezTo>
                          <a:pt x="148674" y="324316"/>
                          <a:pt x="191387" y="322521"/>
                          <a:pt x="233917" y="318977"/>
                        </a:cubicBezTo>
                        <a:cubicBezTo>
                          <a:pt x="311329" y="202857"/>
                          <a:pt x="197146" y="381883"/>
                          <a:pt x="265814" y="244549"/>
                        </a:cubicBezTo>
                        <a:cubicBezTo>
                          <a:pt x="270297" y="235583"/>
                          <a:pt x="281065" y="231304"/>
                          <a:pt x="287080" y="223284"/>
                        </a:cubicBezTo>
                        <a:cubicBezTo>
                          <a:pt x="302415" y="202838"/>
                          <a:pt x="329610" y="159488"/>
                          <a:pt x="329610" y="159488"/>
                        </a:cubicBezTo>
                        <a:cubicBezTo>
                          <a:pt x="333154" y="148856"/>
                          <a:pt x="335230" y="137615"/>
                          <a:pt x="340242" y="127591"/>
                        </a:cubicBezTo>
                        <a:cubicBezTo>
                          <a:pt x="355747" y="96580"/>
                          <a:pt x="383659" y="68669"/>
                          <a:pt x="414670" y="53163"/>
                        </a:cubicBezTo>
                        <a:cubicBezTo>
                          <a:pt x="431669" y="44663"/>
                          <a:pt x="473194" y="36442"/>
                          <a:pt x="489098" y="31898"/>
                        </a:cubicBezTo>
                        <a:cubicBezTo>
                          <a:pt x="499875" y="28819"/>
                          <a:pt x="513071" y="29190"/>
                          <a:pt x="520996" y="21265"/>
                        </a:cubicBezTo>
                        <a:lnTo>
                          <a:pt x="520996" y="0"/>
                        </a:ln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Freeform 403">
                    <a:extLst>
                      <a:ext uri="{FF2B5EF4-FFF2-40B4-BE49-F238E27FC236}">
                        <a16:creationId xmlns:a16="http://schemas.microsoft.com/office/drawing/2014/main" id="{392C5E0D-1FA6-A304-EC78-24EAB008B516}"/>
                      </a:ext>
                    </a:extLst>
                  </p:cNvPr>
                  <p:cNvSpPr/>
                  <p:nvPr/>
                </p:nvSpPr>
                <p:spPr>
                  <a:xfrm>
                    <a:off x="6326372" y="4072270"/>
                    <a:ext cx="191386" cy="372139"/>
                  </a:xfrm>
                  <a:custGeom>
                    <a:avLst/>
                    <a:gdLst>
                      <a:gd name="connsiteX0" fmla="*/ 191386 w 191386"/>
                      <a:gd name="connsiteY0" fmla="*/ 372139 h 372139"/>
                      <a:gd name="connsiteX1" fmla="*/ 138223 w 191386"/>
                      <a:gd name="connsiteY1" fmla="*/ 329609 h 372139"/>
                      <a:gd name="connsiteX2" fmla="*/ 74428 w 191386"/>
                      <a:gd name="connsiteY2" fmla="*/ 265814 h 372139"/>
                      <a:gd name="connsiteX3" fmla="*/ 53163 w 191386"/>
                      <a:gd name="connsiteY3" fmla="*/ 202018 h 372139"/>
                      <a:gd name="connsiteX4" fmla="*/ 31898 w 191386"/>
                      <a:gd name="connsiteY4" fmla="*/ 95693 h 372139"/>
                      <a:gd name="connsiteX5" fmla="*/ 10633 w 191386"/>
                      <a:gd name="connsiteY5" fmla="*/ 21265 h 372139"/>
                      <a:gd name="connsiteX6" fmla="*/ 0 w 191386"/>
                      <a:gd name="connsiteY6" fmla="*/ 0 h 372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91386" h="372139">
                        <a:moveTo>
                          <a:pt x="191386" y="372139"/>
                        </a:moveTo>
                        <a:cubicBezTo>
                          <a:pt x="173665" y="357962"/>
                          <a:pt x="155015" y="344875"/>
                          <a:pt x="138223" y="329609"/>
                        </a:cubicBezTo>
                        <a:cubicBezTo>
                          <a:pt x="115971" y="309380"/>
                          <a:pt x="74428" y="265814"/>
                          <a:pt x="74428" y="265814"/>
                        </a:cubicBezTo>
                        <a:cubicBezTo>
                          <a:pt x="67340" y="244549"/>
                          <a:pt x="56333" y="224208"/>
                          <a:pt x="53163" y="202018"/>
                        </a:cubicBezTo>
                        <a:cubicBezTo>
                          <a:pt x="35018" y="75008"/>
                          <a:pt x="53105" y="169918"/>
                          <a:pt x="31898" y="95693"/>
                        </a:cubicBezTo>
                        <a:cubicBezTo>
                          <a:pt x="21820" y="60420"/>
                          <a:pt x="23375" y="53121"/>
                          <a:pt x="10633" y="21265"/>
                        </a:cubicBezTo>
                        <a:cubicBezTo>
                          <a:pt x="7690" y="13907"/>
                          <a:pt x="3544" y="7088"/>
                          <a:pt x="0" y="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Freeform 404">
                    <a:extLst>
                      <a:ext uri="{FF2B5EF4-FFF2-40B4-BE49-F238E27FC236}">
                        <a16:creationId xmlns:a16="http://schemas.microsoft.com/office/drawing/2014/main" id="{1C99FD11-8E50-5D5E-F8EC-6FDB4D7ABD96}"/>
                      </a:ext>
                    </a:extLst>
                  </p:cNvPr>
                  <p:cNvSpPr/>
                  <p:nvPr/>
                </p:nvSpPr>
                <p:spPr>
                  <a:xfrm>
                    <a:off x="6411433" y="4199860"/>
                    <a:ext cx="223283" cy="233917"/>
                  </a:xfrm>
                  <a:custGeom>
                    <a:avLst/>
                    <a:gdLst>
                      <a:gd name="connsiteX0" fmla="*/ 63795 w 223283"/>
                      <a:gd name="connsiteY0" fmla="*/ 233917 h 233917"/>
                      <a:gd name="connsiteX1" fmla="*/ 42530 w 223283"/>
                      <a:gd name="connsiteY1" fmla="*/ 180754 h 233917"/>
                      <a:gd name="connsiteX2" fmla="*/ 0 w 223283"/>
                      <a:gd name="connsiteY2" fmla="*/ 116959 h 233917"/>
                      <a:gd name="connsiteX3" fmla="*/ 42530 w 223283"/>
                      <a:gd name="connsiteY3" fmla="*/ 63796 h 233917"/>
                      <a:gd name="connsiteX4" fmla="*/ 116958 w 223283"/>
                      <a:gd name="connsiteY4" fmla="*/ 21266 h 233917"/>
                      <a:gd name="connsiteX5" fmla="*/ 223283 w 223283"/>
                      <a:gd name="connsiteY5" fmla="*/ 0 h 233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3283" h="233917">
                        <a:moveTo>
                          <a:pt x="63795" y="233917"/>
                        </a:moveTo>
                        <a:cubicBezTo>
                          <a:pt x="56707" y="216196"/>
                          <a:pt x="51669" y="197510"/>
                          <a:pt x="42530" y="180754"/>
                        </a:cubicBezTo>
                        <a:cubicBezTo>
                          <a:pt x="30292" y="158317"/>
                          <a:pt x="0" y="116959"/>
                          <a:pt x="0" y="116959"/>
                        </a:cubicBezTo>
                        <a:cubicBezTo>
                          <a:pt x="20698" y="54860"/>
                          <a:pt x="-5564" y="111890"/>
                          <a:pt x="42530" y="63796"/>
                        </a:cubicBezTo>
                        <a:cubicBezTo>
                          <a:pt x="88976" y="17350"/>
                          <a:pt x="29830" y="33713"/>
                          <a:pt x="116958" y="21266"/>
                        </a:cubicBezTo>
                        <a:cubicBezTo>
                          <a:pt x="221360" y="6352"/>
                          <a:pt x="189376" y="33910"/>
                          <a:pt x="223283" y="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Freeform 405">
                    <a:extLst>
                      <a:ext uri="{FF2B5EF4-FFF2-40B4-BE49-F238E27FC236}">
                        <a16:creationId xmlns:a16="http://schemas.microsoft.com/office/drawing/2014/main" id="{C303B7A1-5530-D7EC-73B0-4B15CF8DD3D3}"/>
                      </a:ext>
                    </a:extLst>
                  </p:cNvPr>
                  <p:cNvSpPr/>
                  <p:nvPr/>
                </p:nvSpPr>
                <p:spPr>
                  <a:xfrm>
                    <a:off x="6145619" y="4155093"/>
                    <a:ext cx="329609" cy="278684"/>
                  </a:xfrm>
                  <a:custGeom>
                    <a:avLst/>
                    <a:gdLst>
                      <a:gd name="connsiteX0" fmla="*/ 329609 w 329609"/>
                      <a:gd name="connsiteY0" fmla="*/ 278684 h 278684"/>
                      <a:gd name="connsiteX1" fmla="*/ 244548 w 329609"/>
                      <a:gd name="connsiteY1" fmla="*/ 225521 h 278684"/>
                      <a:gd name="connsiteX2" fmla="*/ 159488 w 329609"/>
                      <a:gd name="connsiteY2" fmla="*/ 161726 h 278684"/>
                      <a:gd name="connsiteX3" fmla="*/ 95693 w 329609"/>
                      <a:gd name="connsiteY3" fmla="*/ 119195 h 278684"/>
                      <a:gd name="connsiteX4" fmla="*/ 31897 w 329609"/>
                      <a:gd name="connsiteY4" fmla="*/ 66033 h 278684"/>
                      <a:gd name="connsiteX5" fmla="*/ 0 w 329609"/>
                      <a:gd name="connsiteY5" fmla="*/ 23502 h 278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9609" h="278684">
                        <a:moveTo>
                          <a:pt x="329609" y="278684"/>
                        </a:moveTo>
                        <a:cubicBezTo>
                          <a:pt x="237434" y="241814"/>
                          <a:pt x="309678" y="278809"/>
                          <a:pt x="244548" y="225521"/>
                        </a:cubicBezTo>
                        <a:cubicBezTo>
                          <a:pt x="217118" y="203078"/>
                          <a:pt x="188977" y="181386"/>
                          <a:pt x="159488" y="161726"/>
                        </a:cubicBezTo>
                        <a:cubicBezTo>
                          <a:pt x="138223" y="147549"/>
                          <a:pt x="113765" y="137267"/>
                          <a:pt x="95693" y="119195"/>
                        </a:cubicBezTo>
                        <a:cubicBezTo>
                          <a:pt x="54759" y="78262"/>
                          <a:pt x="76306" y="95639"/>
                          <a:pt x="31897" y="66033"/>
                        </a:cubicBezTo>
                        <a:cubicBezTo>
                          <a:pt x="8126" y="-5281"/>
                          <a:pt x="20656" y="-17812"/>
                          <a:pt x="0" y="23502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7" name="Freeform 406">
                    <a:extLst>
                      <a:ext uri="{FF2B5EF4-FFF2-40B4-BE49-F238E27FC236}">
                        <a16:creationId xmlns:a16="http://schemas.microsoft.com/office/drawing/2014/main" id="{32994912-7CA2-388B-2585-B34A2857E358}"/>
                      </a:ext>
                    </a:extLst>
                  </p:cNvPr>
                  <p:cNvSpPr/>
                  <p:nvPr/>
                </p:nvSpPr>
                <p:spPr>
                  <a:xfrm>
                    <a:off x="5071730" y="4508204"/>
                    <a:ext cx="191386" cy="318977"/>
                  </a:xfrm>
                  <a:custGeom>
                    <a:avLst/>
                    <a:gdLst>
                      <a:gd name="connsiteX0" fmla="*/ 148856 w 148856"/>
                      <a:gd name="connsiteY0" fmla="*/ 0 h 265814"/>
                      <a:gd name="connsiteX1" fmla="*/ 95693 w 148856"/>
                      <a:gd name="connsiteY1" fmla="*/ 42531 h 265814"/>
                      <a:gd name="connsiteX2" fmla="*/ 42530 w 148856"/>
                      <a:gd name="connsiteY2" fmla="*/ 53163 h 265814"/>
                      <a:gd name="connsiteX3" fmla="*/ 10633 w 148856"/>
                      <a:gd name="connsiteY3" fmla="*/ 74428 h 265814"/>
                      <a:gd name="connsiteX4" fmla="*/ 0 w 148856"/>
                      <a:gd name="connsiteY4" fmla="*/ 106326 h 265814"/>
                      <a:gd name="connsiteX5" fmla="*/ 31898 w 148856"/>
                      <a:gd name="connsiteY5" fmla="*/ 180754 h 265814"/>
                      <a:gd name="connsiteX6" fmla="*/ 63796 w 148856"/>
                      <a:gd name="connsiteY6" fmla="*/ 212652 h 265814"/>
                      <a:gd name="connsiteX7" fmla="*/ 74428 w 148856"/>
                      <a:gd name="connsiteY7" fmla="*/ 244549 h 265814"/>
                      <a:gd name="connsiteX8" fmla="*/ 106326 w 148856"/>
                      <a:gd name="connsiteY8" fmla="*/ 265814 h 265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856" h="265814">
                        <a:moveTo>
                          <a:pt x="148856" y="0"/>
                        </a:moveTo>
                        <a:cubicBezTo>
                          <a:pt x="131135" y="14177"/>
                          <a:pt x="115991" y="32382"/>
                          <a:pt x="95693" y="42531"/>
                        </a:cubicBezTo>
                        <a:cubicBezTo>
                          <a:pt x="79529" y="50613"/>
                          <a:pt x="59451" y="46818"/>
                          <a:pt x="42530" y="53163"/>
                        </a:cubicBezTo>
                        <a:cubicBezTo>
                          <a:pt x="30565" y="57650"/>
                          <a:pt x="21265" y="67340"/>
                          <a:pt x="10633" y="74428"/>
                        </a:cubicBezTo>
                        <a:cubicBezTo>
                          <a:pt x="7089" y="85061"/>
                          <a:pt x="0" y="95118"/>
                          <a:pt x="0" y="106326"/>
                        </a:cubicBezTo>
                        <a:cubicBezTo>
                          <a:pt x="0" y="134698"/>
                          <a:pt x="14536" y="159920"/>
                          <a:pt x="31898" y="180754"/>
                        </a:cubicBezTo>
                        <a:cubicBezTo>
                          <a:pt x="41524" y="192306"/>
                          <a:pt x="53163" y="202019"/>
                          <a:pt x="63796" y="212652"/>
                        </a:cubicBezTo>
                        <a:cubicBezTo>
                          <a:pt x="67340" y="223284"/>
                          <a:pt x="67427" y="235798"/>
                          <a:pt x="74428" y="244549"/>
                        </a:cubicBezTo>
                        <a:cubicBezTo>
                          <a:pt x="82411" y="254528"/>
                          <a:pt x="106326" y="265814"/>
                          <a:pt x="106326" y="265814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Freeform 407">
                    <a:extLst>
                      <a:ext uri="{FF2B5EF4-FFF2-40B4-BE49-F238E27FC236}">
                        <a16:creationId xmlns:a16="http://schemas.microsoft.com/office/drawing/2014/main" id="{5D89CAE7-2691-4B81-4201-E1CD3CB455A2}"/>
                      </a:ext>
                    </a:extLst>
                  </p:cNvPr>
                  <p:cNvSpPr/>
                  <p:nvPr/>
                </p:nvSpPr>
                <p:spPr>
                  <a:xfrm>
                    <a:off x="4763386" y="4667693"/>
                    <a:ext cx="287079" cy="159545"/>
                  </a:xfrm>
                  <a:custGeom>
                    <a:avLst/>
                    <a:gdLst>
                      <a:gd name="connsiteX0" fmla="*/ 287079 w 287079"/>
                      <a:gd name="connsiteY0" fmla="*/ 0 h 159545"/>
                      <a:gd name="connsiteX1" fmla="*/ 233916 w 287079"/>
                      <a:gd name="connsiteY1" fmla="*/ 21265 h 159545"/>
                      <a:gd name="connsiteX2" fmla="*/ 159488 w 287079"/>
                      <a:gd name="connsiteY2" fmla="*/ 31898 h 159545"/>
                      <a:gd name="connsiteX3" fmla="*/ 127591 w 287079"/>
                      <a:gd name="connsiteY3" fmla="*/ 42530 h 159545"/>
                      <a:gd name="connsiteX4" fmla="*/ 95693 w 287079"/>
                      <a:gd name="connsiteY4" fmla="*/ 106326 h 159545"/>
                      <a:gd name="connsiteX5" fmla="*/ 85061 w 287079"/>
                      <a:gd name="connsiteY5" fmla="*/ 138223 h 159545"/>
                      <a:gd name="connsiteX6" fmla="*/ 0 w 287079"/>
                      <a:gd name="connsiteY6" fmla="*/ 159488 h 159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7079" h="159545">
                        <a:moveTo>
                          <a:pt x="287079" y="0"/>
                        </a:moveTo>
                        <a:cubicBezTo>
                          <a:pt x="269358" y="7088"/>
                          <a:pt x="252432" y="16636"/>
                          <a:pt x="233916" y="21265"/>
                        </a:cubicBezTo>
                        <a:cubicBezTo>
                          <a:pt x="209603" y="27343"/>
                          <a:pt x="184063" y="26983"/>
                          <a:pt x="159488" y="31898"/>
                        </a:cubicBezTo>
                        <a:cubicBezTo>
                          <a:pt x="148498" y="34096"/>
                          <a:pt x="138223" y="38986"/>
                          <a:pt x="127591" y="42530"/>
                        </a:cubicBezTo>
                        <a:cubicBezTo>
                          <a:pt x="100863" y="122710"/>
                          <a:pt x="136918" y="23875"/>
                          <a:pt x="95693" y="106326"/>
                        </a:cubicBezTo>
                        <a:cubicBezTo>
                          <a:pt x="90681" y="116350"/>
                          <a:pt x="94181" y="131709"/>
                          <a:pt x="85061" y="138223"/>
                        </a:cubicBezTo>
                        <a:cubicBezTo>
                          <a:pt x="52151" y="161729"/>
                          <a:pt x="31787" y="159488"/>
                          <a:pt x="0" y="159488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Freeform 408">
                    <a:extLst>
                      <a:ext uri="{FF2B5EF4-FFF2-40B4-BE49-F238E27FC236}">
                        <a16:creationId xmlns:a16="http://schemas.microsoft.com/office/drawing/2014/main" id="{8C19813E-6427-83A3-CF47-CE1CFD0A2A45}"/>
                      </a:ext>
                    </a:extLst>
                  </p:cNvPr>
                  <p:cNvSpPr/>
                  <p:nvPr/>
                </p:nvSpPr>
                <p:spPr>
                  <a:xfrm>
                    <a:off x="5270091" y="4395355"/>
                    <a:ext cx="662875" cy="378739"/>
                  </a:xfrm>
                  <a:custGeom>
                    <a:avLst/>
                    <a:gdLst>
                      <a:gd name="connsiteX0" fmla="*/ 0 w 701748"/>
                      <a:gd name="connsiteY0" fmla="*/ 0 h 223359"/>
                      <a:gd name="connsiteX1" fmla="*/ 53162 w 701748"/>
                      <a:gd name="connsiteY1" fmla="*/ 31898 h 223359"/>
                      <a:gd name="connsiteX2" fmla="*/ 106325 w 701748"/>
                      <a:gd name="connsiteY2" fmla="*/ 42530 h 223359"/>
                      <a:gd name="connsiteX3" fmla="*/ 127590 w 701748"/>
                      <a:gd name="connsiteY3" fmla="*/ 74428 h 223359"/>
                      <a:gd name="connsiteX4" fmla="*/ 159488 w 701748"/>
                      <a:gd name="connsiteY4" fmla="*/ 95693 h 223359"/>
                      <a:gd name="connsiteX5" fmla="*/ 170121 w 701748"/>
                      <a:gd name="connsiteY5" fmla="*/ 127591 h 223359"/>
                      <a:gd name="connsiteX6" fmla="*/ 372139 w 701748"/>
                      <a:gd name="connsiteY6" fmla="*/ 138223 h 223359"/>
                      <a:gd name="connsiteX7" fmla="*/ 510362 w 701748"/>
                      <a:gd name="connsiteY7" fmla="*/ 127591 h 223359"/>
                      <a:gd name="connsiteX8" fmla="*/ 520995 w 701748"/>
                      <a:gd name="connsiteY8" fmla="*/ 95693 h 223359"/>
                      <a:gd name="connsiteX9" fmla="*/ 616688 w 701748"/>
                      <a:gd name="connsiteY9" fmla="*/ 95693 h 223359"/>
                      <a:gd name="connsiteX10" fmla="*/ 627321 w 701748"/>
                      <a:gd name="connsiteY10" fmla="*/ 127591 h 223359"/>
                      <a:gd name="connsiteX11" fmla="*/ 637953 w 701748"/>
                      <a:gd name="connsiteY11" fmla="*/ 191386 h 223359"/>
                      <a:gd name="connsiteX12" fmla="*/ 669851 w 701748"/>
                      <a:gd name="connsiteY12" fmla="*/ 202018 h 223359"/>
                      <a:gd name="connsiteX13" fmla="*/ 701748 w 701748"/>
                      <a:gd name="connsiteY13" fmla="*/ 223284 h 223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01748" h="223359">
                        <a:moveTo>
                          <a:pt x="0" y="0"/>
                        </a:moveTo>
                        <a:cubicBezTo>
                          <a:pt x="17721" y="10633"/>
                          <a:pt x="33974" y="24223"/>
                          <a:pt x="53162" y="31898"/>
                        </a:cubicBezTo>
                        <a:cubicBezTo>
                          <a:pt x="69941" y="38610"/>
                          <a:pt x="90634" y="33564"/>
                          <a:pt x="106325" y="42530"/>
                        </a:cubicBezTo>
                        <a:cubicBezTo>
                          <a:pt x="117420" y="48870"/>
                          <a:pt x="118554" y="65392"/>
                          <a:pt x="127590" y="74428"/>
                        </a:cubicBezTo>
                        <a:cubicBezTo>
                          <a:pt x="136626" y="83464"/>
                          <a:pt x="148855" y="88605"/>
                          <a:pt x="159488" y="95693"/>
                        </a:cubicBezTo>
                        <a:cubicBezTo>
                          <a:pt x="163032" y="106326"/>
                          <a:pt x="163120" y="118839"/>
                          <a:pt x="170121" y="127591"/>
                        </a:cubicBezTo>
                        <a:cubicBezTo>
                          <a:pt x="214077" y="182536"/>
                          <a:pt x="345848" y="140036"/>
                          <a:pt x="372139" y="138223"/>
                        </a:cubicBezTo>
                        <a:lnTo>
                          <a:pt x="510362" y="127591"/>
                        </a:lnTo>
                        <a:cubicBezTo>
                          <a:pt x="513906" y="116958"/>
                          <a:pt x="511670" y="101910"/>
                          <a:pt x="520995" y="95693"/>
                        </a:cubicBezTo>
                        <a:cubicBezTo>
                          <a:pt x="554128" y="73604"/>
                          <a:pt x="584408" y="87623"/>
                          <a:pt x="616688" y="95693"/>
                        </a:cubicBezTo>
                        <a:cubicBezTo>
                          <a:pt x="620232" y="106326"/>
                          <a:pt x="624890" y="116650"/>
                          <a:pt x="627321" y="127591"/>
                        </a:cubicBezTo>
                        <a:cubicBezTo>
                          <a:pt x="631998" y="148636"/>
                          <a:pt x="627257" y="172668"/>
                          <a:pt x="637953" y="191386"/>
                        </a:cubicBezTo>
                        <a:cubicBezTo>
                          <a:pt x="643514" y="201117"/>
                          <a:pt x="659218" y="198474"/>
                          <a:pt x="669851" y="202018"/>
                        </a:cubicBezTo>
                        <a:cubicBezTo>
                          <a:pt x="693622" y="225790"/>
                          <a:pt x="681091" y="223284"/>
                          <a:pt x="701748" y="223284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Freeform 409">
                    <a:extLst>
                      <a:ext uri="{FF2B5EF4-FFF2-40B4-BE49-F238E27FC236}">
                        <a16:creationId xmlns:a16="http://schemas.microsoft.com/office/drawing/2014/main" id="{35A404F7-CEEA-A28F-FD57-DB3F1D88E4B5}"/>
                      </a:ext>
                    </a:extLst>
                  </p:cNvPr>
                  <p:cNvSpPr/>
                  <p:nvPr/>
                </p:nvSpPr>
                <p:spPr>
                  <a:xfrm>
                    <a:off x="5124893" y="4572000"/>
                    <a:ext cx="21265" cy="53163"/>
                  </a:xfrm>
                  <a:custGeom>
                    <a:avLst/>
                    <a:gdLst>
                      <a:gd name="connsiteX0" fmla="*/ 21265 w 21265"/>
                      <a:gd name="connsiteY0" fmla="*/ 53163 h 53163"/>
                      <a:gd name="connsiteX1" fmla="*/ 0 w 21265"/>
                      <a:gd name="connsiteY1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265" h="53163">
                        <a:moveTo>
                          <a:pt x="21265" y="53163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Freeform 410">
                    <a:extLst>
                      <a:ext uri="{FF2B5EF4-FFF2-40B4-BE49-F238E27FC236}">
                        <a16:creationId xmlns:a16="http://schemas.microsoft.com/office/drawing/2014/main" id="{A70D47C5-7195-9531-6127-6C217525CF70}"/>
                      </a:ext>
                    </a:extLst>
                  </p:cNvPr>
                  <p:cNvSpPr/>
                  <p:nvPr/>
                </p:nvSpPr>
                <p:spPr>
                  <a:xfrm>
                    <a:off x="6429042" y="4395356"/>
                    <a:ext cx="216308" cy="421194"/>
                  </a:xfrm>
                  <a:custGeom>
                    <a:avLst/>
                    <a:gdLst>
                      <a:gd name="connsiteX0" fmla="*/ 0 w 159489"/>
                      <a:gd name="connsiteY0" fmla="*/ 0 h 287079"/>
                      <a:gd name="connsiteX1" fmla="*/ 31898 w 159489"/>
                      <a:gd name="connsiteY1" fmla="*/ 53163 h 287079"/>
                      <a:gd name="connsiteX2" fmla="*/ 95693 w 159489"/>
                      <a:gd name="connsiteY2" fmla="*/ 85060 h 287079"/>
                      <a:gd name="connsiteX3" fmla="*/ 106326 w 159489"/>
                      <a:gd name="connsiteY3" fmla="*/ 116958 h 287079"/>
                      <a:gd name="connsiteX4" fmla="*/ 127591 w 159489"/>
                      <a:gd name="connsiteY4" fmla="*/ 191386 h 287079"/>
                      <a:gd name="connsiteX5" fmla="*/ 159489 w 159489"/>
                      <a:gd name="connsiteY5" fmla="*/ 287079 h 287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9489" h="287079">
                        <a:moveTo>
                          <a:pt x="0" y="0"/>
                        </a:moveTo>
                        <a:cubicBezTo>
                          <a:pt x="10633" y="17721"/>
                          <a:pt x="18449" y="37472"/>
                          <a:pt x="31898" y="53163"/>
                        </a:cubicBezTo>
                        <a:cubicBezTo>
                          <a:pt x="48387" y="72400"/>
                          <a:pt x="73365" y="77618"/>
                          <a:pt x="95693" y="85060"/>
                        </a:cubicBezTo>
                        <a:cubicBezTo>
                          <a:pt x="99237" y="95693"/>
                          <a:pt x="103247" y="106181"/>
                          <a:pt x="106326" y="116958"/>
                        </a:cubicBezTo>
                        <a:cubicBezTo>
                          <a:pt x="133036" y="210440"/>
                          <a:pt x="102092" y="114885"/>
                          <a:pt x="127591" y="191386"/>
                        </a:cubicBezTo>
                        <a:cubicBezTo>
                          <a:pt x="139207" y="284310"/>
                          <a:pt x="112667" y="263667"/>
                          <a:pt x="159489" y="287079"/>
                        </a:cubicBezTo>
                      </a:path>
                    </a:pathLst>
                  </a:cu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2" name="Freeform 411">
                    <a:extLst>
                      <a:ext uri="{FF2B5EF4-FFF2-40B4-BE49-F238E27FC236}">
                        <a16:creationId xmlns:a16="http://schemas.microsoft.com/office/drawing/2014/main" id="{13D6F3BD-5EB2-E02E-D2F3-EDBD5DC5FD13}"/>
                      </a:ext>
                    </a:extLst>
                  </p:cNvPr>
                  <p:cNvSpPr/>
                  <p:nvPr/>
                </p:nvSpPr>
                <p:spPr>
                  <a:xfrm>
                    <a:off x="3179135" y="4146698"/>
                    <a:ext cx="882502" cy="138317"/>
                  </a:xfrm>
                  <a:custGeom>
                    <a:avLst/>
                    <a:gdLst>
                      <a:gd name="connsiteX0" fmla="*/ 0 w 882502"/>
                      <a:gd name="connsiteY0" fmla="*/ 116958 h 138317"/>
                      <a:gd name="connsiteX1" fmla="*/ 53163 w 882502"/>
                      <a:gd name="connsiteY1" fmla="*/ 138223 h 138317"/>
                      <a:gd name="connsiteX2" fmla="*/ 180753 w 882502"/>
                      <a:gd name="connsiteY2" fmla="*/ 116958 h 138317"/>
                      <a:gd name="connsiteX3" fmla="*/ 223284 w 882502"/>
                      <a:gd name="connsiteY3" fmla="*/ 95693 h 138317"/>
                      <a:gd name="connsiteX4" fmla="*/ 255181 w 882502"/>
                      <a:gd name="connsiteY4" fmla="*/ 85060 h 138317"/>
                      <a:gd name="connsiteX5" fmla="*/ 287079 w 882502"/>
                      <a:gd name="connsiteY5" fmla="*/ 63795 h 138317"/>
                      <a:gd name="connsiteX6" fmla="*/ 318977 w 882502"/>
                      <a:gd name="connsiteY6" fmla="*/ 53162 h 138317"/>
                      <a:gd name="connsiteX7" fmla="*/ 350874 w 882502"/>
                      <a:gd name="connsiteY7" fmla="*/ 31897 h 138317"/>
                      <a:gd name="connsiteX8" fmla="*/ 414670 w 882502"/>
                      <a:gd name="connsiteY8" fmla="*/ 21265 h 138317"/>
                      <a:gd name="connsiteX9" fmla="*/ 520995 w 882502"/>
                      <a:gd name="connsiteY9" fmla="*/ 0 h 138317"/>
                      <a:gd name="connsiteX10" fmla="*/ 669851 w 882502"/>
                      <a:gd name="connsiteY10" fmla="*/ 10632 h 138317"/>
                      <a:gd name="connsiteX11" fmla="*/ 765544 w 882502"/>
                      <a:gd name="connsiteY11" fmla="*/ 63795 h 138317"/>
                      <a:gd name="connsiteX12" fmla="*/ 808074 w 882502"/>
                      <a:gd name="connsiteY12" fmla="*/ 74428 h 138317"/>
                      <a:gd name="connsiteX13" fmla="*/ 861237 w 882502"/>
                      <a:gd name="connsiteY13" fmla="*/ 85060 h 138317"/>
                      <a:gd name="connsiteX14" fmla="*/ 882502 w 882502"/>
                      <a:gd name="connsiteY14" fmla="*/ 106325 h 138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882502" h="138317">
                        <a:moveTo>
                          <a:pt x="0" y="116958"/>
                        </a:moveTo>
                        <a:cubicBezTo>
                          <a:pt x="17721" y="124046"/>
                          <a:pt x="34143" y="136638"/>
                          <a:pt x="53163" y="138223"/>
                        </a:cubicBezTo>
                        <a:cubicBezTo>
                          <a:pt x="71778" y="139774"/>
                          <a:pt x="156163" y="121876"/>
                          <a:pt x="180753" y="116958"/>
                        </a:cubicBezTo>
                        <a:cubicBezTo>
                          <a:pt x="194930" y="109870"/>
                          <a:pt x="208715" y="101937"/>
                          <a:pt x="223284" y="95693"/>
                        </a:cubicBezTo>
                        <a:cubicBezTo>
                          <a:pt x="233585" y="91278"/>
                          <a:pt x="245157" y="90072"/>
                          <a:pt x="255181" y="85060"/>
                        </a:cubicBezTo>
                        <a:cubicBezTo>
                          <a:pt x="266611" y="79345"/>
                          <a:pt x="275649" y="69510"/>
                          <a:pt x="287079" y="63795"/>
                        </a:cubicBezTo>
                        <a:cubicBezTo>
                          <a:pt x="297104" y="58783"/>
                          <a:pt x="308952" y="58174"/>
                          <a:pt x="318977" y="53162"/>
                        </a:cubicBezTo>
                        <a:cubicBezTo>
                          <a:pt x="330406" y="47447"/>
                          <a:pt x="338751" y="35938"/>
                          <a:pt x="350874" y="31897"/>
                        </a:cubicBezTo>
                        <a:cubicBezTo>
                          <a:pt x="371326" y="25080"/>
                          <a:pt x="393405" y="24809"/>
                          <a:pt x="414670" y="21265"/>
                        </a:cubicBezTo>
                        <a:cubicBezTo>
                          <a:pt x="453953" y="8170"/>
                          <a:pt x="472121" y="0"/>
                          <a:pt x="520995" y="0"/>
                        </a:cubicBezTo>
                        <a:cubicBezTo>
                          <a:pt x="570740" y="0"/>
                          <a:pt x="620232" y="7088"/>
                          <a:pt x="669851" y="10632"/>
                        </a:cubicBezTo>
                        <a:cubicBezTo>
                          <a:pt x="726968" y="48710"/>
                          <a:pt x="716418" y="49759"/>
                          <a:pt x="765544" y="63795"/>
                        </a:cubicBezTo>
                        <a:cubicBezTo>
                          <a:pt x="779595" y="67810"/>
                          <a:pt x="793809" y="71258"/>
                          <a:pt x="808074" y="74428"/>
                        </a:cubicBezTo>
                        <a:cubicBezTo>
                          <a:pt x="825716" y="78348"/>
                          <a:pt x="844626" y="77941"/>
                          <a:pt x="861237" y="85060"/>
                        </a:cubicBezTo>
                        <a:cubicBezTo>
                          <a:pt x="870451" y="89009"/>
                          <a:pt x="875414" y="99237"/>
                          <a:pt x="882502" y="106325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3" name="Freeform 412">
                    <a:extLst>
                      <a:ext uri="{FF2B5EF4-FFF2-40B4-BE49-F238E27FC236}">
                        <a16:creationId xmlns:a16="http://schemas.microsoft.com/office/drawing/2014/main" id="{FFC54996-13E8-895C-A01D-277939A60AFA}"/>
                      </a:ext>
                    </a:extLst>
                  </p:cNvPr>
                  <p:cNvSpPr/>
                  <p:nvPr/>
                </p:nvSpPr>
                <p:spPr>
                  <a:xfrm>
                    <a:off x="4274288" y="4244479"/>
                    <a:ext cx="1318438" cy="40442"/>
                  </a:xfrm>
                  <a:custGeom>
                    <a:avLst/>
                    <a:gdLst>
                      <a:gd name="connsiteX0" fmla="*/ 0 w 1318438"/>
                      <a:gd name="connsiteY0" fmla="*/ 19177 h 40442"/>
                      <a:gd name="connsiteX1" fmla="*/ 53163 w 1318438"/>
                      <a:gd name="connsiteY1" fmla="*/ 29809 h 40442"/>
                      <a:gd name="connsiteX2" fmla="*/ 85061 w 1318438"/>
                      <a:gd name="connsiteY2" fmla="*/ 40442 h 40442"/>
                      <a:gd name="connsiteX3" fmla="*/ 276447 w 1318438"/>
                      <a:gd name="connsiteY3" fmla="*/ 29809 h 40442"/>
                      <a:gd name="connsiteX4" fmla="*/ 542261 w 1318438"/>
                      <a:gd name="connsiteY4" fmla="*/ 19177 h 40442"/>
                      <a:gd name="connsiteX5" fmla="*/ 1318438 w 1318438"/>
                      <a:gd name="connsiteY5" fmla="*/ 8544 h 404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18438" h="40442">
                        <a:moveTo>
                          <a:pt x="0" y="19177"/>
                        </a:moveTo>
                        <a:cubicBezTo>
                          <a:pt x="17721" y="22721"/>
                          <a:pt x="35631" y="25426"/>
                          <a:pt x="53163" y="29809"/>
                        </a:cubicBezTo>
                        <a:cubicBezTo>
                          <a:pt x="64036" y="32527"/>
                          <a:pt x="73853" y="40442"/>
                          <a:pt x="85061" y="40442"/>
                        </a:cubicBezTo>
                        <a:cubicBezTo>
                          <a:pt x="148955" y="40442"/>
                          <a:pt x="212622" y="32778"/>
                          <a:pt x="276447" y="29809"/>
                        </a:cubicBezTo>
                        <a:lnTo>
                          <a:pt x="542261" y="19177"/>
                        </a:lnTo>
                        <a:cubicBezTo>
                          <a:pt x="863395" y="-16506"/>
                          <a:pt x="605860" y="8544"/>
                          <a:pt x="1318438" y="8544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4" name="Freeform 413">
                    <a:extLst>
                      <a:ext uri="{FF2B5EF4-FFF2-40B4-BE49-F238E27FC236}">
                        <a16:creationId xmlns:a16="http://schemas.microsoft.com/office/drawing/2014/main" id="{E84819D8-753E-256A-832C-9FA58600A2FC}"/>
                      </a:ext>
                    </a:extLst>
                  </p:cNvPr>
                  <p:cNvSpPr/>
                  <p:nvPr/>
                </p:nvSpPr>
                <p:spPr>
                  <a:xfrm>
                    <a:off x="5656521" y="4178595"/>
                    <a:ext cx="733646" cy="21265"/>
                  </a:xfrm>
                  <a:custGeom>
                    <a:avLst/>
                    <a:gdLst>
                      <a:gd name="connsiteX0" fmla="*/ 0 w 733646"/>
                      <a:gd name="connsiteY0" fmla="*/ 0 h 21265"/>
                      <a:gd name="connsiteX1" fmla="*/ 53163 w 733646"/>
                      <a:gd name="connsiteY1" fmla="*/ 21265 h 21265"/>
                      <a:gd name="connsiteX2" fmla="*/ 733646 w 733646"/>
                      <a:gd name="connsiteY2" fmla="*/ 10633 h 21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33646" h="21265">
                        <a:moveTo>
                          <a:pt x="0" y="0"/>
                        </a:moveTo>
                        <a:cubicBezTo>
                          <a:pt x="17721" y="7088"/>
                          <a:pt x="34079" y="20988"/>
                          <a:pt x="53163" y="21265"/>
                        </a:cubicBezTo>
                        <a:lnTo>
                          <a:pt x="733646" y="10633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5" name="Freeform 414">
                    <a:extLst>
                      <a:ext uri="{FF2B5EF4-FFF2-40B4-BE49-F238E27FC236}">
                        <a16:creationId xmlns:a16="http://schemas.microsoft.com/office/drawing/2014/main" id="{20AD6E97-4D3A-CC6E-2642-7504E803F04E}"/>
                      </a:ext>
                    </a:extLst>
                  </p:cNvPr>
                  <p:cNvSpPr/>
                  <p:nvPr/>
                </p:nvSpPr>
                <p:spPr>
                  <a:xfrm>
                    <a:off x="3296093" y="4494617"/>
                    <a:ext cx="1169581" cy="141178"/>
                  </a:xfrm>
                  <a:custGeom>
                    <a:avLst/>
                    <a:gdLst>
                      <a:gd name="connsiteX0" fmla="*/ 0 w 1169581"/>
                      <a:gd name="connsiteY0" fmla="*/ 141178 h 141178"/>
                      <a:gd name="connsiteX1" fmla="*/ 148856 w 1169581"/>
                      <a:gd name="connsiteY1" fmla="*/ 119913 h 141178"/>
                      <a:gd name="connsiteX2" fmla="*/ 191386 w 1169581"/>
                      <a:gd name="connsiteY2" fmla="*/ 109281 h 141178"/>
                      <a:gd name="connsiteX3" fmla="*/ 435935 w 1169581"/>
                      <a:gd name="connsiteY3" fmla="*/ 88016 h 141178"/>
                      <a:gd name="connsiteX4" fmla="*/ 510363 w 1169581"/>
                      <a:gd name="connsiteY4" fmla="*/ 66750 h 141178"/>
                      <a:gd name="connsiteX5" fmla="*/ 574158 w 1169581"/>
                      <a:gd name="connsiteY5" fmla="*/ 45485 h 141178"/>
                      <a:gd name="connsiteX6" fmla="*/ 616688 w 1169581"/>
                      <a:gd name="connsiteY6" fmla="*/ 34853 h 141178"/>
                      <a:gd name="connsiteX7" fmla="*/ 648586 w 1169581"/>
                      <a:gd name="connsiteY7" fmla="*/ 24220 h 141178"/>
                      <a:gd name="connsiteX8" fmla="*/ 680484 w 1169581"/>
                      <a:gd name="connsiteY8" fmla="*/ 2955 h 141178"/>
                      <a:gd name="connsiteX9" fmla="*/ 1169581 w 1169581"/>
                      <a:gd name="connsiteY9" fmla="*/ 2955 h 1411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9581" h="141178">
                        <a:moveTo>
                          <a:pt x="0" y="141178"/>
                        </a:moveTo>
                        <a:cubicBezTo>
                          <a:pt x="49619" y="134090"/>
                          <a:pt x="99416" y="128153"/>
                          <a:pt x="148856" y="119913"/>
                        </a:cubicBezTo>
                        <a:cubicBezTo>
                          <a:pt x="163270" y="117511"/>
                          <a:pt x="176862" y="110895"/>
                          <a:pt x="191386" y="109281"/>
                        </a:cubicBezTo>
                        <a:cubicBezTo>
                          <a:pt x="272710" y="100245"/>
                          <a:pt x="435935" y="88016"/>
                          <a:pt x="435935" y="88016"/>
                        </a:cubicBezTo>
                        <a:cubicBezTo>
                          <a:pt x="543115" y="52288"/>
                          <a:pt x="376880" y="106795"/>
                          <a:pt x="510363" y="66750"/>
                        </a:cubicBezTo>
                        <a:cubicBezTo>
                          <a:pt x="531833" y="60309"/>
                          <a:pt x="552412" y="50921"/>
                          <a:pt x="574158" y="45485"/>
                        </a:cubicBezTo>
                        <a:cubicBezTo>
                          <a:pt x="588335" y="41941"/>
                          <a:pt x="602637" y="38867"/>
                          <a:pt x="616688" y="34853"/>
                        </a:cubicBezTo>
                        <a:cubicBezTo>
                          <a:pt x="627465" y="31774"/>
                          <a:pt x="638561" y="29232"/>
                          <a:pt x="648586" y="24220"/>
                        </a:cubicBezTo>
                        <a:cubicBezTo>
                          <a:pt x="660016" y="18505"/>
                          <a:pt x="667716" y="3476"/>
                          <a:pt x="680484" y="2955"/>
                        </a:cubicBezTo>
                        <a:cubicBezTo>
                          <a:pt x="843381" y="-3694"/>
                          <a:pt x="1006549" y="2955"/>
                          <a:pt x="1169581" y="2955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Freeform 415">
                    <a:extLst>
                      <a:ext uri="{FF2B5EF4-FFF2-40B4-BE49-F238E27FC236}">
                        <a16:creationId xmlns:a16="http://schemas.microsoft.com/office/drawing/2014/main" id="{BD23BE5C-2E4F-5C3A-62B9-0B71DDD79D98}"/>
                      </a:ext>
                    </a:extLst>
                  </p:cNvPr>
                  <p:cNvSpPr/>
                  <p:nvPr/>
                </p:nvSpPr>
                <p:spPr>
                  <a:xfrm>
                    <a:off x="5295014" y="4528528"/>
                    <a:ext cx="1467293" cy="192328"/>
                  </a:xfrm>
                  <a:custGeom>
                    <a:avLst/>
                    <a:gdLst>
                      <a:gd name="connsiteX0" fmla="*/ 0 w 1467293"/>
                      <a:gd name="connsiteY0" fmla="*/ 139165 h 192328"/>
                      <a:gd name="connsiteX1" fmla="*/ 212651 w 1467293"/>
                      <a:gd name="connsiteY1" fmla="*/ 181695 h 192328"/>
                      <a:gd name="connsiteX2" fmla="*/ 446567 w 1467293"/>
                      <a:gd name="connsiteY2" fmla="*/ 192328 h 192328"/>
                      <a:gd name="connsiteX3" fmla="*/ 563526 w 1467293"/>
                      <a:gd name="connsiteY3" fmla="*/ 181695 h 192328"/>
                      <a:gd name="connsiteX4" fmla="*/ 595423 w 1467293"/>
                      <a:gd name="connsiteY4" fmla="*/ 171063 h 192328"/>
                      <a:gd name="connsiteX5" fmla="*/ 680484 w 1467293"/>
                      <a:gd name="connsiteY5" fmla="*/ 160430 h 192328"/>
                      <a:gd name="connsiteX6" fmla="*/ 786809 w 1467293"/>
                      <a:gd name="connsiteY6" fmla="*/ 139165 h 192328"/>
                      <a:gd name="connsiteX7" fmla="*/ 808074 w 1467293"/>
                      <a:gd name="connsiteY7" fmla="*/ 107267 h 192328"/>
                      <a:gd name="connsiteX8" fmla="*/ 839972 w 1467293"/>
                      <a:gd name="connsiteY8" fmla="*/ 32839 h 192328"/>
                      <a:gd name="connsiteX9" fmla="*/ 1137684 w 1467293"/>
                      <a:gd name="connsiteY9" fmla="*/ 942 h 192328"/>
                      <a:gd name="connsiteX10" fmla="*/ 1467293 w 1467293"/>
                      <a:gd name="connsiteY10" fmla="*/ 11574 h 192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67293" h="192328">
                        <a:moveTo>
                          <a:pt x="0" y="139165"/>
                        </a:moveTo>
                        <a:cubicBezTo>
                          <a:pt x="58190" y="152594"/>
                          <a:pt x="146773" y="177152"/>
                          <a:pt x="212651" y="181695"/>
                        </a:cubicBezTo>
                        <a:cubicBezTo>
                          <a:pt x="290519" y="187065"/>
                          <a:pt x="368595" y="188784"/>
                          <a:pt x="446567" y="192328"/>
                        </a:cubicBezTo>
                        <a:cubicBezTo>
                          <a:pt x="485553" y="188784"/>
                          <a:pt x="524772" y="187231"/>
                          <a:pt x="563526" y="181695"/>
                        </a:cubicBezTo>
                        <a:cubicBezTo>
                          <a:pt x="574621" y="180110"/>
                          <a:pt x="584396" y="173068"/>
                          <a:pt x="595423" y="171063"/>
                        </a:cubicBezTo>
                        <a:cubicBezTo>
                          <a:pt x="623536" y="165951"/>
                          <a:pt x="652197" y="164471"/>
                          <a:pt x="680484" y="160430"/>
                        </a:cubicBezTo>
                        <a:cubicBezTo>
                          <a:pt x="741320" y="151739"/>
                          <a:pt x="735140" y="152083"/>
                          <a:pt x="786809" y="139165"/>
                        </a:cubicBezTo>
                        <a:cubicBezTo>
                          <a:pt x="793897" y="128532"/>
                          <a:pt x="803040" y="119013"/>
                          <a:pt x="808074" y="107267"/>
                        </a:cubicBezTo>
                        <a:cubicBezTo>
                          <a:pt x="817999" y="84108"/>
                          <a:pt x="813930" y="49115"/>
                          <a:pt x="839972" y="32839"/>
                        </a:cubicBezTo>
                        <a:cubicBezTo>
                          <a:pt x="908442" y="-9955"/>
                          <a:pt x="1122937" y="1612"/>
                          <a:pt x="1137684" y="942"/>
                        </a:cubicBezTo>
                        <a:cubicBezTo>
                          <a:pt x="1424746" y="12424"/>
                          <a:pt x="1314822" y="11574"/>
                          <a:pt x="1467293" y="11574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7" name="Freeform 416">
                    <a:extLst>
                      <a:ext uri="{FF2B5EF4-FFF2-40B4-BE49-F238E27FC236}">
                        <a16:creationId xmlns:a16="http://schemas.microsoft.com/office/drawing/2014/main" id="{0065DB5D-7B4C-3D38-1221-293B72E3FBBA}"/>
                      </a:ext>
                    </a:extLst>
                  </p:cNvPr>
                  <p:cNvSpPr/>
                  <p:nvPr/>
                </p:nvSpPr>
                <p:spPr>
                  <a:xfrm>
                    <a:off x="4125433" y="4752753"/>
                    <a:ext cx="946297" cy="21266"/>
                  </a:xfrm>
                  <a:custGeom>
                    <a:avLst/>
                    <a:gdLst>
                      <a:gd name="connsiteX0" fmla="*/ 946297 w 946297"/>
                      <a:gd name="connsiteY0" fmla="*/ 0 h 21266"/>
                      <a:gd name="connsiteX1" fmla="*/ 446567 w 946297"/>
                      <a:gd name="connsiteY1" fmla="*/ 10633 h 21266"/>
                      <a:gd name="connsiteX2" fmla="*/ 0 w 946297"/>
                      <a:gd name="connsiteY2" fmla="*/ 21266 h 21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46297" h="21266">
                        <a:moveTo>
                          <a:pt x="946297" y="0"/>
                        </a:moveTo>
                        <a:lnTo>
                          <a:pt x="446567" y="10633"/>
                        </a:lnTo>
                        <a:cubicBezTo>
                          <a:pt x="297708" y="14055"/>
                          <a:pt x="148898" y="21266"/>
                          <a:pt x="0" y="21266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8" name="Freeform 417">
                    <a:extLst>
                      <a:ext uri="{FF2B5EF4-FFF2-40B4-BE49-F238E27FC236}">
                        <a16:creationId xmlns:a16="http://schemas.microsoft.com/office/drawing/2014/main" id="{0B71EFAC-CB8C-0AAD-843D-BE407B2B0BA2}"/>
                      </a:ext>
                    </a:extLst>
                  </p:cNvPr>
                  <p:cNvSpPr/>
                  <p:nvPr/>
                </p:nvSpPr>
                <p:spPr>
                  <a:xfrm>
                    <a:off x="3284052" y="4561367"/>
                    <a:ext cx="384181" cy="287080"/>
                  </a:xfrm>
                  <a:custGeom>
                    <a:avLst/>
                    <a:gdLst>
                      <a:gd name="connsiteX0" fmla="*/ 384181 w 384181"/>
                      <a:gd name="connsiteY0" fmla="*/ 0 h 287080"/>
                      <a:gd name="connsiteX1" fmla="*/ 309753 w 384181"/>
                      <a:gd name="connsiteY1" fmla="*/ 85061 h 287080"/>
                      <a:gd name="connsiteX2" fmla="*/ 245957 w 384181"/>
                      <a:gd name="connsiteY2" fmla="*/ 116959 h 287080"/>
                      <a:gd name="connsiteX3" fmla="*/ 182162 w 384181"/>
                      <a:gd name="connsiteY3" fmla="*/ 170121 h 287080"/>
                      <a:gd name="connsiteX4" fmla="*/ 86469 w 384181"/>
                      <a:gd name="connsiteY4" fmla="*/ 212652 h 287080"/>
                      <a:gd name="connsiteX5" fmla="*/ 54571 w 384181"/>
                      <a:gd name="connsiteY5" fmla="*/ 223284 h 287080"/>
                      <a:gd name="connsiteX6" fmla="*/ 1408 w 384181"/>
                      <a:gd name="connsiteY6" fmla="*/ 265814 h 287080"/>
                      <a:gd name="connsiteX7" fmla="*/ 1408 w 384181"/>
                      <a:gd name="connsiteY7" fmla="*/ 287080 h 287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84181" h="287080">
                        <a:moveTo>
                          <a:pt x="384181" y="0"/>
                        </a:moveTo>
                        <a:cubicBezTo>
                          <a:pt x="361206" y="28718"/>
                          <a:pt x="338515" y="61092"/>
                          <a:pt x="309753" y="85061"/>
                        </a:cubicBezTo>
                        <a:cubicBezTo>
                          <a:pt x="264048" y="123149"/>
                          <a:pt x="293908" y="92983"/>
                          <a:pt x="245957" y="116959"/>
                        </a:cubicBezTo>
                        <a:cubicBezTo>
                          <a:pt x="206361" y="136757"/>
                          <a:pt x="217433" y="140729"/>
                          <a:pt x="182162" y="170121"/>
                        </a:cubicBezTo>
                        <a:cubicBezTo>
                          <a:pt x="148464" y="198202"/>
                          <a:pt x="132830" y="197198"/>
                          <a:pt x="86469" y="212652"/>
                        </a:cubicBezTo>
                        <a:lnTo>
                          <a:pt x="54571" y="223284"/>
                        </a:lnTo>
                        <a:cubicBezTo>
                          <a:pt x="43304" y="230795"/>
                          <a:pt x="8983" y="250665"/>
                          <a:pt x="1408" y="265814"/>
                        </a:cubicBezTo>
                        <a:cubicBezTo>
                          <a:pt x="-1762" y="272154"/>
                          <a:pt x="1408" y="279991"/>
                          <a:pt x="1408" y="287080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EA6DB83E-D910-C0C7-BFE2-1EAB61E55112}"/>
                    </a:ext>
                  </a:extLst>
                </p:cNvPr>
                <p:cNvGrpSpPr/>
                <p:nvPr/>
              </p:nvGrpSpPr>
              <p:grpSpPr>
                <a:xfrm>
                  <a:off x="3157870" y="2052083"/>
                  <a:ext cx="542261" cy="212649"/>
                  <a:chOff x="8537944" y="1438933"/>
                  <a:chExt cx="1201479" cy="634414"/>
                </a:xfrm>
              </p:grpSpPr>
              <p:sp>
                <p:nvSpPr>
                  <p:cNvPr id="362" name="Freeform 361">
                    <a:extLst>
                      <a:ext uri="{FF2B5EF4-FFF2-40B4-BE49-F238E27FC236}">
                        <a16:creationId xmlns:a16="http://schemas.microsoft.com/office/drawing/2014/main" id="{57EDD41D-1802-48EF-4DED-82160A917762}"/>
                      </a:ext>
                    </a:extLst>
                  </p:cNvPr>
                  <p:cNvSpPr/>
                  <p:nvPr/>
                </p:nvSpPr>
                <p:spPr>
                  <a:xfrm>
                    <a:off x="8729330" y="1605515"/>
                    <a:ext cx="786810" cy="318977"/>
                  </a:xfrm>
                  <a:custGeom>
                    <a:avLst/>
                    <a:gdLst>
                      <a:gd name="connsiteX0" fmla="*/ 478466 w 871870"/>
                      <a:gd name="connsiteY0" fmla="*/ 0 h 340242"/>
                      <a:gd name="connsiteX1" fmla="*/ 297712 w 871870"/>
                      <a:gd name="connsiteY1" fmla="*/ 21265 h 340242"/>
                      <a:gd name="connsiteX2" fmla="*/ 63796 w 871870"/>
                      <a:gd name="connsiteY2" fmla="*/ 74428 h 340242"/>
                      <a:gd name="connsiteX3" fmla="*/ 0 w 871870"/>
                      <a:gd name="connsiteY3" fmla="*/ 191386 h 340242"/>
                      <a:gd name="connsiteX4" fmla="*/ 21266 w 871870"/>
                      <a:gd name="connsiteY4" fmla="*/ 297712 h 340242"/>
                      <a:gd name="connsiteX5" fmla="*/ 244549 w 871870"/>
                      <a:gd name="connsiteY5" fmla="*/ 318977 h 340242"/>
                      <a:gd name="connsiteX6" fmla="*/ 648586 w 871870"/>
                      <a:gd name="connsiteY6" fmla="*/ 340242 h 340242"/>
                      <a:gd name="connsiteX7" fmla="*/ 861238 w 871870"/>
                      <a:gd name="connsiteY7" fmla="*/ 265814 h 340242"/>
                      <a:gd name="connsiteX8" fmla="*/ 871870 w 871870"/>
                      <a:gd name="connsiteY8" fmla="*/ 138223 h 340242"/>
                      <a:gd name="connsiteX9" fmla="*/ 818707 w 871870"/>
                      <a:gd name="connsiteY9" fmla="*/ 21265 h 340242"/>
                      <a:gd name="connsiteX10" fmla="*/ 478466 w 871870"/>
                      <a:gd name="connsiteY10" fmla="*/ 0 h 340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71870" h="340242">
                        <a:moveTo>
                          <a:pt x="478466" y="0"/>
                        </a:moveTo>
                        <a:lnTo>
                          <a:pt x="297712" y="21265"/>
                        </a:lnTo>
                        <a:lnTo>
                          <a:pt x="63796" y="74428"/>
                        </a:lnTo>
                        <a:lnTo>
                          <a:pt x="0" y="191386"/>
                        </a:lnTo>
                        <a:lnTo>
                          <a:pt x="21266" y="297712"/>
                        </a:lnTo>
                        <a:lnTo>
                          <a:pt x="244549" y="318977"/>
                        </a:lnTo>
                        <a:lnTo>
                          <a:pt x="648586" y="340242"/>
                        </a:lnTo>
                        <a:lnTo>
                          <a:pt x="861238" y="265814"/>
                        </a:lnTo>
                        <a:lnTo>
                          <a:pt x="871870" y="138223"/>
                        </a:lnTo>
                        <a:lnTo>
                          <a:pt x="818707" y="21265"/>
                        </a:lnTo>
                        <a:lnTo>
                          <a:pt x="478466" y="0"/>
                        </a:ln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042F251E-563E-1343-F0A4-DB3982125B10}"/>
                      </a:ext>
                    </a:extLst>
                  </p:cNvPr>
                  <p:cNvCxnSpPr>
                    <a:stCxn id="362" idx="1"/>
                    <a:endCxn id="362" idx="1"/>
                  </p:cNvCxnSpPr>
                  <p:nvPr/>
                </p:nvCxnSpPr>
                <p:spPr>
                  <a:xfrm>
                    <a:off x="8997997" y="1625451"/>
                    <a:ext cx="0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B599AD3F-B2A2-981D-4414-FEA74165AD57}"/>
                      </a:ext>
                    </a:extLst>
                  </p:cNvPr>
                  <p:cNvCxnSpPr>
                    <a:stCxn id="362" idx="0"/>
                  </p:cNvCxnSpPr>
                  <p:nvPr/>
                </p:nvCxnSpPr>
                <p:spPr>
                  <a:xfrm flipV="1">
                    <a:off x="9161117" y="145666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9E84C9EF-2EC7-4981-3C48-8A5B9B22277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3517" y="1438933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22C2054E-5225-5779-DFF8-9894E96C76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8298" y="1917407"/>
                    <a:ext cx="6483" cy="1559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92289FB-BC63-03D8-0151-A2336801FF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68203" y="1899685"/>
                    <a:ext cx="0" cy="1736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50440164-6D64-42B3-6A26-BCF6A35878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0443" y="148501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956D9DAA-7608-F687-5F1A-8281400329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41376" y="1917405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34B97A46-9F55-FC0B-D366-06AF33402F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67086" y="1513360"/>
                    <a:ext cx="186673" cy="12404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21FF9B33-433B-366A-9CA2-EE47B15DE843}"/>
                      </a:ext>
                    </a:extLst>
                  </p:cNvPr>
                  <p:cNvCxnSpPr>
                    <a:cxnSpLocks/>
                    <a:stCxn id="362" idx="7"/>
                  </p:cNvCxnSpPr>
                  <p:nvPr/>
                </p:nvCxnSpPr>
                <p:spPr>
                  <a:xfrm>
                    <a:off x="9506545" y="1854716"/>
                    <a:ext cx="147818" cy="449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838BF415-200A-9684-CCEF-8D72C7AA0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16140" y="1724686"/>
                    <a:ext cx="223283" cy="221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E8BCFACB-666C-56CC-DB52-A0C466F6F0D7}"/>
                      </a:ext>
                    </a:extLst>
                  </p:cNvPr>
                  <p:cNvCxnSpPr>
                    <a:cxnSpLocks/>
                    <a:endCxn id="362" idx="3"/>
                  </p:cNvCxnSpPr>
                  <p:nvPr/>
                </p:nvCxnSpPr>
                <p:spPr>
                  <a:xfrm flipV="1">
                    <a:off x="8537944" y="1784939"/>
                    <a:ext cx="191386" cy="75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0FB7AD15-E305-CD46-B9D7-D93FF7EF26B5}"/>
                      </a:ext>
                    </a:extLst>
                  </p:cNvPr>
                  <p:cNvCxnSpPr>
                    <a:cxnSpLocks/>
                    <a:stCxn id="362" idx="2"/>
                  </p:cNvCxnSpPr>
                  <p:nvPr/>
                </p:nvCxnSpPr>
                <p:spPr>
                  <a:xfrm flipH="1" flipV="1">
                    <a:off x="8633637" y="1575947"/>
                    <a:ext cx="153265" cy="993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3C366DC4-C8DB-E58D-5583-48A88FF95349}"/>
                      </a:ext>
                    </a:extLst>
                  </p:cNvPr>
                  <p:cNvCxnSpPr>
                    <a:cxnSpLocks/>
                    <a:stCxn id="362" idx="4"/>
                  </p:cNvCxnSpPr>
                  <p:nvPr/>
                </p:nvCxnSpPr>
                <p:spPr>
                  <a:xfrm flipH="1">
                    <a:off x="8664498" y="1884620"/>
                    <a:ext cx="84023" cy="1603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5762DB56-B8A4-72D5-098C-AE66085DF9DE}"/>
                    </a:ext>
                  </a:extLst>
                </p:cNvPr>
                <p:cNvGrpSpPr/>
                <p:nvPr/>
              </p:nvGrpSpPr>
              <p:grpSpPr>
                <a:xfrm>
                  <a:off x="3894228" y="2042581"/>
                  <a:ext cx="542261" cy="212649"/>
                  <a:chOff x="8537944" y="1438933"/>
                  <a:chExt cx="1201479" cy="634414"/>
                </a:xfrm>
              </p:grpSpPr>
              <p:sp>
                <p:nvSpPr>
                  <p:cNvPr id="348" name="Freeform 347">
                    <a:extLst>
                      <a:ext uri="{FF2B5EF4-FFF2-40B4-BE49-F238E27FC236}">
                        <a16:creationId xmlns:a16="http://schemas.microsoft.com/office/drawing/2014/main" id="{F865529C-A0C8-B077-3124-074166C050B5}"/>
                      </a:ext>
                    </a:extLst>
                  </p:cNvPr>
                  <p:cNvSpPr/>
                  <p:nvPr/>
                </p:nvSpPr>
                <p:spPr>
                  <a:xfrm>
                    <a:off x="8729330" y="1605515"/>
                    <a:ext cx="786810" cy="318977"/>
                  </a:xfrm>
                  <a:custGeom>
                    <a:avLst/>
                    <a:gdLst>
                      <a:gd name="connsiteX0" fmla="*/ 478466 w 871870"/>
                      <a:gd name="connsiteY0" fmla="*/ 0 h 340242"/>
                      <a:gd name="connsiteX1" fmla="*/ 297712 w 871870"/>
                      <a:gd name="connsiteY1" fmla="*/ 21265 h 340242"/>
                      <a:gd name="connsiteX2" fmla="*/ 63796 w 871870"/>
                      <a:gd name="connsiteY2" fmla="*/ 74428 h 340242"/>
                      <a:gd name="connsiteX3" fmla="*/ 0 w 871870"/>
                      <a:gd name="connsiteY3" fmla="*/ 191386 h 340242"/>
                      <a:gd name="connsiteX4" fmla="*/ 21266 w 871870"/>
                      <a:gd name="connsiteY4" fmla="*/ 297712 h 340242"/>
                      <a:gd name="connsiteX5" fmla="*/ 244549 w 871870"/>
                      <a:gd name="connsiteY5" fmla="*/ 318977 h 340242"/>
                      <a:gd name="connsiteX6" fmla="*/ 648586 w 871870"/>
                      <a:gd name="connsiteY6" fmla="*/ 340242 h 340242"/>
                      <a:gd name="connsiteX7" fmla="*/ 861238 w 871870"/>
                      <a:gd name="connsiteY7" fmla="*/ 265814 h 340242"/>
                      <a:gd name="connsiteX8" fmla="*/ 871870 w 871870"/>
                      <a:gd name="connsiteY8" fmla="*/ 138223 h 340242"/>
                      <a:gd name="connsiteX9" fmla="*/ 818707 w 871870"/>
                      <a:gd name="connsiteY9" fmla="*/ 21265 h 340242"/>
                      <a:gd name="connsiteX10" fmla="*/ 478466 w 871870"/>
                      <a:gd name="connsiteY10" fmla="*/ 0 h 340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71870" h="340242">
                        <a:moveTo>
                          <a:pt x="478466" y="0"/>
                        </a:moveTo>
                        <a:lnTo>
                          <a:pt x="297712" y="21265"/>
                        </a:lnTo>
                        <a:lnTo>
                          <a:pt x="63796" y="74428"/>
                        </a:lnTo>
                        <a:lnTo>
                          <a:pt x="0" y="191386"/>
                        </a:lnTo>
                        <a:lnTo>
                          <a:pt x="21266" y="297712"/>
                        </a:lnTo>
                        <a:lnTo>
                          <a:pt x="244549" y="318977"/>
                        </a:lnTo>
                        <a:lnTo>
                          <a:pt x="648586" y="340242"/>
                        </a:lnTo>
                        <a:lnTo>
                          <a:pt x="861238" y="265814"/>
                        </a:lnTo>
                        <a:lnTo>
                          <a:pt x="871870" y="138223"/>
                        </a:lnTo>
                        <a:lnTo>
                          <a:pt x="818707" y="21265"/>
                        </a:lnTo>
                        <a:lnTo>
                          <a:pt x="478466" y="0"/>
                        </a:ln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CC991875-1B3C-28C9-7DA7-CAA332DCA21C}"/>
                      </a:ext>
                    </a:extLst>
                  </p:cNvPr>
                  <p:cNvCxnSpPr>
                    <a:stCxn id="348" idx="1"/>
                    <a:endCxn id="348" idx="1"/>
                  </p:cNvCxnSpPr>
                  <p:nvPr/>
                </p:nvCxnSpPr>
                <p:spPr>
                  <a:xfrm>
                    <a:off x="8997997" y="1625451"/>
                    <a:ext cx="0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003361BC-6304-8ADE-D93D-B9C777C792B1}"/>
                      </a:ext>
                    </a:extLst>
                  </p:cNvPr>
                  <p:cNvCxnSpPr>
                    <a:stCxn id="348" idx="0"/>
                  </p:cNvCxnSpPr>
                  <p:nvPr/>
                </p:nvCxnSpPr>
                <p:spPr>
                  <a:xfrm flipV="1">
                    <a:off x="9161117" y="145666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A4A017A6-4FF4-4D78-A3C5-3ED028DCF3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3517" y="1438933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84A63883-DCF6-43FA-8C03-F62722299E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8298" y="1917407"/>
                    <a:ext cx="6483" cy="1559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6B666AF1-245F-6EE6-69EB-CDF14A7F6D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68203" y="1899685"/>
                    <a:ext cx="0" cy="1736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346461DD-3DB7-1C1E-0346-210516FEC4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0443" y="148501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0837AB7A-E03C-8C18-9C59-24C4FC228AD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41376" y="1917405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26F8D9E5-830C-28C0-F3A4-E1D8AB3393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67086" y="1513360"/>
                    <a:ext cx="186673" cy="12404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2FCE26EB-6562-97EC-C10B-CC2F6B2BEEF7}"/>
                      </a:ext>
                    </a:extLst>
                  </p:cNvPr>
                  <p:cNvCxnSpPr>
                    <a:cxnSpLocks/>
                    <a:stCxn id="348" idx="7"/>
                  </p:cNvCxnSpPr>
                  <p:nvPr/>
                </p:nvCxnSpPr>
                <p:spPr>
                  <a:xfrm>
                    <a:off x="9506545" y="1854716"/>
                    <a:ext cx="147818" cy="449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71BCE395-854E-09D6-7462-9A0B57317C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16140" y="1724686"/>
                    <a:ext cx="223283" cy="221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9049989B-B139-0884-8D39-4D5339A90B18}"/>
                      </a:ext>
                    </a:extLst>
                  </p:cNvPr>
                  <p:cNvCxnSpPr>
                    <a:cxnSpLocks/>
                    <a:endCxn id="348" idx="3"/>
                  </p:cNvCxnSpPr>
                  <p:nvPr/>
                </p:nvCxnSpPr>
                <p:spPr>
                  <a:xfrm flipV="1">
                    <a:off x="8537944" y="1784939"/>
                    <a:ext cx="191386" cy="75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E304D30C-8279-CD23-3F5A-7DF745161D8D}"/>
                      </a:ext>
                    </a:extLst>
                  </p:cNvPr>
                  <p:cNvCxnSpPr>
                    <a:cxnSpLocks/>
                    <a:stCxn id="348" idx="2"/>
                  </p:cNvCxnSpPr>
                  <p:nvPr/>
                </p:nvCxnSpPr>
                <p:spPr>
                  <a:xfrm flipH="1" flipV="1">
                    <a:off x="8633637" y="1575947"/>
                    <a:ext cx="153265" cy="993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CDBFF3D5-9B70-33FD-25C4-3D4B143965D2}"/>
                      </a:ext>
                    </a:extLst>
                  </p:cNvPr>
                  <p:cNvCxnSpPr>
                    <a:cxnSpLocks/>
                    <a:stCxn id="348" idx="4"/>
                  </p:cNvCxnSpPr>
                  <p:nvPr/>
                </p:nvCxnSpPr>
                <p:spPr>
                  <a:xfrm flipH="1">
                    <a:off x="8664498" y="1884620"/>
                    <a:ext cx="84023" cy="1603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1BCF7585-AC73-2DBE-0D34-42B7C07D4B53}"/>
                    </a:ext>
                  </a:extLst>
                </p:cNvPr>
                <p:cNvGrpSpPr/>
                <p:nvPr/>
              </p:nvGrpSpPr>
              <p:grpSpPr>
                <a:xfrm>
                  <a:off x="4480051" y="2033079"/>
                  <a:ext cx="542261" cy="212649"/>
                  <a:chOff x="8537944" y="1438933"/>
                  <a:chExt cx="1201479" cy="634414"/>
                </a:xfrm>
              </p:grpSpPr>
              <p:sp>
                <p:nvSpPr>
                  <p:cNvPr id="334" name="Freeform 333">
                    <a:extLst>
                      <a:ext uri="{FF2B5EF4-FFF2-40B4-BE49-F238E27FC236}">
                        <a16:creationId xmlns:a16="http://schemas.microsoft.com/office/drawing/2014/main" id="{2A3700FB-DC10-9079-D3EF-C69A41E3F36B}"/>
                      </a:ext>
                    </a:extLst>
                  </p:cNvPr>
                  <p:cNvSpPr/>
                  <p:nvPr/>
                </p:nvSpPr>
                <p:spPr>
                  <a:xfrm>
                    <a:off x="8729330" y="1605515"/>
                    <a:ext cx="786810" cy="318977"/>
                  </a:xfrm>
                  <a:custGeom>
                    <a:avLst/>
                    <a:gdLst>
                      <a:gd name="connsiteX0" fmla="*/ 478466 w 871870"/>
                      <a:gd name="connsiteY0" fmla="*/ 0 h 340242"/>
                      <a:gd name="connsiteX1" fmla="*/ 297712 w 871870"/>
                      <a:gd name="connsiteY1" fmla="*/ 21265 h 340242"/>
                      <a:gd name="connsiteX2" fmla="*/ 63796 w 871870"/>
                      <a:gd name="connsiteY2" fmla="*/ 74428 h 340242"/>
                      <a:gd name="connsiteX3" fmla="*/ 0 w 871870"/>
                      <a:gd name="connsiteY3" fmla="*/ 191386 h 340242"/>
                      <a:gd name="connsiteX4" fmla="*/ 21266 w 871870"/>
                      <a:gd name="connsiteY4" fmla="*/ 297712 h 340242"/>
                      <a:gd name="connsiteX5" fmla="*/ 244549 w 871870"/>
                      <a:gd name="connsiteY5" fmla="*/ 318977 h 340242"/>
                      <a:gd name="connsiteX6" fmla="*/ 648586 w 871870"/>
                      <a:gd name="connsiteY6" fmla="*/ 340242 h 340242"/>
                      <a:gd name="connsiteX7" fmla="*/ 861238 w 871870"/>
                      <a:gd name="connsiteY7" fmla="*/ 265814 h 340242"/>
                      <a:gd name="connsiteX8" fmla="*/ 871870 w 871870"/>
                      <a:gd name="connsiteY8" fmla="*/ 138223 h 340242"/>
                      <a:gd name="connsiteX9" fmla="*/ 818707 w 871870"/>
                      <a:gd name="connsiteY9" fmla="*/ 21265 h 340242"/>
                      <a:gd name="connsiteX10" fmla="*/ 478466 w 871870"/>
                      <a:gd name="connsiteY10" fmla="*/ 0 h 340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71870" h="340242">
                        <a:moveTo>
                          <a:pt x="478466" y="0"/>
                        </a:moveTo>
                        <a:lnTo>
                          <a:pt x="297712" y="21265"/>
                        </a:lnTo>
                        <a:lnTo>
                          <a:pt x="63796" y="74428"/>
                        </a:lnTo>
                        <a:lnTo>
                          <a:pt x="0" y="191386"/>
                        </a:lnTo>
                        <a:lnTo>
                          <a:pt x="21266" y="297712"/>
                        </a:lnTo>
                        <a:lnTo>
                          <a:pt x="244549" y="318977"/>
                        </a:lnTo>
                        <a:lnTo>
                          <a:pt x="648586" y="340242"/>
                        </a:lnTo>
                        <a:lnTo>
                          <a:pt x="861238" y="265814"/>
                        </a:lnTo>
                        <a:lnTo>
                          <a:pt x="871870" y="138223"/>
                        </a:lnTo>
                        <a:lnTo>
                          <a:pt x="818707" y="21265"/>
                        </a:lnTo>
                        <a:lnTo>
                          <a:pt x="478466" y="0"/>
                        </a:ln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2D953170-EB3B-2A52-9116-EE9EFE644D02}"/>
                      </a:ext>
                    </a:extLst>
                  </p:cNvPr>
                  <p:cNvCxnSpPr>
                    <a:stCxn id="334" idx="1"/>
                    <a:endCxn id="334" idx="1"/>
                  </p:cNvCxnSpPr>
                  <p:nvPr/>
                </p:nvCxnSpPr>
                <p:spPr>
                  <a:xfrm>
                    <a:off x="8997997" y="1625451"/>
                    <a:ext cx="0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FF68A2CA-1CD1-3A5F-A9D7-B35DA8680528}"/>
                      </a:ext>
                    </a:extLst>
                  </p:cNvPr>
                  <p:cNvCxnSpPr>
                    <a:stCxn id="334" idx="0"/>
                  </p:cNvCxnSpPr>
                  <p:nvPr/>
                </p:nvCxnSpPr>
                <p:spPr>
                  <a:xfrm flipV="1">
                    <a:off x="9161117" y="145666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F15E5259-2D21-2DB8-9FA4-4C082138148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3517" y="1438933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47884D65-3889-06E7-08C5-346730B9ED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8298" y="1917407"/>
                    <a:ext cx="6483" cy="1559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D9147A6E-9630-418B-6942-A1F5FD28F4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68203" y="1899685"/>
                    <a:ext cx="0" cy="1736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7A53C00B-5682-7F59-6894-596F010897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0443" y="148501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2AE909DC-F6FF-4873-D065-1250D517141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41376" y="1917405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E74A8C7F-A1CD-2138-BEF2-F1F68DEBF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67086" y="1513360"/>
                    <a:ext cx="186673" cy="12404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E8DB4934-AD3C-49BE-0B38-1FAEF23C9D19}"/>
                      </a:ext>
                    </a:extLst>
                  </p:cNvPr>
                  <p:cNvCxnSpPr>
                    <a:cxnSpLocks/>
                    <a:stCxn id="334" idx="7"/>
                  </p:cNvCxnSpPr>
                  <p:nvPr/>
                </p:nvCxnSpPr>
                <p:spPr>
                  <a:xfrm>
                    <a:off x="9506545" y="1854716"/>
                    <a:ext cx="147818" cy="449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2477DC8C-9785-CF4C-B139-E7928815E5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16140" y="1724686"/>
                    <a:ext cx="223283" cy="221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009F6FA5-05A2-5DF4-F9F1-695EC142DF94}"/>
                      </a:ext>
                    </a:extLst>
                  </p:cNvPr>
                  <p:cNvCxnSpPr>
                    <a:cxnSpLocks/>
                    <a:endCxn id="334" idx="3"/>
                  </p:cNvCxnSpPr>
                  <p:nvPr/>
                </p:nvCxnSpPr>
                <p:spPr>
                  <a:xfrm flipV="1">
                    <a:off x="8537944" y="1784939"/>
                    <a:ext cx="191386" cy="75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F5809853-E6BC-DBF5-614A-CE39B0E57955}"/>
                      </a:ext>
                    </a:extLst>
                  </p:cNvPr>
                  <p:cNvCxnSpPr>
                    <a:cxnSpLocks/>
                    <a:stCxn id="334" idx="2"/>
                  </p:cNvCxnSpPr>
                  <p:nvPr/>
                </p:nvCxnSpPr>
                <p:spPr>
                  <a:xfrm flipH="1" flipV="1">
                    <a:off x="8633637" y="1575947"/>
                    <a:ext cx="153265" cy="993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2D22405A-6E17-B472-E607-E26FFC99B9DC}"/>
                      </a:ext>
                    </a:extLst>
                  </p:cNvPr>
                  <p:cNvCxnSpPr>
                    <a:cxnSpLocks/>
                    <a:stCxn id="334" idx="4"/>
                  </p:cNvCxnSpPr>
                  <p:nvPr/>
                </p:nvCxnSpPr>
                <p:spPr>
                  <a:xfrm flipH="1">
                    <a:off x="8664498" y="1884620"/>
                    <a:ext cx="84023" cy="1603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1DDE61B2-E766-B9CD-D49F-C1339DA5F63B}"/>
                    </a:ext>
                  </a:extLst>
                </p:cNvPr>
                <p:cNvGrpSpPr/>
                <p:nvPr/>
              </p:nvGrpSpPr>
              <p:grpSpPr>
                <a:xfrm>
                  <a:off x="5089650" y="2036623"/>
                  <a:ext cx="542261" cy="212649"/>
                  <a:chOff x="8537944" y="1438933"/>
                  <a:chExt cx="1201479" cy="634414"/>
                </a:xfrm>
              </p:grpSpPr>
              <p:sp>
                <p:nvSpPr>
                  <p:cNvPr id="320" name="Freeform 319">
                    <a:extLst>
                      <a:ext uri="{FF2B5EF4-FFF2-40B4-BE49-F238E27FC236}">
                        <a16:creationId xmlns:a16="http://schemas.microsoft.com/office/drawing/2014/main" id="{CFF5A2DA-0736-C05D-32F5-73F05A095C63}"/>
                      </a:ext>
                    </a:extLst>
                  </p:cNvPr>
                  <p:cNvSpPr/>
                  <p:nvPr/>
                </p:nvSpPr>
                <p:spPr>
                  <a:xfrm>
                    <a:off x="8729330" y="1605515"/>
                    <a:ext cx="786810" cy="318977"/>
                  </a:xfrm>
                  <a:custGeom>
                    <a:avLst/>
                    <a:gdLst>
                      <a:gd name="connsiteX0" fmla="*/ 478466 w 871870"/>
                      <a:gd name="connsiteY0" fmla="*/ 0 h 340242"/>
                      <a:gd name="connsiteX1" fmla="*/ 297712 w 871870"/>
                      <a:gd name="connsiteY1" fmla="*/ 21265 h 340242"/>
                      <a:gd name="connsiteX2" fmla="*/ 63796 w 871870"/>
                      <a:gd name="connsiteY2" fmla="*/ 74428 h 340242"/>
                      <a:gd name="connsiteX3" fmla="*/ 0 w 871870"/>
                      <a:gd name="connsiteY3" fmla="*/ 191386 h 340242"/>
                      <a:gd name="connsiteX4" fmla="*/ 21266 w 871870"/>
                      <a:gd name="connsiteY4" fmla="*/ 297712 h 340242"/>
                      <a:gd name="connsiteX5" fmla="*/ 244549 w 871870"/>
                      <a:gd name="connsiteY5" fmla="*/ 318977 h 340242"/>
                      <a:gd name="connsiteX6" fmla="*/ 648586 w 871870"/>
                      <a:gd name="connsiteY6" fmla="*/ 340242 h 340242"/>
                      <a:gd name="connsiteX7" fmla="*/ 861238 w 871870"/>
                      <a:gd name="connsiteY7" fmla="*/ 265814 h 340242"/>
                      <a:gd name="connsiteX8" fmla="*/ 871870 w 871870"/>
                      <a:gd name="connsiteY8" fmla="*/ 138223 h 340242"/>
                      <a:gd name="connsiteX9" fmla="*/ 818707 w 871870"/>
                      <a:gd name="connsiteY9" fmla="*/ 21265 h 340242"/>
                      <a:gd name="connsiteX10" fmla="*/ 478466 w 871870"/>
                      <a:gd name="connsiteY10" fmla="*/ 0 h 340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71870" h="340242">
                        <a:moveTo>
                          <a:pt x="478466" y="0"/>
                        </a:moveTo>
                        <a:lnTo>
                          <a:pt x="297712" y="21265"/>
                        </a:lnTo>
                        <a:lnTo>
                          <a:pt x="63796" y="74428"/>
                        </a:lnTo>
                        <a:lnTo>
                          <a:pt x="0" y="191386"/>
                        </a:lnTo>
                        <a:lnTo>
                          <a:pt x="21266" y="297712"/>
                        </a:lnTo>
                        <a:lnTo>
                          <a:pt x="244549" y="318977"/>
                        </a:lnTo>
                        <a:lnTo>
                          <a:pt x="648586" y="340242"/>
                        </a:lnTo>
                        <a:lnTo>
                          <a:pt x="861238" y="265814"/>
                        </a:lnTo>
                        <a:lnTo>
                          <a:pt x="871870" y="138223"/>
                        </a:lnTo>
                        <a:lnTo>
                          <a:pt x="818707" y="21265"/>
                        </a:lnTo>
                        <a:lnTo>
                          <a:pt x="478466" y="0"/>
                        </a:ln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7328F847-83B8-0822-AF9F-4F88F22154B4}"/>
                      </a:ext>
                    </a:extLst>
                  </p:cNvPr>
                  <p:cNvCxnSpPr>
                    <a:stCxn id="320" idx="1"/>
                    <a:endCxn id="320" idx="1"/>
                  </p:cNvCxnSpPr>
                  <p:nvPr/>
                </p:nvCxnSpPr>
                <p:spPr>
                  <a:xfrm>
                    <a:off x="8997997" y="1625451"/>
                    <a:ext cx="0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DAF310BD-91EA-8640-6CE2-BF8842896ADC}"/>
                      </a:ext>
                    </a:extLst>
                  </p:cNvPr>
                  <p:cNvCxnSpPr>
                    <a:stCxn id="320" idx="0"/>
                  </p:cNvCxnSpPr>
                  <p:nvPr/>
                </p:nvCxnSpPr>
                <p:spPr>
                  <a:xfrm flipV="1">
                    <a:off x="9161117" y="145666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876435DD-402B-EA09-8675-9E65FC26B87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3517" y="1438933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6B6D0369-B2CB-09C6-6E60-4859BEAA0D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8298" y="1917407"/>
                    <a:ext cx="6483" cy="1559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823E3016-A87E-4DA9-5939-E436F8DBC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68203" y="1899685"/>
                    <a:ext cx="0" cy="1736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29B9814B-9A06-4840-08FF-107BB1329C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0443" y="148501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773B37E9-D550-ECF3-E88C-FD07C38E9E8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41376" y="1917405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96163A3A-C9D9-1352-140A-CBFDB50123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67086" y="1513360"/>
                    <a:ext cx="186673" cy="12404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Connector 328">
                    <a:extLst>
                      <a:ext uri="{FF2B5EF4-FFF2-40B4-BE49-F238E27FC236}">
                        <a16:creationId xmlns:a16="http://schemas.microsoft.com/office/drawing/2014/main" id="{25D6EED8-10B2-B044-DE4D-CEBD499A0FB6}"/>
                      </a:ext>
                    </a:extLst>
                  </p:cNvPr>
                  <p:cNvCxnSpPr>
                    <a:cxnSpLocks/>
                    <a:stCxn id="320" idx="7"/>
                  </p:cNvCxnSpPr>
                  <p:nvPr/>
                </p:nvCxnSpPr>
                <p:spPr>
                  <a:xfrm>
                    <a:off x="9506545" y="1854716"/>
                    <a:ext cx="147818" cy="449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9592BC04-27DB-CCBF-2CDA-7383A47DCD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16140" y="1724686"/>
                    <a:ext cx="223283" cy="221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1926BFB0-AB06-20F9-6F26-DFE1D4C2B2BE}"/>
                      </a:ext>
                    </a:extLst>
                  </p:cNvPr>
                  <p:cNvCxnSpPr>
                    <a:cxnSpLocks/>
                    <a:endCxn id="320" idx="3"/>
                  </p:cNvCxnSpPr>
                  <p:nvPr/>
                </p:nvCxnSpPr>
                <p:spPr>
                  <a:xfrm flipV="1">
                    <a:off x="8537944" y="1784939"/>
                    <a:ext cx="191386" cy="75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C3AFA5C7-F10D-5426-C702-7EF6194C8160}"/>
                      </a:ext>
                    </a:extLst>
                  </p:cNvPr>
                  <p:cNvCxnSpPr>
                    <a:cxnSpLocks/>
                    <a:stCxn id="320" idx="2"/>
                  </p:cNvCxnSpPr>
                  <p:nvPr/>
                </p:nvCxnSpPr>
                <p:spPr>
                  <a:xfrm flipH="1" flipV="1">
                    <a:off x="8633637" y="1575947"/>
                    <a:ext cx="153265" cy="993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58321012-9AB0-7DFC-3183-946CA81B5D7D}"/>
                      </a:ext>
                    </a:extLst>
                  </p:cNvPr>
                  <p:cNvCxnSpPr>
                    <a:cxnSpLocks/>
                    <a:stCxn id="320" idx="4"/>
                  </p:cNvCxnSpPr>
                  <p:nvPr/>
                </p:nvCxnSpPr>
                <p:spPr>
                  <a:xfrm flipH="1">
                    <a:off x="8664498" y="1884620"/>
                    <a:ext cx="84023" cy="1603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9CB66130-D840-523E-081D-F5F4054F27AA}"/>
                    </a:ext>
                  </a:extLst>
                </p:cNvPr>
                <p:cNvGrpSpPr/>
                <p:nvPr/>
              </p:nvGrpSpPr>
              <p:grpSpPr>
                <a:xfrm>
                  <a:off x="5908358" y="2025990"/>
                  <a:ext cx="542261" cy="212649"/>
                  <a:chOff x="8537944" y="1438933"/>
                  <a:chExt cx="1201479" cy="634414"/>
                </a:xfrm>
              </p:grpSpPr>
              <p:sp>
                <p:nvSpPr>
                  <p:cNvPr id="306" name="Freeform 305">
                    <a:extLst>
                      <a:ext uri="{FF2B5EF4-FFF2-40B4-BE49-F238E27FC236}">
                        <a16:creationId xmlns:a16="http://schemas.microsoft.com/office/drawing/2014/main" id="{179D83C1-4BC8-6048-9E81-1361F623A8CD}"/>
                      </a:ext>
                    </a:extLst>
                  </p:cNvPr>
                  <p:cNvSpPr/>
                  <p:nvPr/>
                </p:nvSpPr>
                <p:spPr>
                  <a:xfrm>
                    <a:off x="8729330" y="1605515"/>
                    <a:ext cx="786810" cy="318977"/>
                  </a:xfrm>
                  <a:custGeom>
                    <a:avLst/>
                    <a:gdLst>
                      <a:gd name="connsiteX0" fmla="*/ 478466 w 871870"/>
                      <a:gd name="connsiteY0" fmla="*/ 0 h 340242"/>
                      <a:gd name="connsiteX1" fmla="*/ 297712 w 871870"/>
                      <a:gd name="connsiteY1" fmla="*/ 21265 h 340242"/>
                      <a:gd name="connsiteX2" fmla="*/ 63796 w 871870"/>
                      <a:gd name="connsiteY2" fmla="*/ 74428 h 340242"/>
                      <a:gd name="connsiteX3" fmla="*/ 0 w 871870"/>
                      <a:gd name="connsiteY3" fmla="*/ 191386 h 340242"/>
                      <a:gd name="connsiteX4" fmla="*/ 21266 w 871870"/>
                      <a:gd name="connsiteY4" fmla="*/ 297712 h 340242"/>
                      <a:gd name="connsiteX5" fmla="*/ 244549 w 871870"/>
                      <a:gd name="connsiteY5" fmla="*/ 318977 h 340242"/>
                      <a:gd name="connsiteX6" fmla="*/ 648586 w 871870"/>
                      <a:gd name="connsiteY6" fmla="*/ 340242 h 340242"/>
                      <a:gd name="connsiteX7" fmla="*/ 861238 w 871870"/>
                      <a:gd name="connsiteY7" fmla="*/ 265814 h 340242"/>
                      <a:gd name="connsiteX8" fmla="*/ 871870 w 871870"/>
                      <a:gd name="connsiteY8" fmla="*/ 138223 h 340242"/>
                      <a:gd name="connsiteX9" fmla="*/ 818707 w 871870"/>
                      <a:gd name="connsiteY9" fmla="*/ 21265 h 340242"/>
                      <a:gd name="connsiteX10" fmla="*/ 478466 w 871870"/>
                      <a:gd name="connsiteY10" fmla="*/ 0 h 3402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71870" h="340242">
                        <a:moveTo>
                          <a:pt x="478466" y="0"/>
                        </a:moveTo>
                        <a:lnTo>
                          <a:pt x="297712" y="21265"/>
                        </a:lnTo>
                        <a:lnTo>
                          <a:pt x="63796" y="74428"/>
                        </a:lnTo>
                        <a:lnTo>
                          <a:pt x="0" y="191386"/>
                        </a:lnTo>
                        <a:lnTo>
                          <a:pt x="21266" y="297712"/>
                        </a:lnTo>
                        <a:lnTo>
                          <a:pt x="244549" y="318977"/>
                        </a:lnTo>
                        <a:lnTo>
                          <a:pt x="648586" y="340242"/>
                        </a:lnTo>
                        <a:lnTo>
                          <a:pt x="861238" y="265814"/>
                        </a:lnTo>
                        <a:lnTo>
                          <a:pt x="871870" y="138223"/>
                        </a:lnTo>
                        <a:lnTo>
                          <a:pt x="818707" y="21265"/>
                        </a:lnTo>
                        <a:lnTo>
                          <a:pt x="478466" y="0"/>
                        </a:ln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A19E0EC4-D228-3797-F5B3-BA06961CB1AD}"/>
                      </a:ext>
                    </a:extLst>
                  </p:cNvPr>
                  <p:cNvCxnSpPr>
                    <a:stCxn id="306" idx="1"/>
                    <a:endCxn id="306" idx="1"/>
                  </p:cNvCxnSpPr>
                  <p:nvPr/>
                </p:nvCxnSpPr>
                <p:spPr>
                  <a:xfrm>
                    <a:off x="8997997" y="1625451"/>
                    <a:ext cx="0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>
                    <a:extLst>
                      <a:ext uri="{FF2B5EF4-FFF2-40B4-BE49-F238E27FC236}">
                        <a16:creationId xmlns:a16="http://schemas.microsoft.com/office/drawing/2014/main" id="{F5CD51BC-D959-33E2-7C1F-AA249D3F60DB}"/>
                      </a:ext>
                    </a:extLst>
                  </p:cNvPr>
                  <p:cNvCxnSpPr>
                    <a:stCxn id="306" idx="0"/>
                  </p:cNvCxnSpPr>
                  <p:nvPr/>
                </p:nvCxnSpPr>
                <p:spPr>
                  <a:xfrm flipV="1">
                    <a:off x="9161117" y="145666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3CACDA7B-BAD5-20A1-356C-761E9FC079F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313517" y="1438933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>
                    <a:extLst>
                      <a:ext uri="{FF2B5EF4-FFF2-40B4-BE49-F238E27FC236}">
                        <a16:creationId xmlns:a16="http://schemas.microsoft.com/office/drawing/2014/main" id="{AFEDB68E-08F6-E5EA-F814-414B45A182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28298" y="1917407"/>
                    <a:ext cx="6483" cy="1559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>
                    <a:extLst>
                      <a:ext uri="{FF2B5EF4-FFF2-40B4-BE49-F238E27FC236}">
                        <a16:creationId xmlns:a16="http://schemas.microsoft.com/office/drawing/2014/main" id="{AE103F5F-589C-4A1A-662E-3D6B9AE8A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68203" y="1899685"/>
                    <a:ext cx="0" cy="17366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Straight Connector 311">
                    <a:extLst>
                      <a:ext uri="{FF2B5EF4-FFF2-40B4-BE49-F238E27FC236}">
                        <a16:creationId xmlns:a16="http://schemas.microsoft.com/office/drawing/2014/main" id="{1B1D88B7-7732-FA3E-8A84-1DD055FE75A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0443" y="1485010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>
                    <a:extLst>
                      <a:ext uri="{FF2B5EF4-FFF2-40B4-BE49-F238E27FC236}">
                        <a16:creationId xmlns:a16="http://schemas.microsoft.com/office/drawing/2014/main" id="{8A3B026B-0CB7-6850-07E3-BBB8E4A2C7A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41376" y="1917405"/>
                    <a:ext cx="14781" cy="1488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>
                    <a:extLst>
                      <a:ext uri="{FF2B5EF4-FFF2-40B4-BE49-F238E27FC236}">
                        <a16:creationId xmlns:a16="http://schemas.microsoft.com/office/drawing/2014/main" id="{F7A3CB6F-3F28-3AD5-04FE-BDC60BCFB9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67086" y="1513360"/>
                    <a:ext cx="186673" cy="12404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Connector 314">
                    <a:extLst>
                      <a:ext uri="{FF2B5EF4-FFF2-40B4-BE49-F238E27FC236}">
                        <a16:creationId xmlns:a16="http://schemas.microsoft.com/office/drawing/2014/main" id="{96B78603-87E0-E317-310A-26B3C005A184}"/>
                      </a:ext>
                    </a:extLst>
                  </p:cNvPr>
                  <p:cNvCxnSpPr>
                    <a:cxnSpLocks/>
                    <a:stCxn id="306" idx="7"/>
                  </p:cNvCxnSpPr>
                  <p:nvPr/>
                </p:nvCxnSpPr>
                <p:spPr>
                  <a:xfrm>
                    <a:off x="9506545" y="1854716"/>
                    <a:ext cx="147818" cy="4496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Straight Connector 315">
                    <a:extLst>
                      <a:ext uri="{FF2B5EF4-FFF2-40B4-BE49-F238E27FC236}">
                        <a16:creationId xmlns:a16="http://schemas.microsoft.com/office/drawing/2014/main" id="{5B0E6373-050F-5C2B-C615-DD2033ACFA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16140" y="1724686"/>
                    <a:ext cx="223283" cy="221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Straight Connector 316">
                    <a:extLst>
                      <a:ext uri="{FF2B5EF4-FFF2-40B4-BE49-F238E27FC236}">
                        <a16:creationId xmlns:a16="http://schemas.microsoft.com/office/drawing/2014/main" id="{3D14B58E-9D90-554F-35A4-75AD53D46405}"/>
                      </a:ext>
                    </a:extLst>
                  </p:cNvPr>
                  <p:cNvCxnSpPr>
                    <a:cxnSpLocks/>
                    <a:endCxn id="306" idx="3"/>
                  </p:cNvCxnSpPr>
                  <p:nvPr/>
                </p:nvCxnSpPr>
                <p:spPr>
                  <a:xfrm flipV="1">
                    <a:off x="8537944" y="1784939"/>
                    <a:ext cx="191386" cy="75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>
                    <a:extLst>
                      <a:ext uri="{FF2B5EF4-FFF2-40B4-BE49-F238E27FC236}">
                        <a16:creationId xmlns:a16="http://schemas.microsoft.com/office/drawing/2014/main" id="{45401C53-5588-4D57-5C85-7508113AE31D}"/>
                      </a:ext>
                    </a:extLst>
                  </p:cNvPr>
                  <p:cNvCxnSpPr>
                    <a:cxnSpLocks/>
                    <a:stCxn id="306" idx="2"/>
                  </p:cNvCxnSpPr>
                  <p:nvPr/>
                </p:nvCxnSpPr>
                <p:spPr>
                  <a:xfrm flipH="1" flipV="1">
                    <a:off x="8633637" y="1575947"/>
                    <a:ext cx="153265" cy="9934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F838A331-FEA5-C652-A33D-46AE001AE5EE}"/>
                      </a:ext>
                    </a:extLst>
                  </p:cNvPr>
                  <p:cNvCxnSpPr>
                    <a:cxnSpLocks/>
                    <a:stCxn id="306" idx="4"/>
                  </p:cNvCxnSpPr>
                  <p:nvPr/>
                </p:nvCxnSpPr>
                <p:spPr>
                  <a:xfrm flipH="1">
                    <a:off x="8664498" y="1884620"/>
                    <a:ext cx="84023" cy="1603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F7CCF357-301C-F9E5-9885-5DB2921B2FFB}"/>
                    </a:ext>
                  </a:extLst>
                </p:cNvPr>
                <p:cNvSpPr/>
                <p:nvPr/>
              </p:nvSpPr>
              <p:spPr>
                <a:xfrm>
                  <a:off x="3094075" y="4391243"/>
                  <a:ext cx="3510319" cy="160248"/>
                </a:xfrm>
                <a:custGeom>
                  <a:avLst/>
                  <a:gdLst>
                    <a:gd name="connsiteX0" fmla="*/ 0 w 3510319"/>
                    <a:gd name="connsiteY0" fmla="*/ 138227 h 160248"/>
                    <a:gd name="connsiteX1" fmla="*/ 63795 w 3510319"/>
                    <a:gd name="connsiteY1" fmla="*/ 159492 h 160248"/>
                    <a:gd name="connsiteX2" fmla="*/ 318977 w 3510319"/>
                    <a:gd name="connsiteY2" fmla="*/ 138227 h 160248"/>
                    <a:gd name="connsiteX3" fmla="*/ 404037 w 3510319"/>
                    <a:gd name="connsiteY3" fmla="*/ 74431 h 160248"/>
                    <a:gd name="connsiteX4" fmla="*/ 510363 w 3510319"/>
                    <a:gd name="connsiteY4" fmla="*/ 21269 h 160248"/>
                    <a:gd name="connsiteX5" fmla="*/ 754912 w 3510319"/>
                    <a:gd name="connsiteY5" fmla="*/ 31901 h 160248"/>
                    <a:gd name="connsiteX6" fmla="*/ 797442 w 3510319"/>
                    <a:gd name="connsiteY6" fmla="*/ 42534 h 160248"/>
                    <a:gd name="connsiteX7" fmla="*/ 1116419 w 3510319"/>
                    <a:gd name="connsiteY7" fmla="*/ 31901 h 160248"/>
                    <a:gd name="connsiteX8" fmla="*/ 1158949 w 3510319"/>
                    <a:gd name="connsiteY8" fmla="*/ 21269 h 160248"/>
                    <a:gd name="connsiteX9" fmla="*/ 1286540 w 3510319"/>
                    <a:gd name="connsiteY9" fmla="*/ 31901 h 160248"/>
                    <a:gd name="connsiteX10" fmla="*/ 1318437 w 3510319"/>
                    <a:gd name="connsiteY10" fmla="*/ 42534 h 160248"/>
                    <a:gd name="connsiteX11" fmla="*/ 1371600 w 3510319"/>
                    <a:gd name="connsiteY11" fmla="*/ 53166 h 160248"/>
                    <a:gd name="connsiteX12" fmla="*/ 1605516 w 3510319"/>
                    <a:gd name="connsiteY12" fmla="*/ 42534 h 160248"/>
                    <a:gd name="connsiteX13" fmla="*/ 1935126 w 3510319"/>
                    <a:gd name="connsiteY13" fmla="*/ 31901 h 160248"/>
                    <a:gd name="connsiteX14" fmla="*/ 2179675 w 3510319"/>
                    <a:gd name="connsiteY14" fmla="*/ 10636 h 160248"/>
                    <a:gd name="connsiteX15" fmla="*/ 2254102 w 3510319"/>
                    <a:gd name="connsiteY15" fmla="*/ 10636 h 160248"/>
                    <a:gd name="connsiteX16" fmla="*/ 2360428 w 3510319"/>
                    <a:gd name="connsiteY16" fmla="*/ 21269 h 160248"/>
                    <a:gd name="connsiteX17" fmla="*/ 2541181 w 3510319"/>
                    <a:gd name="connsiteY17" fmla="*/ 31901 h 160248"/>
                    <a:gd name="connsiteX18" fmla="*/ 2647507 w 3510319"/>
                    <a:gd name="connsiteY18" fmla="*/ 42534 h 160248"/>
                    <a:gd name="connsiteX19" fmla="*/ 2743200 w 3510319"/>
                    <a:gd name="connsiteY19" fmla="*/ 53166 h 160248"/>
                    <a:gd name="connsiteX20" fmla="*/ 3072809 w 3510319"/>
                    <a:gd name="connsiteY20" fmla="*/ 63799 h 160248"/>
                    <a:gd name="connsiteX21" fmla="*/ 3189768 w 3510319"/>
                    <a:gd name="connsiteY21" fmla="*/ 53166 h 160248"/>
                    <a:gd name="connsiteX22" fmla="*/ 3327991 w 3510319"/>
                    <a:gd name="connsiteY22" fmla="*/ 31901 h 160248"/>
                    <a:gd name="connsiteX23" fmla="*/ 3359888 w 3510319"/>
                    <a:gd name="connsiteY23" fmla="*/ 21269 h 160248"/>
                    <a:gd name="connsiteX24" fmla="*/ 3444949 w 3510319"/>
                    <a:gd name="connsiteY24" fmla="*/ 31901 h 160248"/>
                    <a:gd name="connsiteX25" fmla="*/ 3508744 w 3510319"/>
                    <a:gd name="connsiteY25" fmla="*/ 63799 h 160248"/>
                    <a:gd name="connsiteX26" fmla="*/ 3508744 w 3510319"/>
                    <a:gd name="connsiteY26" fmla="*/ 53166 h 160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510319" h="160248">
                      <a:moveTo>
                        <a:pt x="0" y="138227"/>
                      </a:moveTo>
                      <a:cubicBezTo>
                        <a:pt x="21265" y="145315"/>
                        <a:pt x="41401" y="158518"/>
                        <a:pt x="63795" y="159492"/>
                      </a:cubicBezTo>
                      <a:cubicBezTo>
                        <a:pt x="156588" y="163526"/>
                        <a:pt x="231712" y="150693"/>
                        <a:pt x="318977" y="138227"/>
                      </a:cubicBezTo>
                      <a:cubicBezTo>
                        <a:pt x="401974" y="110561"/>
                        <a:pt x="281854" y="155885"/>
                        <a:pt x="404037" y="74431"/>
                      </a:cubicBezTo>
                      <a:cubicBezTo>
                        <a:pt x="479992" y="23795"/>
                        <a:pt x="443038" y="38099"/>
                        <a:pt x="510363" y="21269"/>
                      </a:cubicBezTo>
                      <a:cubicBezTo>
                        <a:pt x="591879" y="24813"/>
                        <a:pt x="673542" y="25874"/>
                        <a:pt x="754912" y="31901"/>
                      </a:cubicBezTo>
                      <a:cubicBezTo>
                        <a:pt x="769485" y="32980"/>
                        <a:pt x="782829" y="42534"/>
                        <a:pt x="797442" y="42534"/>
                      </a:cubicBezTo>
                      <a:cubicBezTo>
                        <a:pt x="903827" y="42534"/>
                        <a:pt x="1010093" y="35445"/>
                        <a:pt x="1116419" y="31901"/>
                      </a:cubicBezTo>
                      <a:cubicBezTo>
                        <a:pt x="1130596" y="28357"/>
                        <a:pt x="1144336" y="21269"/>
                        <a:pt x="1158949" y="21269"/>
                      </a:cubicBezTo>
                      <a:cubicBezTo>
                        <a:pt x="1201627" y="21269"/>
                        <a:pt x="1244237" y="26261"/>
                        <a:pt x="1286540" y="31901"/>
                      </a:cubicBezTo>
                      <a:cubicBezTo>
                        <a:pt x="1297649" y="33382"/>
                        <a:pt x="1307564" y="39816"/>
                        <a:pt x="1318437" y="42534"/>
                      </a:cubicBezTo>
                      <a:cubicBezTo>
                        <a:pt x="1335969" y="46917"/>
                        <a:pt x="1353879" y="49622"/>
                        <a:pt x="1371600" y="53166"/>
                      </a:cubicBezTo>
                      <a:lnTo>
                        <a:pt x="1605516" y="42534"/>
                      </a:lnTo>
                      <a:lnTo>
                        <a:pt x="1935126" y="31901"/>
                      </a:lnTo>
                      <a:cubicBezTo>
                        <a:pt x="2042798" y="27116"/>
                        <a:pt x="2081765" y="21515"/>
                        <a:pt x="2179675" y="10636"/>
                      </a:cubicBezTo>
                      <a:cubicBezTo>
                        <a:pt x="2234650" y="-7688"/>
                        <a:pt x="2188684" y="1291"/>
                        <a:pt x="2254102" y="10636"/>
                      </a:cubicBezTo>
                      <a:cubicBezTo>
                        <a:pt x="2289363" y="15673"/>
                        <a:pt x="2324907" y="18638"/>
                        <a:pt x="2360428" y="21269"/>
                      </a:cubicBezTo>
                      <a:cubicBezTo>
                        <a:pt x="2420618" y="25728"/>
                        <a:pt x="2480991" y="27442"/>
                        <a:pt x="2541181" y="31901"/>
                      </a:cubicBezTo>
                      <a:cubicBezTo>
                        <a:pt x="2576702" y="34532"/>
                        <a:pt x="2612084" y="38805"/>
                        <a:pt x="2647507" y="42534"/>
                      </a:cubicBezTo>
                      <a:cubicBezTo>
                        <a:pt x="2679425" y="45894"/>
                        <a:pt x="2711146" y="51563"/>
                        <a:pt x="2743200" y="53166"/>
                      </a:cubicBezTo>
                      <a:cubicBezTo>
                        <a:pt x="2852990" y="58655"/>
                        <a:pt x="2962939" y="60255"/>
                        <a:pt x="3072809" y="63799"/>
                      </a:cubicBezTo>
                      <a:lnTo>
                        <a:pt x="3189768" y="53166"/>
                      </a:lnTo>
                      <a:cubicBezTo>
                        <a:pt x="3234385" y="48470"/>
                        <a:pt x="3283730" y="42966"/>
                        <a:pt x="3327991" y="31901"/>
                      </a:cubicBezTo>
                      <a:cubicBezTo>
                        <a:pt x="3338864" y="29183"/>
                        <a:pt x="3349256" y="24813"/>
                        <a:pt x="3359888" y="21269"/>
                      </a:cubicBezTo>
                      <a:cubicBezTo>
                        <a:pt x="3388242" y="24813"/>
                        <a:pt x="3417381" y="24383"/>
                        <a:pt x="3444949" y="31901"/>
                      </a:cubicBezTo>
                      <a:cubicBezTo>
                        <a:pt x="3484368" y="42651"/>
                        <a:pt x="3466307" y="63799"/>
                        <a:pt x="3508744" y="63799"/>
                      </a:cubicBezTo>
                      <a:cubicBezTo>
                        <a:pt x="3512288" y="63799"/>
                        <a:pt x="3508744" y="56710"/>
                        <a:pt x="3508744" y="53166"/>
                      </a:cubicBezTo>
                    </a:path>
                  </a:pathLst>
                </a:cu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C3C75E87-4FB5-20C7-AD77-3F7B6EFB8F72}"/>
                  </a:ext>
                </a:extLst>
              </p:cNvPr>
              <p:cNvGrpSpPr/>
              <p:nvPr/>
            </p:nvGrpSpPr>
            <p:grpSpPr>
              <a:xfrm>
                <a:off x="1329822" y="1708497"/>
                <a:ext cx="4380614" cy="3281348"/>
                <a:chOff x="1063256" y="1669312"/>
                <a:chExt cx="4380614" cy="3281348"/>
              </a:xfrm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262EDA2A-02FD-F597-40DB-2E9529231220}"/>
                    </a:ext>
                  </a:extLst>
                </p:cNvPr>
                <p:cNvGrpSpPr/>
                <p:nvPr/>
              </p:nvGrpSpPr>
              <p:grpSpPr>
                <a:xfrm>
                  <a:off x="1407154" y="2089785"/>
                  <a:ext cx="3742660" cy="2860875"/>
                  <a:chOff x="2959508" y="2025990"/>
                  <a:chExt cx="3742660" cy="2860875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BC61D75F-4509-0743-AE34-B4D631FA5645}"/>
                      </a:ext>
                    </a:extLst>
                  </p:cNvPr>
                  <p:cNvGrpSpPr/>
                  <p:nvPr/>
                </p:nvGrpSpPr>
                <p:grpSpPr>
                  <a:xfrm>
                    <a:off x="2959508" y="2281888"/>
                    <a:ext cx="3742660" cy="2604977"/>
                    <a:chOff x="3136605" y="2286000"/>
                    <a:chExt cx="3742660" cy="2604977"/>
                  </a:xfrm>
                </p:grpSpPr>
                <p:grpSp>
                  <p:nvGrpSpPr>
                    <p:cNvPr id="128" name="Group 127">
                      <a:extLst>
                        <a:ext uri="{FF2B5EF4-FFF2-40B4-BE49-F238E27FC236}">
                          <a16:creationId xmlns:a16="http://schemas.microsoft.com/office/drawing/2014/main" id="{579911C1-56FE-DA5C-1ACB-D14B584F25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36605" y="2286000"/>
                      <a:ext cx="3742660" cy="2604977"/>
                      <a:chOff x="3136605" y="2286000"/>
                      <a:chExt cx="3742660" cy="2604977"/>
                    </a:xfrm>
                  </p:grpSpPr>
                  <p:grpSp>
                    <p:nvGrpSpPr>
                      <p:cNvPr id="126" name="Group 125">
                        <a:extLst>
                          <a:ext uri="{FF2B5EF4-FFF2-40B4-BE49-F238E27FC236}">
                            <a16:creationId xmlns:a16="http://schemas.microsoft.com/office/drawing/2014/main" id="{AA9AA90A-99E0-D6C2-6F7B-413ED061CD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47237" y="2286000"/>
                        <a:ext cx="3732028" cy="1828801"/>
                        <a:chOff x="3147237" y="2286000"/>
                        <a:chExt cx="3732028" cy="1828801"/>
                      </a:xfrm>
                    </p:grpSpPr>
                    <p:sp>
                      <p:nvSpPr>
                        <p:cNvPr id="3" name="Rectangle 2">
                          <a:extLst>
                            <a:ext uri="{FF2B5EF4-FFF2-40B4-BE49-F238E27FC236}">
                              <a16:creationId xmlns:a16="http://schemas.microsoft.com/office/drawing/2014/main" id="{011E7EC6-51C8-8961-76D2-3B3E6DC847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7870" y="2286000"/>
                          <a:ext cx="3721394" cy="425302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97CBCE0E-C232-3BAA-9954-82720B6626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44672" y="2317894"/>
                          <a:ext cx="446568" cy="170121"/>
                        </a:xfrm>
                        <a:custGeom>
                          <a:avLst/>
                          <a:gdLst>
                            <a:gd name="connsiteX0" fmla="*/ 127591 w 446568"/>
                            <a:gd name="connsiteY0" fmla="*/ 31897 h 191386"/>
                            <a:gd name="connsiteX1" fmla="*/ 287079 w 446568"/>
                            <a:gd name="connsiteY1" fmla="*/ 0 h 191386"/>
                            <a:gd name="connsiteX2" fmla="*/ 404037 w 446568"/>
                            <a:gd name="connsiteY2" fmla="*/ 10632 h 191386"/>
                            <a:gd name="connsiteX3" fmla="*/ 446568 w 446568"/>
                            <a:gd name="connsiteY3" fmla="*/ 116958 h 191386"/>
                            <a:gd name="connsiteX4" fmla="*/ 446568 w 446568"/>
                            <a:gd name="connsiteY4" fmla="*/ 116958 h 191386"/>
                            <a:gd name="connsiteX5" fmla="*/ 287079 w 446568"/>
                            <a:gd name="connsiteY5" fmla="*/ 191386 h 191386"/>
                            <a:gd name="connsiteX6" fmla="*/ 106326 w 446568"/>
                            <a:gd name="connsiteY6" fmla="*/ 191386 h 191386"/>
                            <a:gd name="connsiteX7" fmla="*/ 0 w 446568"/>
                            <a:gd name="connsiteY7" fmla="*/ 180753 h 191386"/>
                            <a:gd name="connsiteX8" fmla="*/ 0 w 446568"/>
                            <a:gd name="connsiteY8" fmla="*/ 85060 h 191386"/>
                            <a:gd name="connsiteX9" fmla="*/ 127591 w 446568"/>
                            <a:gd name="connsiteY9" fmla="*/ 31897 h 1913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46568" h="191386">
                              <a:moveTo>
                                <a:pt x="127591" y="31897"/>
                              </a:moveTo>
                              <a:lnTo>
                                <a:pt x="287079" y="0"/>
                              </a:lnTo>
                              <a:lnTo>
                                <a:pt x="404037" y="10632"/>
                              </a:lnTo>
                              <a:lnTo>
                                <a:pt x="446568" y="116958"/>
                              </a:lnTo>
                              <a:lnTo>
                                <a:pt x="446568" y="116958"/>
                              </a:lnTo>
                              <a:lnTo>
                                <a:pt x="287079" y="191386"/>
                              </a:lnTo>
                              <a:lnTo>
                                <a:pt x="106326" y="191386"/>
                              </a:lnTo>
                              <a:lnTo>
                                <a:pt x="0" y="180753"/>
                              </a:lnTo>
                              <a:lnTo>
                                <a:pt x="0" y="85060"/>
                              </a:lnTo>
                              <a:lnTo>
                                <a:pt x="127591" y="31897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96920FC2-C0CD-1D58-5408-2BD0BFD0A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32017" y="2488017"/>
                          <a:ext cx="464679" cy="163822"/>
                        </a:xfrm>
                        <a:custGeom>
                          <a:avLst/>
                          <a:gdLst>
                            <a:gd name="connsiteX0" fmla="*/ 127591 w 446568"/>
                            <a:gd name="connsiteY0" fmla="*/ 31897 h 191386"/>
                            <a:gd name="connsiteX1" fmla="*/ 287079 w 446568"/>
                            <a:gd name="connsiteY1" fmla="*/ 0 h 191386"/>
                            <a:gd name="connsiteX2" fmla="*/ 404037 w 446568"/>
                            <a:gd name="connsiteY2" fmla="*/ 10632 h 191386"/>
                            <a:gd name="connsiteX3" fmla="*/ 446568 w 446568"/>
                            <a:gd name="connsiteY3" fmla="*/ 116958 h 191386"/>
                            <a:gd name="connsiteX4" fmla="*/ 446568 w 446568"/>
                            <a:gd name="connsiteY4" fmla="*/ 116958 h 191386"/>
                            <a:gd name="connsiteX5" fmla="*/ 287079 w 446568"/>
                            <a:gd name="connsiteY5" fmla="*/ 191386 h 191386"/>
                            <a:gd name="connsiteX6" fmla="*/ 106326 w 446568"/>
                            <a:gd name="connsiteY6" fmla="*/ 191386 h 191386"/>
                            <a:gd name="connsiteX7" fmla="*/ 0 w 446568"/>
                            <a:gd name="connsiteY7" fmla="*/ 180753 h 191386"/>
                            <a:gd name="connsiteX8" fmla="*/ 0 w 446568"/>
                            <a:gd name="connsiteY8" fmla="*/ 85060 h 191386"/>
                            <a:gd name="connsiteX9" fmla="*/ 127591 w 446568"/>
                            <a:gd name="connsiteY9" fmla="*/ 31897 h 1913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46568" h="191386">
                              <a:moveTo>
                                <a:pt x="127591" y="31897"/>
                              </a:moveTo>
                              <a:lnTo>
                                <a:pt x="287079" y="0"/>
                              </a:lnTo>
                              <a:lnTo>
                                <a:pt x="404037" y="10632"/>
                              </a:lnTo>
                              <a:lnTo>
                                <a:pt x="446568" y="116958"/>
                              </a:lnTo>
                              <a:lnTo>
                                <a:pt x="446568" y="116958"/>
                              </a:lnTo>
                              <a:lnTo>
                                <a:pt x="287079" y="191386"/>
                              </a:lnTo>
                              <a:lnTo>
                                <a:pt x="106326" y="191386"/>
                              </a:lnTo>
                              <a:lnTo>
                                <a:pt x="0" y="180753"/>
                              </a:lnTo>
                              <a:lnTo>
                                <a:pt x="0" y="85060"/>
                              </a:lnTo>
                              <a:lnTo>
                                <a:pt x="127591" y="31897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" name="Freeform 22">
                          <a:extLst>
                            <a:ext uri="{FF2B5EF4-FFF2-40B4-BE49-F238E27FC236}">
                              <a16:creationId xmlns:a16="http://schemas.microsoft.com/office/drawing/2014/main" id="{E5C62A1A-71E6-0BE3-0C4F-013B8E68B6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1044974">
                          <a:off x="4414116" y="2328527"/>
                          <a:ext cx="584839" cy="159488"/>
                        </a:xfrm>
                        <a:custGeom>
                          <a:avLst/>
                          <a:gdLst>
                            <a:gd name="connsiteX0" fmla="*/ 127591 w 446568"/>
                            <a:gd name="connsiteY0" fmla="*/ 31897 h 191386"/>
                            <a:gd name="connsiteX1" fmla="*/ 287079 w 446568"/>
                            <a:gd name="connsiteY1" fmla="*/ 0 h 191386"/>
                            <a:gd name="connsiteX2" fmla="*/ 404037 w 446568"/>
                            <a:gd name="connsiteY2" fmla="*/ 10632 h 191386"/>
                            <a:gd name="connsiteX3" fmla="*/ 446568 w 446568"/>
                            <a:gd name="connsiteY3" fmla="*/ 116958 h 191386"/>
                            <a:gd name="connsiteX4" fmla="*/ 446568 w 446568"/>
                            <a:gd name="connsiteY4" fmla="*/ 116958 h 191386"/>
                            <a:gd name="connsiteX5" fmla="*/ 287079 w 446568"/>
                            <a:gd name="connsiteY5" fmla="*/ 191386 h 191386"/>
                            <a:gd name="connsiteX6" fmla="*/ 106326 w 446568"/>
                            <a:gd name="connsiteY6" fmla="*/ 191386 h 191386"/>
                            <a:gd name="connsiteX7" fmla="*/ 0 w 446568"/>
                            <a:gd name="connsiteY7" fmla="*/ 180753 h 191386"/>
                            <a:gd name="connsiteX8" fmla="*/ 0 w 446568"/>
                            <a:gd name="connsiteY8" fmla="*/ 85060 h 191386"/>
                            <a:gd name="connsiteX9" fmla="*/ 127591 w 446568"/>
                            <a:gd name="connsiteY9" fmla="*/ 31897 h 1913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46568" h="191386">
                              <a:moveTo>
                                <a:pt x="127591" y="31897"/>
                              </a:moveTo>
                              <a:lnTo>
                                <a:pt x="287079" y="0"/>
                              </a:lnTo>
                              <a:lnTo>
                                <a:pt x="404037" y="10632"/>
                              </a:lnTo>
                              <a:lnTo>
                                <a:pt x="446568" y="116958"/>
                              </a:lnTo>
                              <a:lnTo>
                                <a:pt x="446568" y="116958"/>
                              </a:lnTo>
                              <a:lnTo>
                                <a:pt x="287079" y="191386"/>
                              </a:lnTo>
                              <a:lnTo>
                                <a:pt x="106326" y="191386"/>
                              </a:lnTo>
                              <a:lnTo>
                                <a:pt x="0" y="180753"/>
                              </a:lnTo>
                              <a:lnTo>
                                <a:pt x="0" y="85060"/>
                              </a:lnTo>
                              <a:lnTo>
                                <a:pt x="127591" y="31897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F714B865-ADCF-FDDE-D43D-E382B3E2C4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96579">
                          <a:off x="4210143" y="2485779"/>
                          <a:ext cx="432974" cy="189890"/>
                        </a:xfrm>
                        <a:custGeom>
                          <a:avLst/>
                          <a:gdLst>
                            <a:gd name="connsiteX0" fmla="*/ 127591 w 446568"/>
                            <a:gd name="connsiteY0" fmla="*/ 31897 h 191386"/>
                            <a:gd name="connsiteX1" fmla="*/ 287079 w 446568"/>
                            <a:gd name="connsiteY1" fmla="*/ 0 h 191386"/>
                            <a:gd name="connsiteX2" fmla="*/ 404037 w 446568"/>
                            <a:gd name="connsiteY2" fmla="*/ 10632 h 191386"/>
                            <a:gd name="connsiteX3" fmla="*/ 446568 w 446568"/>
                            <a:gd name="connsiteY3" fmla="*/ 116958 h 191386"/>
                            <a:gd name="connsiteX4" fmla="*/ 446568 w 446568"/>
                            <a:gd name="connsiteY4" fmla="*/ 116958 h 191386"/>
                            <a:gd name="connsiteX5" fmla="*/ 287079 w 446568"/>
                            <a:gd name="connsiteY5" fmla="*/ 191386 h 191386"/>
                            <a:gd name="connsiteX6" fmla="*/ 106326 w 446568"/>
                            <a:gd name="connsiteY6" fmla="*/ 191386 h 191386"/>
                            <a:gd name="connsiteX7" fmla="*/ 0 w 446568"/>
                            <a:gd name="connsiteY7" fmla="*/ 180753 h 191386"/>
                            <a:gd name="connsiteX8" fmla="*/ 0 w 446568"/>
                            <a:gd name="connsiteY8" fmla="*/ 85060 h 191386"/>
                            <a:gd name="connsiteX9" fmla="*/ 127591 w 446568"/>
                            <a:gd name="connsiteY9" fmla="*/ 31897 h 1913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46568" h="191386">
                              <a:moveTo>
                                <a:pt x="127591" y="31897"/>
                              </a:moveTo>
                              <a:lnTo>
                                <a:pt x="287079" y="0"/>
                              </a:lnTo>
                              <a:lnTo>
                                <a:pt x="404037" y="10632"/>
                              </a:lnTo>
                              <a:lnTo>
                                <a:pt x="446568" y="116958"/>
                              </a:lnTo>
                              <a:lnTo>
                                <a:pt x="446568" y="116958"/>
                              </a:lnTo>
                              <a:lnTo>
                                <a:pt x="287079" y="191386"/>
                              </a:lnTo>
                              <a:lnTo>
                                <a:pt x="106326" y="191386"/>
                              </a:lnTo>
                              <a:lnTo>
                                <a:pt x="0" y="180753"/>
                              </a:lnTo>
                              <a:lnTo>
                                <a:pt x="0" y="85060"/>
                              </a:lnTo>
                              <a:lnTo>
                                <a:pt x="127591" y="31897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" name="Freeform 24">
                          <a:extLst>
                            <a:ext uri="{FF2B5EF4-FFF2-40B4-BE49-F238E27FC236}">
                              <a16:creationId xmlns:a16="http://schemas.microsoft.com/office/drawing/2014/main" id="{B9DEBB62-CFC6-3B73-56AA-D8A32E1723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2322" y="2301949"/>
                          <a:ext cx="507054" cy="180754"/>
                        </a:xfrm>
                        <a:custGeom>
                          <a:avLst/>
                          <a:gdLst>
                            <a:gd name="connsiteX0" fmla="*/ 127591 w 446568"/>
                            <a:gd name="connsiteY0" fmla="*/ 31897 h 191386"/>
                            <a:gd name="connsiteX1" fmla="*/ 287079 w 446568"/>
                            <a:gd name="connsiteY1" fmla="*/ 0 h 191386"/>
                            <a:gd name="connsiteX2" fmla="*/ 404037 w 446568"/>
                            <a:gd name="connsiteY2" fmla="*/ 10632 h 191386"/>
                            <a:gd name="connsiteX3" fmla="*/ 446568 w 446568"/>
                            <a:gd name="connsiteY3" fmla="*/ 116958 h 191386"/>
                            <a:gd name="connsiteX4" fmla="*/ 446568 w 446568"/>
                            <a:gd name="connsiteY4" fmla="*/ 116958 h 191386"/>
                            <a:gd name="connsiteX5" fmla="*/ 287079 w 446568"/>
                            <a:gd name="connsiteY5" fmla="*/ 191386 h 191386"/>
                            <a:gd name="connsiteX6" fmla="*/ 106326 w 446568"/>
                            <a:gd name="connsiteY6" fmla="*/ 191386 h 191386"/>
                            <a:gd name="connsiteX7" fmla="*/ 0 w 446568"/>
                            <a:gd name="connsiteY7" fmla="*/ 180753 h 191386"/>
                            <a:gd name="connsiteX8" fmla="*/ 0 w 446568"/>
                            <a:gd name="connsiteY8" fmla="*/ 85060 h 191386"/>
                            <a:gd name="connsiteX9" fmla="*/ 127591 w 446568"/>
                            <a:gd name="connsiteY9" fmla="*/ 31897 h 1913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46568" h="191386">
                              <a:moveTo>
                                <a:pt x="127591" y="31897"/>
                              </a:moveTo>
                              <a:lnTo>
                                <a:pt x="287079" y="0"/>
                              </a:lnTo>
                              <a:lnTo>
                                <a:pt x="404037" y="10632"/>
                              </a:lnTo>
                              <a:lnTo>
                                <a:pt x="446568" y="116958"/>
                              </a:lnTo>
                              <a:lnTo>
                                <a:pt x="446568" y="116958"/>
                              </a:lnTo>
                              <a:lnTo>
                                <a:pt x="287079" y="191386"/>
                              </a:lnTo>
                              <a:lnTo>
                                <a:pt x="106326" y="191386"/>
                              </a:lnTo>
                              <a:lnTo>
                                <a:pt x="0" y="180753"/>
                              </a:lnTo>
                              <a:lnTo>
                                <a:pt x="0" y="85060"/>
                              </a:lnTo>
                              <a:lnTo>
                                <a:pt x="127591" y="31897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" name="Freeform 25">
                          <a:extLst>
                            <a:ext uri="{FF2B5EF4-FFF2-40B4-BE49-F238E27FC236}">
                              <a16:creationId xmlns:a16="http://schemas.microsoft.com/office/drawing/2014/main" id="{CDC8AADF-9963-8E36-1355-1685E5337F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4979091">
                          <a:off x="5784752" y="2164956"/>
                          <a:ext cx="178859" cy="474455"/>
                        </a:xfrm>
                        <a:custGeom>
                          <a:avLst/>
                          <a:gdLst>
                            <a:gd name="connsiteX0" fmla="*/ 127591 w 446568"/>
                            <a:gd name="connsiteY0" fmla="*/ 31897 h 191386"/>
                            <a:gd name="connsiteX1" fmla="*/ 287079 w 446568"/>
                            <a:gd name="connsiteY1" fmla="*/ 0 h 191386"/>
                            <a:gd name="connsiteX2" fmla="*/ 404037 w 446568"/>
                            <a:gd name="connsiteY2" fmla="*/ 10632 h 191386"/>
                            <a:gd name="connsiteX3" fmla="*/ 446568 w 446568"/>
                            <a:gd name="connsiteY3" fmla="*/ 116958 h 191386"/>
                            <a:gd name="connsiteX4" fmla="*/ 446568 w 446568"/>
                            <a:gd name="connsiteY4" fmla="*/ 116958 h 191386"/>
                            <a:gd name="connsiteX5" fmla="*/ 287079 w 446568"/>
                            <a:gd name="connsiteY5" fmla="*/ 191386 h 191386"/>
                            <a:gd name="connsiteX6" fmla="*/ 106326 w 446568"/>
                            <a:gd name="connsiteY6" fmla="*/ 191386 h 191386"/>
                            <a:gd name="connsiteX7" fmla="*/ 0 w 446568"/>
                            <a:gd name="connsiteY7" fmla="*/ 180753 h 191386"/>
                            <a:gd name="connsiteX8" fmla="*/ 0 w 446568"/>
                            <a:gd name="connsiteY8" fmla="*/ 85060 h 191386"/>
                            <a:gd name="connsiteX9" fmla="*/ 127591 w 446568"/>
                            <a:gd name="connsiteY9" fmla="*/ 31897 h 1913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46568" h="191386">
                              <a:moveTo>
                                <a:pt x="127591" y="31897"/>
                              </a:moveTo>
                              <a:lnTo>
                                <a:pt x="287079" y="0"/>
                              </a:lnTo>
                              <a:lnTo>
                                <a:pt x="404037" y="10632"/>
                              </a:lnTo>
                              <a:lnTo>
                                <a:pt x="446568" y="116958"/>
                              </a:lnTo>
                              <a:lnTo>
                                <a:pt x="446568" y="116958"/>
                              </a:lnTo>
                              <a:lnTo>
                                <a:pt x="287079" y="191386"/>
                              </a:lnTo>
                              <a:lnTo>
                                <a:pt x="106326" y="191386"/>
                              </a:lnTo>
                              <a:lnTo>
                                <a:pt x="0" y="180753"/>
                              </a:lnTo>
                              <a:lnTo>
                                <a:pt x="0" y="85060"/>
                              </a:lnTo>
                              <a:lnTo>
                                <a:pt x="127591" y="31897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0" name="Freeform 29">
                          <a:extLst>
                            <a:ext uri="{FF2B5EF4-FFF2-40B4-BE49-F238E27FC236}">
                              <a16:creationId xmlns:a16="http://schemas.microsoft.com/office/drawing/2014/main" id="{8E3875DE-AF0F-6FB0-66DF-4640DEF0E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6335" y="2296633"/>
                          <a:ext cx="340242" cy="191386"/>
                        </a:xfrm>
                        <a:custGeom>
                          <a:avLst/>
                          <a:gdLst>
                            <a:gd name="connsiteX0" fmla="*/ 31898 w 340242"/>
                            <a:gd name="connsiteY0" fmla="*/ 0 h 191386"/>
                            <a:gd name="connsiteX1" fmla="*/ 340242 w 340242"/>
                            <a:gd name="connsiteY1" fmla="*/ 21265 h 191386"/>
                            <a:gd name="connsiteX2" fmla="*/ 340242 w 340242"/>
                            <a:gd name="connsiteY2" fmla="*/ 21265 h 191386"/>
                            <a:gd name="connsiteX3" fmla="*/ 276446 w 340242"/>
                            <a:gd name="connsiteY3" fmla="*/ 180753 h 191386"/>
                            <a:gd name="connsiteX4" fmla="*/ 180753 w 340242"/>
                            <a:gd name="connsiteY4" fmla="*/ 191386 h 191386"/>
                            <a:gd name="connsiteX5" fmla="*/ 180753 w 340242"/>
                            <a:gd name="connsiteY5" fmla="*/ 191386 h 191386"/>
                            <a:gd name="connsiteX6" fmla="*/ 42530 w 340242"/>
                            <a:gd name="connsiteY6" fmla="*/ 170120 h 191386"/>
                            <a:gd name="connsiteX7" fmla="*/ 42530 w 340242"/>
                            <a:gd name="connsiteY7" fmla="*/ 170120 h 191386"/>
                            <a:gd name="connsiteX8" fmla="*/ 0 w 340242"/>
                            <a:gd name="connsiteY8" fmla="*/ 53162 h 191386"/>
                            <a:gd name="connsiteX9" fmla="*/ 31898 w 340242"/>
                            <a:gd name="connsiteY9" fmla="*/ 0 h 1913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340242" h="191386">
                              <a:moveTo>
                                <a:pt x="31898" y="0"/>
                              </a:moveTo>
                              <a:lnTo>
                                <a:pt x="340242" y="21265"/>
                              </a:lnTo>
                              <a:lnTo>
                                <a:pt x="340242" y="21265"/>
                              </a:lnTo>
                              <a:lnTo>
                                <a:pt x="276446" y="180753"/>
                              </a:lnTo>
                              <a:lnTo>
                                <a:pt x="180753" y="191386"/>
                              </a:lnTo>
                              <a:lnTo>
                                <a:pt x="180753" y="191386"/>
                              </a:lnTo>
                              <a:lnTo>
                                <a:pt x="42530" y="170120"/>
                              </a:lnTo>
                              <a:lnTo>
                                <a:pt x="42530" y="170120"/>
                              </a:lnTo>
                              <a:lnTo>
                                <a:pt x="0" y="53162"/>
                              </a:lnTo>
                              <a:lnTo>
                                <a:pt x="31898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1" name="Freeform 30">
                          <a:extLst>
                            <a:ext uri="{FF2B5EF4-FFF2-40B4-BE49-F238E27FC236}">
                              <a16:creationId xmlns:a16="http://schemas.microsoft.com/office/drawing/2014/main" id="{97525029-CD23-610A-EA09-9E9ABCA26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00400" y="2286000"/>
                          <a:ext cx="404037" cy="180754"/>
                        </a:xfrm>
                        <a:custGeom>
                          <a:avLst/>
                          <a:gdLst>
                            <a:gd name="connsiteX0" fmla="*/ 382772 w 404037"/>
                            <a:gd name="connsiteY0" fmla="*/ 0 h 233916"/>
                            <a:gd name="connsiteX1" fmla="*/ 138223 w 404037"/>
                            <a:gd name="connsiteY1" fmla="*/ 21265 h 233916"/>
                            <a:gd name="connsiteX2" fmla="*/ 10633 w 404037"/>
                            <a:gd name="connsiteY2" fmla="*/ 10633 h 233916"/>
                            <a:gd name="connsiteX3" fmla="*/ 0 w 404037"/>
                            <a:gd name="connsiteY3" fmla="*/ 127591 h 233916"/>
                            <a:gd name="connsiteX4" fmla="*/ 63795 w 404037"/>
                            <a:gd name="connsiteY4" fmla="*/ 233916 h 233916"/>
                            <a:gd name="connsiteX5" fmla="*/ 276447 w 404037"/>
                            <a:gd name="connsiteY5" fmla="*/ 223284 h 233916"/>
                            <a:gd name="connsiteX6" fmla="*/ 340242 w 404037"/>
                            <a:gd name="connsiteY6" fmla="*/ 148856 h 233916"/>
                            <a:gd name="connsiteX7" fmla="*/ 404037 w 404037"/>
                            <a:gd name="connsiteY7" fmla="*/ 74428 h 233916"/>
                            <a:gd name="connsiteX8" fmla="*/ 404037 w 404037"/>
                            <a:gd name="connsiteY8" fmla="*/ 53163 h 2339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404037" h="233916">
                              <a:moveTo>
                                <a:pt x="382772" y="0"/>
                              </a:moveTo>
                              <a:lnTo>
                                <a:pt x="138223" y="21265"/>
                              </a:lnTo>
                              <a:lnTo>
                                <a:pt x="10633" y="10633"/>
                              </a:lnTo>
                              <a:lnTo>
                                <a:pt x="0" y="127591"/>
                              </a:lnTo>
                              <a:lnTo>
                                <a:pt x="63795" y="233916"/>
                              </a:lnTo>
                              <a:lnTo>
                                <a:pt x="276447" y="223284"/>
                              </a:lnTo>
                              <a:lnTo>
                                <a:pt x="340242" y="148856"/>
                              </a:lnTo>
                              <a:lnTo>
                                <a:pt x="404037" y="74428"/>
                              </a:lnTo>
                              <a:lnTo>
                                <a:pt x="404037" y="53163"/>
                              </a:lnTo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" name="Freeform 32">
                          <a:extLst>
                            <a:ext uri="{FF2B5EF4-FFF2-40B4-BE49-F238E27FC236}">
                              <a16:creationId xmlns:a16="http://schemas.microsoft.com/office/drawing/2014/main" id="{68F4C2E2-CD8C-7275-86E1-C2EAAF1D62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07562" y="2530542"/>
                          <a:ext cx="507054" cy="178075"/>
                        </a:xfrm>
                        <a:custGeom>
                          <a:avLst/>
                          <a:gdLst>
                            <a:gd name="connsiteX0" fmla="*/ 42530 w 425302"/>
                            <a:gd name="connsiteY0" fmla="*/ 0 h 148856"/>
                            <a:gd name="connsiteX1" fmla="*/ 297711 w 425302"/>
                            <a:gd name="connsiteY1" fmla="*/ 0 h 148856"/>
                            <a:gd name="connsiteX2" fmla="*/ 393404 w 425302"/>
                            <a:gd name="connsiteY2" fmla="*/ 0 h 148856"/>
                            <a:gd name="connsiteX3" fmla="*/ 425302 w 425302"/>
                            <a:gd name="connsiteY3" fmla="*/ 95693 h 148856"/>
                            <a:gd name="connsiteX4" fmla="*/ 350874 w 425302"/>
                            <a:gd name="connsiteY4" fmla="*/ 148856 h 148856"/>
                            <a:gd name="connsiteX5" fmla="*/ 74427 w 425302"/>
                            <a:gd name="connsiteY5" fmla="*/ 138224 h 148856"/>
                            <a:gd name="connsiteX6" fmla="*/ 0 w 425302"/>
                            <a:gd name="connsiteY6" fmla="*/ 53163 h 148856"/>
                            <a:gd name="connsiteX7" fmla="*/ 42530 w 425302"/>
                            <a:gd name="connsiteY7" fmla="*/ 0 h 1488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25302" h="148856">
                              <a:moveTo>
                                <a:pt x="42530" y="0"/>
                              </a:moveTo>
                              <a:lnTo>
                                <a:pt x="297711" y="0"/>
                              </a:lnTo>
                              <a:lnTo>
                                <a:pt x="393404" y="0"/>
                              </a:lnTo>
                              <a:lnTo>
                                <a:pt x="425302" y="95693"/>
                              </a:lnTo>
                              <a:lnTo>
                                <a:pt x="350874" y="148856"/>
                              </a:lnTo>
                              <a:lnTo>
                                <a:pt x="74427" y="138224"/>
                              </a:lnTo>
                              <a:lnTo>
                                <a:pt x="0" y="53163"/>
                              </a:lnTo>
                              <a:lnTo>
                                <a:pt x="42530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Freeform 36">
                          <a:extLst>
                            <a:ext uri="{FF2B5EF4-FFF2-40B4-BE49-F238E27FC236}">
                              <a16:creationId xmlns:a16="http://schemas.microsoft.com/office/drawing/2014/main" id="{AF2E601F-C986-E5BF-7F84-34E4906204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617340">
                          <a:off x="6169033" y="2523137"/>
                          <a:ext cx="582880" cy="159488"/>
                        </a:xfrm>
                        <a:custGeom>
                          <a:avLst/>
                          <a:gdLst>
                            <a:gd name="connsiteX0" fmla="*/ 345989 w 914400"/>
                            <a:gd name="connsiteY0" fmla="*/ 12357 h 247135"/>
                            <a:gd name="connsiteX1" fmla="*/ 160638 w 914400"/>
                            <a:gd name="connsiteY1" fmla="*/ 24713 h 247135"/>
                            <a:gd name="connsiteX2" fmla="*/ 0 w 914400"/>
                            <a:gd name="connsiteY2" fmla="*/ 86497 h 247135"/>
                            <a:gd name="connsiteX3" fmla="*/ 12357 w 914400"/>
                            <a:gd name="connsiteY3" fmla="*/ 210065 h 247135"/>
                            <a:gd name="connsiteX4" fmla="*/ 395416 w 914400"/>
                            <a:gd name="connsiteY4" fmla="*/ 247135 h 247135"/>
                            <a:gd name="connsiteX5" fmla="*/ 914400 w 914400"/>
                            <a:gd name="connsiteY5" fmla="*/ 197708 h 247135"/>
                            <a:gd name="connsiteX6" fmla="*/ 790832 w 914400"/>
                            <a:gd name="connsiteY6" fmla="*/ 111211 h 247135"/>
                            <a:gd name="connsiteX7" fmla="*/ 630195 w 914400"/>
                            <a:gd name="connsiteY7" fmla="*/ 49427 h 247135"/>
                            <a:gd name="connsiteX8" fmla="*/ 630195 w 914400"/>
                            <a:gd name="connsiteY8" fmla="*/ 49427 h 247135"/>
                            <a:gd name="connsiteX9" fmla="*/ 494270 w 914400"/>
                            <a:gd name="connsiteY9" fmla="*/ 0 h 247135"/>
                            <a:gd name="connsiteX10" fmla="*/ 345989 w 914400"/>
                            <a:gd name="connsiteY10" fmla="*/ 12357 h 2471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14400" h="247135">
                              <a:moveTo>
                                <a:pt x="345989" y="12357"/>
                              </a:moveTo>
                              <a:lnTo>
                                <a:pt x="160638" y="24713"/>
                              </a:lnTo>
                              <a:lnTo>
                                <a:pt x="0" y="86497"/>
                              </a:lnTo>
                              <a:lnTo>
                                <a:pt x="12357" y="210065"/>
                              </a:lnTo>
                              <a:lnTo>
                                <a:pt x="395416" y="247135"/>
                              </a:lnTo>
                              <a:lnTo>
                                <a:pt x="914400" y="197708"/>
                              </a:lnTo>
                              <a:lnTo>
                                <a:pt x="790832" y="111211"/>
                              </a:lnTo>
                              <a:lnTo>
                                <a:pt x="630195" y="49427"/>
                              </a:lnTo>
                              <a:lnTo>
                                <a:pt x="630195" y="49427"/>
                              </a:lnTo>
                              <a:lnTo>
                                <a:pt x="494270" y="0"/>
                              </a:lnTo>
                              <a:lnTo>
                                <a:pt x="345989" y="12357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Freeform 37">
                          <a:extLst>
                            <a:ext uri="{FF2B5EF4-FFF2-40B4-BE49-F238E27FC236}">
                              <a16:creationId xmlns:a16="http://schemas.microsoft.com/office/drawing/2014/main" id="{EFED848C-1117-74F9-48B5-B4A3B300C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56575" y="2535866"/>
                          <a:ext cx="624930" cy="162125"/>
                        </a:xfrm>
                        <a:custGeom>
                          <a:avLst/>
                          <a:gdLst>
                            <a:gd name="connsiteX0" fmla="*/ 0 w 815546"/>
                            <a:gd name="connsiteY0" fmla="*/ 172994 h 271848"/>
                            <a:gd name="connsiteX1" fmla="*/ 37071 w 815546"/>
                            <a:gd name="connsiteY1" fmla="*/ 271848 h 271848"/>
                            <a:gd name="connsiteX2" fmla="*/ 185352 w 815546"/>
                            <a:gd name="connsiteY2" fmla="*/ 271848 h 271848"/>
                            <a:gd name="connsiteX3" fmla="*/ 481914 w 815546"/>
                            <a:gd name="connsiteY3" fmla="*/ 271848 h 271848"/>
                            <a:gd name="connsiteX4" fmla="*/ 803190 w 815546"/>
                            <a:gd name="connsiteY4" fmla="*/ 259492 h 271848"/>
                            <a:gd name="connsiteX5" fmla="*/ 815546 w 815546"/>
                            <a:gd name="connsiteY5" fmla="*/ 160638 h 271848"/>
                            <a:gd name="connsiteX6" fmla="*/ 766119 w 815546"/>
                            <a:gd name="connsiteY6" fmla="*/ 49427 h 271848"/>
                            <a:gd name="connsiteX7" fmla="*/ 617838 w 815546"/>
                            <a:gd name="connsiteY7" fmla="*/ 0 h 271848"/>
                            <a:gd name="connsiteX8" fmla="*/ 407773 w 815546"/>
                            <a:gd name="connsiteY8" fmla="*/ 0 h 271848"/>
                            <a:gd name="connsiteX9" fmla="*/ 247135 w 815546"/>
                            <a:gd name="connsiteY9" fmla="*/ 24713 h 271848"/>
                            <a:gd name="connsiteX10" fmla="*/ 74141 w 815546"/>
                            <a:gd name="connsiteY10" fmla="*/ 24713 h 271848"/>
                            <a:gd name="connsiteX11" fmla="*/ 74141 w 815546"/>
                            <a:gd name="connsiteY11" fmla="*/ 24713 h 271848"/>
                            <a:gd name="connsiteX12" fmla="*/ 0 w 815546"/>
                            <a:gd name="connsiteY12" fmla="*/ 172994 h 2718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815546" h="271848">
                              <a:moveTo>
                                <a:pt x="0" y="172994"/>
                              </a:moveTo>
                              <a:lnTo>
                                <a:pt x="37071" y="271848"/>
                              </a:lnTo>
                              <a:lnTo>
                                <a:pt x="185352" y="271848"/>
                              </a:lnTo>
                              <a:lnTo>
                                <a:pt x="481914" y="271848"/>
                              </a:lnTo>
                              <a:lnTo>
                                <a:pt x="803190" y="259492"/>
                              </a:lnTo>
                              <a:lnTo>
                                <a:pt x="815546" y="160638"/>
                              </a:lnTo>
                              <a:lnTo>
                                <a:pt x="766119" y="49427"/>
                              </a:lnTo>
                              <a:lnTo>
                                <a:pt x="617838" y="0"/>
                              </a:lnTo>
                              <a:lnTo>
                                <a:pt x="407773" y="0"/>
                              </a:lnTo>
                              <a:lnTo>
                                <a:pt x="247135" y="24713"/>
                              </a:lnTo>
                              <a:lnTo>
                                <a:pt x="74141" y="24713"/>
                              </a:lnTo>
                              <a:lnTo>
                                <a:pt x="74141" y="24713"/>
                              </a:lnTo>
                              <a:lnTo>
                                <a:pt x="0" y="17299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9" name="Freeform 38">
                          <a:extLst>
                            <a:ext uri="{FF2B5EF4-FFF2-40B4-BE49-F238E27FC236}">
                              <a16:creationId xmlns:a16="http://schemas.microsoft.com/office/drawing/2014/main" id="{C8B16E37-1BDB-C140-4D4E-16E33CE901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7595" y="2298568"/>
                          <a:ext cx="617838" cy="210065"/>
                        </a:xfrm>
                        <a:custGeom>
                          <a:avLst/>
                          <a:gdLst>
                            <a:gd name="connsiteX0" fmla="*/ 86497 w 617838"/>
                            <a:gd name="connsiteY0" fmla="*/ 24713 h 210065"/>
                            <a:gd name="connsiteX1" fmla="*/ 358346 w 617838"/>
                            <a:gd name="connsiteY1" fmla="*/ 0 h 210065"/>
                            <a:gd name="connsiteX2" fmla="*/ 580767 w 617838"/>
                            <a:gd name="connsiteY2" fmla="*/ 37070 h 210065"/>
                            <a:gd name="connsiteX3" fmla="*/ 617838 w 617838"/>
                            <a:gd name="connsiteY3" fmla="*/ 172994 h 210065"/>
                            <a:gd name="connsiteX4" fmla="*/ 383059 w 617838"/>
                            <a:gd name="connsiteY4" fmla="*/ 185351 h 210065"/>
                            <a:gd name="connsiteX5" fmla="*/ 210065 w 617838"/>
                            <a:gd name="connsiteY5" fmla="*/ 210065 h 210065"/>
                            <a:gd name="connsiteX6" fmla="*/ 12357 w 617838"/>
                            <a:gd name="connsiteY6" fmla="*/ 172994 h 210065"/>
                            <a:gd name="connsiteX7" fmla="*/ 0 w 617838"/>
                            <a:gd name="connsiteY7" fmla="*/ 98854 h 210065"/>
                            <a:gd name="connsiteX8" fmla="*/ 0 w 617838"/>
                            <a:gd name="connsiteY8" fmla="*/ 98854 h 210065"/>
                            <a:gd name="connsiteX9" fmla="*/ 86497 w 617838"/>
                            <a:gd name="connsiteY9" fmla="*/ 24713 h 2100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617838" h="210065">
                              <a:moveTo>
                                <a:pt x="86497" y="24713"/>
                              </a:moveTo>
                              <a:lnTo>
                                <a:pt x="358346" y="0"/>
                              </a:lnTo>
                              <a:lnTo>
                                <a:pt x="580767" y="37070"/>
                              </a:lnTo>
                              <a:lnTo>
                                <a:pt x="617838" y="172994"/>
                              </a:lnTo>
                              <a:lnTo>
                                <a:pt x="383059" y="185351"/>
                              </a:lnTo>
                              <a:lnTo>
                                <a:pt x="210065" y="210065"/>
                              </a:lnTo>
                              <a:lnTo>
                                <a:pt x="12357" y="172994"/>
                              </a:lnTo>
                              <a:lnTo>
                                <a:pt x="0" y="98854"/>
                              </a:lnTo>
                              <a:lnTo>
                                <a:pt x="0" y="98854"/>
                              </a:lnTo>
                              <a:lnTo>
                                <a:pt x="86497" y="24713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Freeform 39">
                          <a:extLst>
                            <a:ext uri="{FF2B5EF4-FFF2-40B4-BE49-F238E27FC236}">
                              <a16:creationId xmlns:a16="http://schemas.microsoft.com/office/drawing/2014/main" id="{9F9110B9-BB89-F906-17BE-AC941D1883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71120" y="2529191"/>
                          <a:ext cx="560593" cy="150212"/>
                        </a:xfrm>
                        <a:custGeom>
                          <a:avLst/>
                          <a:gdLst>
                            <a:gd name="connsiteX0" fmla="*/ 345989 w 914400"/>
                            <a:gd name="connsiteY0" fmla="*/ 12357 h 247135"/>
                            <a:gd name="connsiteX1" fmla="*/ 160638 w 914400"/>
                            <a:gd name="connsiteY1" fmla="*/ 24713 h 247135"/>
                            <a:gd name="connsiteX2" fmla="*/ 0 w 914400"/>
                            <a:gd name="connsiteY2" fmla="*/ 86497 h 247135"/>
                            <a:gd name="connsiteX3" fmla="*/ 12357 w 914400"/>
                            <a:gd name="connsiteY3" fmla="*/ 210065 h 247135"/>
                            <a:gd name="connsiteX4" fmla="*/ 395416 w 914400"/>
                            <a:gd name="connsiteY4" fmla="*/ 247135 h 247135"/>
                            <a:gd name="connsiteX5" fmla="*/ 914400 w 914400"/>
                            <a:gd name="connsiteY5" fmla="*/ 197708 h 247135"/>
                            <a:gd name="connsiteX6" fmla="*/ 790832 w 914400"/>
                            <a:gd name="connsiteY6" fmla="*/ 111211 h 247135"/>
                            <a:gd name="connsiteX7" fmla="*/ 630195 w 914400"/>
                            <a:gd name="connsiteY7" fmla="*/ 49427 h 247135"/>
                            <a:gd name="connsiteX8" fmla="*/ 630195 w 914400"/>
                            <a:gd name="connsiteY8" fmla="*/ 49427 h 247135"/>
                            <a:gd name="connsiteX9" fmla="*/ 494270 w 914400"/>
                            <a:gd name="connsiteY9" fmla="*/ 0 h 247135"/>
                            <a:gd name="connsiteX10" fmla="*/ 345989 w 914400"/>
                            <a:gd name="connsiteY10" fmla="*/ 12357 h 2471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914400" h="247135">
                              <a:moveTo>
                                <a:pt x="345989" y="12357"/>
                              </a:moveTo>
                              <a:lnTo>
                                <a:pt x="160638" y="24713"/>
                              </a:lnTo>
                              <a:lnTo>
                                <a:pt x="0" y="86497"/>
                              </a:lnTo>
                              <a:lnTo>
                                <a:pt x="12357" y="210065"/>
                              </a:lnTo>
                              <a:lnTo>
                                <a:pt x="395416" y="247135"/>
                              </a:lnTo>
                              <a:lnTo>
                                <a:pt x="914400" y="197708"/>
                              </a:lnTo>
                              <a:lnTo>
                                <a:pt x="790832" y="111211"/>
                              </a:lnTo>
                              <a:lnTo>
                                <a:pt x="630195" y="49427"/>
                              </a:lnTo>
                              <a:lnTo>
                                <a:pt x="630195" y="49427"/>
                              </a:lnTo>
                              <a:lnTo>
                                <a:pt x="494270" y="0"/>
                              </a:lnTo>
                              <a:lnTo>
                                <a:pt x="345989" y="12357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1" name="Freeform 40">
                          <a:extLst>
                            <a:ext uri="{FF2B5EF4-FFF2-40B4-BE49-F238E27FC236}">
                              <a16:creationId xmlns:a16="http://schemas.microsoft.com/office/drawing/2014/main" id="{B9F07BC5-16CD-D50E-BFEA-389EBEC59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0538" y="2997936"/>
                          <a:ext cx="618011" cy="293375"/>
                        </a:xfrm>
                        <a:custGeom>
                          <a:avLst/>
                          <a:gdLst>
                            <a:gd name="connsiteX0" fmla="*/ 222421 w 481913"/>
                            <a:gd name="connsiteY0" fmla="*/ 61784 h 333633"/>
                            <a:gd name="connsiteX1" fmla="*/ 61784 w 481913"/>
                            <a:gd name="connsiteY1" fmla="*/ 61784 h 333633"/>
                            <a:gd name="connsiteX2" fmla="*/ 0 w 481913"/>
                            <a:gd name="connsiteY2" fmla="*/ 172995 h 333633"/>
                            <a:gd name="connsiteX3" fmla="*/ 24713 w 481913"/>
                            <a:gd name="connsiteY3" fmla="*/ 284206 h 333633"/>
                            <a:gd name="connsiteX4" fmla="*/ 185351 w 481913"/>
                            <a:gd name="connsiteY4" fmla="*/ 333633 h 333633"/>
                            <a:gd name="connsiteX5" fmla="*/ 457200 w 481913"/>
                            <a:gd name="connsiteY5" fmla="*/ 333633 h 333633"/>
                            <a:gd name="connsiteX6" fmla="*/ 481913 w 481913"/>
                            <a:gd name="connsiteY6" fmla="*/ 197708 h 333633"/>
                            <a:gd name="connsiteX7" fmla="*/ 457200 w 481913"/>
                            <a:gd name="connsiteY7" fmla="*/ 49427 h 333633"/>
                            <a:gd name="connsiteX8" fmla="*/ 395416 w 481913"/>
                            <a:gd name="connsiteY8" fmla="*/ 0 h 333633"/>
                            <a:gd name="connsiteX9" fmla="*/ 333632 w 481913"/>
                            <a:gd name="connsiteY9" fmla="*/ 12357 h 333633"/>
                            <a:gd name="connsiteX10" fmla="*/ 222421 w 481913"/>
                            <a:gd name="connsiteY10" fmla="*/ 61784 h 333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81913" h="333633">
                              <a:moveTo>
                                <a:pt x="222421" y="61784"/>
                              </a:moveTo>
                              <a:lnTo>
                                <a:pt x="61784" y="61784"/>
                              </a:lnTo>
                              <a:lnTo>
                                <a:pt x="0" y="172995"/>
                              </a:lnTo>
                              <a:lnTo>
                                <a:pt x="24713" y="284206"/>
                              </a:lnTo>
                              <a:lnTo>
                                <a:pt x="185351" y="333633"/>
                              </a:lnTo>
                              <a:lnTo>
                                <a:pt x="457200" y="333633"/>
                              </a:lnTo>
                              <a:lnTo>
                                <a:pt x="481913" y="197708"/>
                              </a:lnTo>
                              <a:lnTo>
                                <a:pt x="457200" y="49427"/>
                              </a:lnTo>
                              <a:lnTo>
                                <a:pt x="395416" y="0"/>
                              </a:lnTo>
                              <a:lnTo>
                                <a:pt x="333632" y="12357"/>
                              </a:lnTo>
                              <a:lnTo>
                                <a:pt x="222421" y="6178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" name="Freeform 43">
                          <a:extLst>
                            <a:ext uri="{FF2B5EF4-FFF2-40B4-BE49-F238E27FC236}">
                              <a16:creationId xmlns:a16="http://schemas.microsoft.com/office/drawing/2014/main" id="{D1336493-D351-351C-1267-0D4CB3443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1744122">
                          <a:off x="5549969" y="2998430"/>
                          <a:ext cx="510429" cy="248140"/>
                        </a:xfrm>
                        <a:custGeom>
                          <a:avLst/>
                          <a:gdLst>
                            <a:gd name="connsiteX0" fmla="*/ 247135 w 568411"/>
                            <a:gd name="connsiteY0" fmla="*/ 74141 h 358346"/>
                            <a:gd name="connsiteX1" fmla="*/ 61784 w 568411"/>
                            <a:gd name="connsiteY1" fmla="*/ 123568 h 358346"/>
                            <a:gd name="connsiteX2" fmla="*/ 0 w 568411"/>
                            <a:gd name="connsiteY2" fmla="*/ 259492 h 358346"/>
                            <a:gd name="connsiteX3" fmla="*/ 74140 w 568411"/>
                            <a:gd name="connsiteY3" fmla="*/ 358346 h 358346"/>
                            <a:gd name="connsiteX4" fmla="*/ 271849 w 568411"/>
                            <a:gd name="connsiteY4" fmla="*/ 358346 h 358346"/>
                            <a:gd name="connsiteX5" fmla="*/ 531340 w 568411"/>
                            <a:gd name="connsiteY5" fmla="*/ 345989 h 358346"/>
                            <a:gd name="connsiteX6" fmla="*/ 568411 w 568411"/>
                            <a:gd name="connsiteY6" fmla="*/ 234779 h 358346"/>
                            <a:gd name="connsiteX7" fmla="*/ 543697 w 568411"/>
                            <a:gd name="connsiteY7" fmla="*/ 98854 h 358346"/>
                            <a:gd name="connsiteX8" fmla="*/ 469557 w 568411"/>
                            <a:gd name="connsiteY8" fmla="*/ 0 h 358346"/>
                            <a:gd name="connsiteX9" fmla="*/ 370703 w 568411"/>
                            <a:gd name="connsiteY9" fmla="*/ 24714 h 358346"/>
                            <a:gd name="connsiteX10" fmla="*/ 308919 w 568411"/>
                            <a:gd name="connsiteY10" fmla="*/ 61784 h 358346"/>
                            <a:gd name="connsiteX11" fmla="*/ 247135 w 568411"/>
                            <a:gd name="connsiteY11" fmla="*/ 74141 h 3583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568411" h="358346">
                              <a:moveTo>
                                <a:pt x="247135" y="74141"/>
                              </a:moveTo>
                              <a:lnTo>
                                <a:pt x="61784" y="123568"/>
                              </a:lnTo>
                              <a:lnTo>
                                <a:pt x="0" y="259492"/>
                              </a:lnTo>
                              <a:lnTo>
                                <a:pt x="74140" y="358346"/>
                              </a:lnTo>
                              <a:lnTo>
                                <a:pt x="271849" y="358346"/>
                              </a:lnTo>
                              <a:lnTo>
                                <a:pt x="531340" y="345989"/>
                              </a:lnTo>
                              <a:lnTo>
                                <a:pt x="568411" y="234779"/>
                              </a:lnTo>
                              <a:lnTo>
                                <a:pt x="543697" y="98854"/>
                              </a:lnTo>
                              <a:lnTo>
                                <a:pt x="469557" y="0"/>
                              </a:lnTo>
                              <a:lnTo>
                                <a:pt x="370703" y="24714"/>
                              </a:lnTo>
                              <a:lnTo>
                                <a:pt x="308919" y="61784"/>
                              </a:lnTo>
                              <a:lnTo>
                                <a:pt x="247135" y="74141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5" name="Freeform 44">
                          <a:extLst>
                            <a:ext uri="{FF2B5EF4-FFF2-40B4-BE49-F238E27FC236}">
                              <a16:creationId xmlns:a16="http://schemas.microsoft.com/office/drawing/2014/main" id="{3F4D71E1-453F-3A11-C54A-A3C84DBB9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5449335" y="2726758"/>
                          <a:ext cx="398886" cy="251470"/>
                        </a:xfrm>
                        <a:custGeom>
                          <a:avLst/>
                          <a:gdLst>
                            <a:gd name="connsiteX0" fmla="*/ 420130 w 679621"/>
                            <a:gd name="connsiteY0" fmla="*/ 37071 h 407773"/>
                            <a:gd name="connsiteX1" fmla="*/ 630194 w 679621"/>
                            <a:gd name="connsiteY1" fmla="*/ 74141 h 407773"/>
                            <a:gd name="connsiteX2" fmla="*/ 679621 w 679621"/>
                            <a:gd name="connsiteY2" fmla="*/ 197709 h 407773"/>
                            <a:gd name="connsiteX3" fmla="*/ 679621 w 679621"/>
                            <a:gd name="connsiteY3" fmla="*/ 197709 h 407773"/>
                            <a:gd name="connsiteX4" fmla="*/ 667265 w 679621"/>
                            <a:gd name="connsiteY4" fmla="*/ 358346 h 407773"/>
                            <a:gd name="connsiteX5" fmla="*/ 407773 w 679621"/>
                            <a:gd name="connsiteY5" fmla="*/ 407773 h 407773"/>
                            <a:gd name="connsiteX6" fmla="*/ 86497 w 679621"/>
                            <a:gd name="connsiteY6" fmla="*/ 395417 h 407773"/>
                            <a:gd name="connsiteX7" fmla="*/ 0 w 679621"/>
                            <a:gd name="connsiteY7" fmla="*/ 259492 h 407773"/>
                            <a:gd name="connsiteX8" fmla="*/ 12357 w 679621"/>
                            <a:gd name="connsiteY8" fmla="*/ 135925 h 407773"/>
                            <a:gd name="connsiteX9" fmla="*/ 160638 w 679621"/>
                            <a:gd name="connsiteY9" fmla="*/ 148282 h 407773"/>
                            <a:gd name="connsiteX10" fmla="*/ 259492 w 679621"/>
                            <a:gd name="connsiteY10" fmla="*/ 135925 h 407773"/>
                            <a:gd name="connsiteX11" fmla="*/ 259492 w 679621"/>
                            <a:gd name="connsiteY11" fmla="*/ 135925 h 407773"/>
                            <a:gd name="connsiteX12" fmla="*/ 370703 w 679621"/>
                            <a:gd name="connsiteY12" fmla="*/ 0 h 407773"/>
                            <a:gd name="connsiteX13" fmla="*/ 420130 w 679621"/>
                            <a:gd name="connsiteY13" fmla="*/ 37071 h 4077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679621" h="407773">
                              <a:moveTo>
                                <a:pt x="420130" y="37071"/>
                              </a:moveTo>
                              <a:lnTo>
                                <a:pt x="630194" y="74141"/>
                              </a:lnTo>
                              <a:lnTo>
                                <a:pt x="679621" y="197709"/>
                              </a:lnTo>
                              <a:lnTo>
                                <a:pt x="679621" y="197709"/>
                              </a:lnTo>
                              <a:lnTo>
                                <a:pt x="667265" y="358346"/>
                              </a:lnTo>
                              <a:lnTo>
                                <a:pt x="407773" y="407773"/>
                              </a:lnTo>
                              <a:lnTo>
                                <a:pt x="86497" y="395417"/>
                              </a:lnTo>
                              <a:lnTo>
                                <a:pt x="0" y="259492"/>
                              </a:lnTo>
                              <a:lnTo>
                                <a:pt x="12357" y="135925"/>
                              </a:lnTo>
                              <a:lnTo>
                                <a:pt x="160638" y="148282"/>
                              </a:lnTo>
                              <a:lnTo>
                                <a:pt x="259492" y="135925"/>
                              </a:lnTo>
                              <a:lnTo>
                                <a:pt x="259492" y="135925"/>
                              </a:lnTo>
                              <a:lnTo>
                                <a:pt x="370703" y="0"/>
                              </a:lnTo>
                              <a:lnTo>
                                <a:pt x="420130" y="37071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Freeform 45">
                          <a:extLst>
                            <a:ext uri="{FF2B5EF4-FFF2-40B4-BE49-F238E27FC236}">
                              <a16:creationId xmlns:a16="http://schemas.microsoft.com/office/drawing/2014/main" id="{00906E29-C555-4F42-0FEA-833D1F5E01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80186" y="2735871"/>
                          <a:ext cx="381322" cy="202421"/>
                        </a:xfrm>
                        <a:custGeom>
                          <a:avLst/>
                          <a:gdLst>
                            <a:gd name="connsiteX0" fmla="*/ 308918 w 605481"/>
                            <a:gd name="connsiteY0" fmla="*/ 0 h 308919"/>
                            <a:gd name="connsiteX1" fmla="*/ 86497 w 605481"/>
                            <a:gd name="connsiteY1" fmla="*/ 37070 h 308919"/>
                            <a:gd name="connsiteX2" fmla="*/ 0 w 605481"/>
                            <a:gd name="connsiteY2" fmla="*/ 135924 h 308919"/>
                            <a:gd name="connsiteX3" fmla="*/ 37070 w 605481"/>
                            <a:gd name="connsiteY3" fmla="*/ 259492 h 308919"/>
                            <a:gd name="connsiteX4" fmla="*/ 135924 w 605481"/>
                            <a:gd name="connsiteY4" fmla="*/ 296562 h 308919"/>
                            <a:gd name="connsiteX5" fmla="*/ 358345 w 605481"/>
                            <a:gd name="connsiteY5" fmla="*/ 308919 h 308919"/>
                            <a:gd name="connsiteX6" fmla="*/ 506627 w 605481"/>
                            <a:gd name="connsiteY6" fmla="*/ 308919 h 308919"/>
                            <a:gd name="connsiteX7" fmla="*/ 605481 w 605481"/>
                            <a:gd name="connsiteY7" fmla="*/ 210065 h 308919"/>
                            <a:gd name="connsiteX8" fmla="*/ 568410 w 605481"/>
                            <a:gd name="connsiteY8" fmla="*/ 123568 h 308919"/>
                            <a:gd name="connsiteX9" fmla="*/ 494270 w 605481"/>
                            <a:gd name="connsiteY9" fmla="*/ 37070 h 308919"/>
                            <a:gd name="connsiteX10" fmla="*/ 494270 w 605481"/>
                            <a:gd name="connsiteY10" fmla="*/ 37070 h 308919"/>
                            <a:gd name="connsiteX11" fmla="*/ 308918 w 605481"/>
                            <a:gd name="connsiteY11" fmla="*/ 0 h 3089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605481" h="308919">
                              <a:moveTo>
                                <a:pt x="308918" y="0"/>
                              </a:moveTo>
                              <a:lnTo>
                                <a:pt x="86497" y="37070"/>
                              </a:lnTo>
                              <a:lnTo>
                                <a:pt x="0" y="135924"/>
                              </a:lnTo>
                              <a:lnTo>
                                <a:pt x="37070" y="259492"/>
                              </a:lnTo>
                              <a:lnTo>
                                <a:pt x="135924" y="296562"/>
                              </a:lnTo>
                              <a:lnTo>
                                <a:pt x="358345" y="308919"/>
                              </a:lnTo>
                              <a:lnTo>
                                <a:pt x="506627" y="308919"/>
                              </a:lnTo>
                              <a:lnTo>
                                <a:pt x="605481" y="210065"/>
                              </a:lnTo>
                              <a:lnTo>
                                <a:pt x="568410" y="123568"/>
                              </a:lnTo>
                              <a:lnTo>
                                <a:pt x="494270" y="37070"/>
                              </a:lnTo>
                              <a:lnTo>
                                <a:pt x="494270" y="37070"/>
                              </a:lnTo>
                              <a:lnTo>
                                <a:pt x="308918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Freeform 46">
                          <a:extLst>
                            <a:ext uri="{FF2B5EF4-FFF2-40B4-BE49-F238E27FC236}">
                              <a16:creationId xmlns:a16="http://schemas.microsoft.com/office/drawing/2014/main" id="{C9B08255-512A-86B3-9BD3-A256423DD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16750">
                          <a:off x="3186359" y="2755068"/>
                          <a:ext cx="644233" cy="291877"/>
                        </a:xfrm>
                        <a:custGeom>
                          <a:avLst/>
                          <a:gdLst>
                            <a:gd name="connsiteX0" fmla="*/ 506627 w 667264"/>
                            <a:gd name="connsiteY0" fmla="*/ 0 h 383060"/>
                            <a:gd name="connsiteX1" fmla="*/ 370702 w 667264"/>
                            <a:gd name="connsiteY1" fmla="*/ 12357 h 383060"/>
                            <a:gd name="connsiteX2" fmla="*/ 222421 w 667264"/>
                            <a:gd name="connsiteY2" fmla="*/ 12357 h 383060"/>
                            <a:gd name="connsiteX3" fmla="*/ 222421 w 667264"/>
                            <a:gd name="connsiteY3" fmla="*/ 12357 h 383060"/>
                            <a:gd name="connsiteX4" fmla="*/ 0 w 667264"/>
                            <a:gd name="connsiteY4" fmla="*/ 123568 h 383060"/>
                            <a:gd name="connsiteX5" fmla="*/ 0 w 667264"/>
                            <a:gd name="connsiteY5" fmla="*/ 123568 h 383060"/>
                            <a:gd name="connsiteX6" fmla="*/ 0 w 667264"/>
                            <a:gd name="connsiteY6" fmla="*/ 333633 h 383060"/>
                            <a:gd name="connsiteX7" fmla="*/ 111210 w 667264"/>
                            <a:gd name="connsiteY7" fmla="*/ 383060 h 383060"/>
                            <a:gd name="connsiteX8" fmla="*/ 210064 w 667264"/>
                            <a:gd name="connsiteY8" fmla="*/ 333633 h 383060"/>
                            <a:gd name="connsiteX9" fmla="*/ 247135 w 667264"/>
                            <a:gd name="connsiteY9" fmla="*/ 284206 h 383060"/>
                            <a:gd name="connsiteX10" fmla="*/ 308919 w 667264"/>
                            <a:gd name="connsiteY10" fmla="*/ 222422 h 383060"/>
                            <a:gd name="connsiteX11" fmla="*/ 432486 w 667264"/>
                            <a:gd name="connsiteY11" fmla="*/ 234779 h 383060"/>
                            <a:gd name="connsiteX12" fmla="*/ 556054 w 667264"/>
                            <a:gd name="connsiteY12" fmla="*/ 259492 h 383060"/>
                            <a:gd name="connsiteX13" fmla="*/ 556054 w 667264"/>
                            <a:gd name="connsiteY13" fmla="*/ 259492 h 383060"/>
                            <a:gd name="connsiteX14" fmla="*/ 667264 w 667264"/>
                            <a:gd name="connsiteY14" fmla="*/ 123568 h 383060"/>
                            <a:gd name="connsiteX15" fmla="*/ 617837 w 667264"/>
                            <a:gd name="connsiteY15" fmla="*/ 24714 h 383060"/>
                            <a:gd name="connsiteX16" fmla="*/ 506627 w 667264"/>
                            <a:gd name="connsiteY16" fmla="*/ 0 h 383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667264" h="383060">
                              <a:moveTo>
                                <a:pt x="506627" y="0"/>
                              </a:moveTo>
                              <a:lnTo>
                                <a:pt x="370702" y="12357"/>
                              </a:lnTo>
                              <a:lnTo>
                                <a:pt x="222421" y="12357"/>
                              </a:lnTo>
                              <a:lnTo>
                                <a:pt x="222421" y="12357"/>
                              </a:lnTo>
                              <a:lnTo>
                                <a:pt x="0" y="123568"/>
                              </a:lnTo>
                              <a:lnTo>
                                <a:pt x="0" y="123568"/>
                              </a:lnTo>
                              <a:lnTo>
                                <a:pt x="0" y="333633"/>
                              </a:lnTo>
                              <a:lnTo>
                                <a:pt x="111210" y="383060"/>
                              </a:lnTo>
                              <a:lnTo>
                                <a:pt x="210064" y="333633"/>
                              </a:lnTo>
                              <a:lnTo>
                                <a:pt x="247135" y="284206"/>
                              </a:lnTo>
                              <a:lnTo>
                                <a:pt x="308919" y="222422"/>
                              </a:lnTo>
                              <a:lnTo>
                                <a:pt x="432486" y="234779"/>
                              </a:lnTo>
                              <a:lnTo>
                                <a:pt x="556054" y="259492"/>
                              </a:lnTo>
                              <a:lnTo>
                                <a:pt x="556054" y="259492"/>
                              </a:lnTo>
                              <a:lnTo>
                                <a:pt x="667264" y="123568"/>
                              </a:lnTo>
                              <a:lnTo>
                                <a:pt x="617837" y="24714"/>
                              </a:lnTo>
                              <a:lnTo>
                                <a:pt x="506627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Freeform 47">
                          <a:extLst>
                            <a:ext uri="{FF2B5EF4-FFF2-40B4-BE49-F238E27FC236}">
                              <a16:creationId xmlns:a16="http://schemas.microsoft.com/office/drawing/2014/main" id="{13BE7850-FFCE-5119-E193-7F095211F0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1082" y="2748508"/>
                          <a:ext cx="516913" cy="229721"/>
                        </a:xfrm>
                        <a:custGeom>
                          <a:avLst/>
                          <a:gdLst>
                            <a:gd name="connsiteX0" fmla="*/ 753762 w 753762"/>
                            <a:gd name="connsiteY0" fmla="*/ 24713 h 321275"/>
                            <a:gd name="connsiteX1" fmla="*/ 494270 w 753762"/>
                            <a:gd name="connsiteY1" fmla="*/ 0 h 321275"/>
                            <a:gd name="connsiteX2" fmla="*/ 111211 w 753762"/>
                            <a:gd name="connsiteY2" fmla="*/ 12356 h 321275"/>
                            <a:gd name="connsiteX3" fmla="*/ 0 w 753762"/>
                            <a:gd name="connsiteY3" fmla="*/ 172994 h 321275"/>
                            <a:gd name="connsiteX4" fmla="*/ 37070 w 753762"/>
                            <a:gd name="connsiteY4" fmla="*/ 321275 h 321275"/>
                            <a:gd name="connsiteX5" fmla="*/ 247135 w 753762"/>
                            <a:gd name="connsiteY5" fmla="*/ 321275 h 321275"/>
                            <a:gd name="connsiteX6" fmla="*/ 494270 w 753762"/>
                            <a:gd name="connsiteY6" fmla="*/ 222421 h 321275"/>
                            <a:gd name="connsiteX7" fmla="*/ 568411 w 753762"/>
                            <a:gd name="connsiteY7" fmla="*/ 135924 h 321275"/>
                            <a:gd name="connsiteX8" fmla="*/ 691978 w 753762"/>
                            <a:gd name="connsiteY8" fmla="*/ 135924 h 321275"/>
                            <a:gd name="connsiteX9" fmla="*/ 753762 w 753762"/>
                            <a:gd name="connsiteY9" fmla="*/ 24713 h 3212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753762" h="321275">
                              <a:moveTo>
                                <a:pt x="753762" y="24713"/>
                              </a:moveTo>
                              <a:lnTo>
                                <a:pt x="494270" y="0"/>
                              </a:lnTo>
                              <a:lnTo>
                                <a:pt x="111211" y="12356"/>
                              </a:lnTo>
                              <a:lnTo>
                                <a:pt x="0" y="172994"/>
                              </a:lnTo>
                              <a:lnTo>
                                <a:pt x="37070" y="321275"/>
                              </a:lnTo>
                              <a:lnTo>
                                <a:pt x="247135" y="321275"/>
                              </a:lnTo>
                              <a:lnTo>
                                <a:pt x="494270" y="222421"/>
                              </a:lnTo>
                              <a:lnTo>
                                <a:pt x="568411" y="135924"/>
                              </a:lnTo>
                              <a:lnTo>
                                <a:pt x="691978" y="135924"/>
                              </a:lnTo>
                              <a:lnTo>
                                <a:pt x="753762" y="24713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Freeform 48">
                          <a:extLst>
                            <a:ext uri="{FF2B5EF4-FFF2-40B4-BE49-F238E27FC236}">
                              <a16:creationId xmlns:a16="http://schemas.microsoft.com/office/drawing/2014/main" id="{9F3CCC7C-551C-93DE-85AB-EC0517C939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208249">
                          <a:off x="5147702" y="2804192"/>
                          <a:ext cx="287882" cy="421348"/>
                        </a:xfrm>
                        <a:custGeom>
                          <a:avLst/>
                          <a:gdLst>
                            <a:gd name="connsiteX0" fmla="*/ 271849 w 852617"/>
                            <a:gd name="connsiteY0" fmla="*/ 123568 h 518984"/>
                            <a:gd name="connsiteX1" fmla="*/ 691979 w 852617"/>
                            <a:gd name="connsiteY1" fmla="*/ 160638 h 518984"/>
                            <a:gd name="connsiteX2" fmla="*/ 852617 w 852617"/>
                            <a:gd name="connsiteY2" fmla="*/ 259492 h 518984"/>
                            <a:gd name="connsiteX3" fmla="*/ 840260 w 852617"/>
                            <a:gd name="connsiteY3" fmla="*/ 407773 h 518984"/>
                            <a:gd name="connsiteX4" fmla="*/ 741406 w 852617"/>
                            <a:gd name="connsiteY4" fmla="*/ 469557 h 518984"/>
                            <a:gd name="connsiteX5" fmla="*/ 593125 w 852617"/>
                            <a:gd name="connsiteY5" fmla="*/ 518984 h 518984"/>
                            <a:gd name="connsiteX6" fmla="*/ 321276 w 852617"/>
                            <a:gd name="connsiteY6" fmla="*/ 506627 h 518984"/>
                            <a:gd name="connsiteX7" fmla="*/ 61784 w 852617"/>
                            <a:gd name="connsiteY7" fmla="*/ 420130 h 518984"/>
                            <a:gd name="connsiteX8" fmla="*/ 0 w 852617"/>
                            <a:gd name="connsiteY8" fmla="*/ 234779 h 518984"/>
                            <a:gd name="connsiteX9" fmla="*/ 37071 w 852617"/>
                            <a:gd name="connsiteY9" fmla="*/ 49427 h 518984"/>
                            <a:gd name="connsiteX10" fmla="*/ 210065 w 852617"/>
                            <a:gd name="connsiteY10" fmla="*/ 0 h 518984"/>
                            <a:gd name="connsiteX11" fmla="*/ 271849 w 852617"/>
                            <a:gd name="connsiteY11" fmla="*/ 123568 h 5189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52617" h="518984">
                              <a:moveTo>
                                <a:pt x="271849" y="123568"/>
                              </a:moveTo>
                              <a:lnTo>
                                <a:pt x="691979" y="160638"/>
                              </a:lnTo>
                              <a:lnTo>
                                <a:pt x="852617" y="259492"/>
                              </a:lnTo>
                              <a:lnTo>
                                <a:pt x="840260" y="407773"/>
                              </a:lnTo>
                              <a:lnTo>
                                <a:pt x="741406" y="469557"/>
                              </a:lnTo>
                              <a:lnTo>
                                <a:pt x="593125" y="518984"/>
                              </a:lnTo>
                              <a:lnTo>
                                <a:pt x="321276" y="506627"/>
                              </a:lnTo>
                              <a:lnTo>
                                <a:pt x="61784" y="420130"/>
                              </a:lnTo>
                              <a:lnTo>
                                <a:pt x="0" y="234779"/>
                              </a:lnTo>
                              <a:lnTo>
                                <a:pt x="37071" y="49427"/>
                              </a:lnTo>
                              <a:lnTo>
                                <a:pt x="210065" y="0"/>
                              </a:lnTo>
                              <a:lnTo>
                                <a:pt x="271849" y="123568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Freeform 50">
                          <a:extLst>
                            <a:ext uri="{FF2B5EF4-FFF2-40B4-BE49-F238E27FC236}">
                              <a16:creationId xmlns:a16="http://schemas.microsoft.com/office/drawing/2014/main" id="{2AC21077-A452-5E79-EDBF-6B7140613A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250357">
                          <a:off x="4185349" y="3084164"/>
                          <a:ext cx="445770" cy="285750"/>
                        </a:xfrm>
                        <a:custGeom>
                          <a:avLst/>
                          <a:gdLst>
                            <a:gd name="connsiteX0" fmla="*/ 360045 w 445770"/>
                            <a:gd name="connsiteY0" fmla="*/ 0 h 285750"/>
                            <a:gd name="connsiteX1" fmla="*/ 234315 w 445770"/>
                            <a:gd name="connsiteY1" fmla="*/ 57150 h 285750"/>
                            <a:gd name="connsiteX2" fmla="*/ 160020 w 445770"/>
                            <a:gd name="connsiteY2" fmla="*/ 114300 h 285750"/>
                            <a:gd name="connsiteX3" fmla="*/ 160020 w 445770"/>
                            <a:gd name="connsiteY3" fmla="*/ 114300 h 285750"/>
                            <a:gd name="connsiteX4" fmla="*/ 22860 w 445770"/>
                            <a:gd name="connsiteY4" fmla="*/ 125730 h 285750"/>
                            <a:gd name="connsiteX5" fmla="*/ 0 w 445770"/>
                            <a:gd name="connsiteY5" fmla="*/ 165735 h 285750"/>
                            <a:gd name="connsiteX6" fmla="*/ 45720 w 445770"/>
                            <a:gd name="connsiteY6" fmla="*/ 211455 h 285750"/>
                            <a:gd name="connsiteX7" fmla="*/ 125730 w 445770"/>
                            <a:gd name="connsiteY7" fmla="*/ 251460 h 285750"/>
                            <a:gd name="connsiteX8" fmla="*/ 217170 w 445770"/>
                            <a:gd name="connsiteY8" fmla="*/ 285750 h 285750"/>
                            <a:gd name="connsiteX9" fmla="*/ 308610 w 445770"/>
                            <a:gd name="connsiteY9" fmla="*/ 274320 h 285750"/>
                            <a:gd name="connsiteX10" fmla="*/ 400050 w 445770"/>
                            <a:gd name="connsiteY10" fmla="*/ 211455 h 285750"/>
                            <a:gd name="connsiteX11" fmla="*/ 445770 w 445770"/>
                            <a:gd name="connsiteY11" fmla="*/ 114300 h 285750"/>
                            <a:gd name="connsiteX12" fmla="*/ 434340 w 445770"/>
                            <a:gd name="connsiteY12" fmla="*/ 28575 h 285750"/>
                            <a:gd name="connsiteX13" fmla="*/ 360045 w 445770"/>
                            <a:gd name="connsiteY13" fmla="*/ 0 h 2857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445770" h="285750">
                              <a:moveTo>
                                <a:pt x="360045" y="0"/>
                              </a:moveTo>
                              <a:lnTo>
                                <a:pt x="234315" y="57150"/>
                              </a:lnTo>
                              <a:lnTo>
                                <a:pt x="160020" y="114300"/>
                              </a:lnTo>
                              <a:lnTo>
                                <a:pt x="160020" y="114300"/>
                              </a:lnTo>
                              <a:lnTo>
                                <a:pt x="22860" y="125730"/>
                              </a:lnTo>
                              <a:lnTo>
                                <a:pt x="0" y="165735"/>
                              </a:lnTo>
                              <a:lnTo>
                                <a:pt x="45720" y="211455"/>
                              </a:lnTo>
                              <a:lnTo>
                                <a:pt x="125730" y="251460"/>
                              </a:lnTo>
                              <a:lnTo>
                                <a:pt x="217170" y="285750"/>
                              </a:lnTo>
                              <a:lnTo>
                                <a:pt x="308610" y="274320"/>
                              </a:lnTo>
                              <a:lnTo>
                                <a:pt x="400050" y="211455"/>
                              </a:lnTo>
                              <a:lnTo>
                                <a:pt x="445770" y="114300"/>
                              </a:lnTo>
                              <a:lnTo>
                                <a:pt x="434340" y="28575"/>
                              </a:lnTo>
                              <a:lnTo>
                                <a:pt x="3600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2" name="Freeform 51">
                          <a:extLst>
                            <a:ext uri="{FF2B5EF4-FFF2-40B4-BE49-F238E27FC236}">
                              <a16:creationId xmlns:a16="http://schemas.microsoft.com/office/drawing/2014/main" id="{C10EE727-B1B7-AD98-AA57-7547DEC2A2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92556" flipH="1">
                          <a:off x="4393895" y="2734978"/>
                          <a:ext cx="406662" cy="307020"/>
                        </a:xfrm>
                        <a:custGeom>
                          <a:avLst/>
                          <a:gdLst>
                            <a:gd name="connsiteX0" fmla="*/ 34290 w 245745"/>
                            <a:gd name="connsiteY0" fmla="*/ 0 h 302895"/>
                            <a:gd name="connsiteX1" fmla="*/ 142875 w 245745"/>
                            <a:gd name="connsiteY1" fmla="*/ 34290 h 302895"/>
                            <a:gd name="connsiteX2" fmla="*/ 217170 w 245745"/>
                            <a:gd name="connsiteY2" fmla="*/ 85725 h 302895"/>
                            <a:gd name="connsiteX3" fmla="*/ 240030 w 245745"/>
                            <a:gd name="connsiteY3" fmla="*/ 142875 h 302895"/>
                            <a:gd name="connsiteX4" fmla="*/ 245745 w 245745"/>
                            <a:gd name="connsiteY4" fmla="*/ 217170 h 302895"/>
                            <a:gd name="connsiteX5" fmla="*/ 234315 w 245745"/>
                            <a:gd name="connsiteY5" fmla="*/ 274320 h 302895"/>
                            <a:gd name="connsiteX6" fmla="*/ 177165 w 245745"/>
                            <a:gd name="connsiteY6" fmla="*/ 302895 h 302895"/>
                            <a:gd name="connsiteX7" fmla="*/ 120015 w 245745"/>
                            <a:gd name="connsiteY7" fmla="*/ 297180 h 302895"/>
                            <a:gd name="connsiteX8" fmla="*/ 68580 w 245745"/>
                            <a:gd name="connsiteY8" fmla="*/ 268605 h 302895"/>
                            <a:gd name="connsiteX9" fmla="*/ 28575 w 245745"/>
                            <a:gd name="connsiteY9" fmla="*/ 171450 h 302895"/>
                            <a:gd name="connsiteX10" fmla="*/ 0 w 245745"/>
                            <a:gd name="connsiteY10" fmla="*/ 57150 h 302895"/>
                            <a:gd name="connsiteX11" fmla="*/ 34290 w 245745"/>
                            <a:gd name="connsiteY11" fmla="*/ 0 h 3028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245745" h="302895">
                              <a:moveTo>
                                <a:pt x="34290" y="0"/>
                              </a:moveTo>
                              <a:lnTo>
                                <a:pt x="142875" y="34290"/>
                              </a:lnTo>
                              <a:lnTo>
                                <a:pt x="217170" y="85725"/>
                              </a:lnTo>
                              <a:lnTo>
                                <a:pt x="240030" y="142875"/>
                              </a:lnTo>
                              <a:lnTo>
                                <a:pt x="245745" y="217170"/>
                              </a:lnTo>
                              <a:lnTo>
                                <a:pt x="234315" y="274320"/>
                              </a:lnTo>
                              <a:lnTo>
                                <a:pt x="177165" y="302895"/>
                              </a:lnTo>
                              <a:lnTo>
                                <a:pt x="120015" y="297180"/>
                              </a:lnTo>
                              <a:lnTo>
                                <a:pt x="68580" y="268605"/>
                              </a:lnTo>
                              <a:lnTo>
                                <a:pt x="28575" y="171450"/>
                              </a:lnTo>
                              <a:lnTo>
                                <a:pt x="0" y="57150"/>
                              </a:lnTo>
                              <a:lnTo>
                                <a:pt x="34290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3" name="Freeform 52">
                          <a:extLst>
                            <a:ext uri="{FF2B5EF4-FFF2-40B4-BE49-F238E27FC236}">
                              <a16:creationId xmlns:a16="http://schemas.microsoft.com/office/drawing/2014/main" id="{6FBFC158-15BA-6E90-8092-5503354A4F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11808" y="2992318"/>
                          <a:ext cx="245745" cy="320447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Freeform 53">
                          <a:extLst>
                            <a:ext uri="{FF2B5EF4-FFF2-40B4-BE49-F238E27FC236}">
                              <a16:creationId xmlns:a16="http://schemas.microsoft.com/office/drawing/2014/main" id="{92F5571E-CB1A-8503-AB40-248ECA5DE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12961" y="2732779"/>
                          <a:ext cx="405367" cy="275545"/>
                        </a:xfrm>
                        <a:custGeom>
                          <a:avLst/>
                          <a:gdLst>
                            <a:gd name="connsiteX0" fmla="*/ 217170 w 342900"/>
                            <a:gd name="connsiteY0" fmla="*/ 34290 h 217170"/>
                            <a:gd name="connsiteX1" fmla="*/ 165735 w 342900"/>
                            <a:gd name="connsiteY1" fmla="*/ 45720 h 217170"/>
                            <a:gd name="connsiteX2" fmla="*/ 62865 w 342900"/>
                            <a:gd name="connsiteY2" fmla="*/ 0 h 217170"/>
                            <a:gd name="connsiteX3" fmla="*/ 0 w 342900"/>
                            <a:gd name="connsiteY3" fmla="*/ 17145 h 217170"/>
                            <a:gd name="connsiteX4" fmla="*/ 5715 w 342900"/>
                            <a:gd name="connsiteY4" fmla="*/ 102870 h 217170"/>
                            <a:gd name="connsiteX5" fmla="*/ 45720 w 342900"/>
                            <a:gd name="connsiteY5" fmla="*/ 188595 h 217170"/>
                            <a:gd name="connsiteX6" fmla="*/ 125730 w 342900"/>
                            <a:gd name="connsiteY6" fmla="*/ 217170 h 217170"/>
                            <a:gd name="connsiteX7" fmla="*/ 240030 w 342900"/>
                            <a:gd name="connsiteY7" fmla="*/ 200025 h 217170"/>
                            <a:gd name="connsiteX8" fmla="*/ 342900 w 342900"/>
                            <a:gd name="connsiteY8" fmla="*/ 194310 h 217170"/>
                            <a:gd name="connsiteX9" fmla="*/ 337185 w 342900"/>
                            <a:gd name="connsiteY9" fmla="*/ 114300 h 217170"/>
                            <a:gd name="connsiteX10" fmla="*/ 268605 w 342900"/>
                            <a:gd name="connsiteY10" fmla="*/ 68580 h 217170"/>
                            <a:gd name="connsiteX11" fmla="*/ 217170 w 342900"/>
                            <a:gd name="connsiteY11" fmla="*/ 34290 h 2171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2900" h="217170">
                              <a:moveTo>
                                <a:pt x="217170" y="34290"/>
                              </a:moveTo>
                              <a:lnTo>
                                <a:pt x="165735" y="45720"/>
                              </a:lnTo>
                              <a:lnTo>
                                <a:pt x="62865" y="0"/>
                              </a:lnTo>
                              <a:lnTo>
                                <a:pt x="0" y="17145"/>
                              </a:lnTo>
                              <a:lnTo>
                                <a:pt x="5715" y="102870"/>
                              </a:lnTo>
                              <a:lnTo>
                                <a:pt x="45720" y="188595"/>
                              </a:lnTo>
                              <a:lnTo>
                                <a:pt x="125730" y="217170"/>
                              </a:lnTo>
                              <a:lnTo>
                                <a:pt x="240030" y="200025"/>
                              </a:lnTo>
                              <a:lnTo>
                                <a:pt x="342900" y="194310"/>
                              </a:lnTo>
                              <a:lnTo>
                                <a:pt x="337185" y="114300"/>
                              </a:lnTo>
                              <a:lnTo>
                                <a:pt x="268605" y="68580"/>
                              </a:lnTo>
                              <a:lnTo>
                                <a:pt x="217170" y="3429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5" name="Freeform 54">
                          <a:extLst>
                            <a:ext uri="{FF2B5EF4-FFF2-40B4-BE49-F238E27FC236}">
                              <a16:creationId xmlns:a16="http://schemas.microsoft.com/office/drawing/2014/main" id="{AE558CBB-4CB4-5563-2338-FC05C839C8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898638">
                          <a:off x="6409100" y="2966984"/>
                          <a:ext cx="312810" cy="436226"/>
                        </a:xfrm>
                        <a:custGeom>
                          <a:avLst/>
                          <a:gdLst>
                            <a:gd name="connsiteX0" fmla="*/ 271849 w 852617"/>
                            <a:gd name="connsiteY0" fmla="*/ 123568 h 518984"/>
                            <a:gd name="connsiteX1" fmla="*/ 691979 w 852617"/>
                            <a:gd name="connsiteY1" fmla="*/ 160638 h 518984"/>
                            <a:gd name="connsiteX2" fmla="*/ 852617 w 852617"/>
                            <a:gd name="connsiteY2" fmla="*/ 259492 h 518984"/>
                            <a:gd name="connsiteX3" fmla="*/ 840260 w 852617"/>
                            <a:gd name="connsiteY3" fmla="*/ 407773 h 518984"/>
                            <a:gd name="connsiteX4" fmla="*/ 741406 w 852617"/>
                            <a:gd name="connsiteY4" fmla="*/ 469557 h 518984"/>
                            <a:gd name="connsiteX5" fmla="*/ 593125 w 852617"/>
                            <a:gd name="connsiteY5" fmla="*/ 518984 h 518984"/>
                            <a:gd name="connsiteX6" fmla="*/ 321276 w 852617"/>
                            <a:gd name="connsiteY6" fmla="*/ 506627 h 518984"/>
                            <a:gd name="connsiteX7" fmla="*/ 61784 w 852617"/>
                            <a:gd name="connsiteY7" fmla="*/ 420130 h 518984"/>
                            <a:gd name="connsiteX8" fmla="*/ 0 w 852617"/>
                            <a:gd name="connsiteY8" fmla="*/ 234779 h 518984"/>
                            <a:gd name="connsiteX9" fmla="*/ 37071 w 852617"/>
                            <a:gd name="connsiteY9" fmla="*/ 49427 h 518984"/>
                            <a:gd name="connsiteX10" fmla="*/ 210065 w 852617"/>
                            <a:gd name="connsiteY10" fmla="*/ 0 h 518984"/>
                            <a:gd name="connsiteX11" fmla="*/ 271849 w 852617"/>
                            <a:gd name="connsiteY11" fmla="*/ 123568 h 5189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52617" h="518984">
                              <a:moveTo>
                                <a:pt x="271849" y="123568"/>
                              </a:moveTo>
                              <a:lnTo>
                                <a:pt x="691979" y="160638"/>
                              </a:lnTo>
                              <a:lnTo>
                                <a:pt x="852617" y="259492"/>
                              </a:lnTo>
                              <a:lnTo>
                                <a:pt x="840260" y="407773"/>
                              </a:lnTo>
                              <a:lnTo>
                                <a:pt x="741406" y="469557"/>
                              </a:lnTo>
                              <a:lnTo>
                                <a:pt x="593125" y="518984"/>
                              </a:lnTo>
                              <a:lnTo>
                                <a:pt x="321276" y="506627"/>
                              </a:lnTo>
                              <a:lnTo>
                                <a:pt x="61784" y="420130"/>
                              </a:lnTo>
                              <a:lnTo>
                                <a:pt x="0" y="234779"/>
                              </a:lnTo>
                              <a:lnTo>
                                <a:pt x="37071" y="49427"/>
                              </a:lnTo>
                              <a:lnTo>
                                <a:pt x="210065" y="0"/>
                              </a:lnTo>
                              <a:lnTo>
                                <a:pt x="271849" y="123568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6" name="Freeform 55">
                          <a:extLst>
                            <a:ext uri="{FF2B5EF4-FFF2-40B4-BE49-F238E27FC236}">
                              <a16:creationId xmlns:a16="http://schemas.microsoft.com/office/drawing/2014/main" id="{4A7DD310-D3C0-5B6B-637B-6025EF46A3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94421">
                          <a:off x="6303394" y="2744973"/>
                          <a:ext cx="441094" cy="298359"/>
                        </a:xfrm>
                        <a:custGeom>
                          <a:avLst/>
                          <a:gdLst>
                            <a:gd name="connsiteX0" fmla="*/ 506627 w 667264"/>
                            <a:gd name="connsiteY0" fmla="*/ 0 h 383060"/>
                            <a:gd name="connsiteX1" fmla="*/ 370702 w 667264"/>
                            <a:gd name="connsiteY1" fmla="*/ 12357 h 383060"/>
                            <a:gd name="connsiteX2" fmla="*/ 222421 w 667264"/>
                            <a:gd name="connsiteY2" fmla="*/ 12357 h 383060"/>
                            <a:gd name="connsiteX3" fmla="*/ 222421 w 667264"/>
                            <a:gd name="connsiteY3" fmla="*/ 12357 h 383060"/>
                            <a:gd name="connsiteX4" fmla="*/ 0 w 667264"/>
                            <a:gd name="connsiteY4" fmla="*/ 123568 h 383060"/>
                            <a:gd name="connsiteX5" fmla="*/ 0 w 667264"/>
                            <a:gd name="connsiteY5" fmla="*/ 123568 h 383060"/>
                            <a:gd name="connsiteX6" fmla="*/ 0 w 667264"/>
                            <a:gd name="connsiteY6" fmla="*/ 333633 h 383060"/>
                            <a:gd name="connsiteX7" fmla="*/ 111210 w 667264"/>
                            <a:gd name="connsiteY7" fmla="*/ 383060 h 383060"/>
                            <a:gd name="connsiteX8" fmla="*/ 210064 w 667264"/>
                            <a:gd name="connsiteY8" fmla="*/ 333633 h 383060"/>
                            <a:gd name="connsiteX9" fmla="*/ 247135 w 667264"/>
                            <a:gd name="connsiteY9" fmla="*/ 284206 h 383060"/>
                            <a:gd name="connsiteX10" fmla="*/ 308919 w 667264"/>
                            <a:gd name="connsiteY10" fmla="*/ 222422 h 383060"/>
                            <a:gd name="connsiteX11" fmla="*/ 432486 w 667264"/>
                            <a:gd name="connsiteY11" fmla="*/ 234779 h 383060"/>
                            <a:gd name="connsiteX12" fmla="*/ 556054 w 667264"/>
                            <a:gd name="connsiteY12" fmla="*/ 259492 h 383060"/>
                            <a:gd name="connsiteX13" fmla="*/ 556054 w 667264"/>
                            <a:gd name="connsiteY13" fmla="*/ 259492 h 383060"/>
                            <a:gd name="connsiteX14" fmla="*/ 667264 w 667264"/>
                            <a:gd name="connsiteY14" fmla="*/ 123568 h 383060"/>
                            <a:gd name="connsiteX15" fmla="*/ 617837 w 667264"/>
                            <a:gd name="connsiteY15" fmla="*/ 24714 h 383060"/>
                            <a:gd name="connsiteX16" fmla="*/ 506627 w 667264"/>
                            <a:gd name="connsiteY16" fmla="*/ 0 h 383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667264" h="383060">
                              <a:moveTo>
                                <a:pt x="506627" y="0"/>
                              </a:moveTo>
                              <a:lnTo>
                                <a:pt x="370702" y="12357"/>
                              </a:lnTo>
                              <a:lnTo>
                                <a:pt x="222421" y="12357"/>
                              </a:lnTo>
                              <a:lnTo>
                                <a:pt x="222421" y="12357"/>
                              </a:lnTo>
                              <a:lnTo>
                                <a:pt x="0" y="123568"/>
                              </a:lnTo>
                              <a:lnTo>
                                <a:pt x="0" y="123568"/>
                              </a:lnTo>
                              <a:lnTo>
                                <a:pt x="0" y="333633"/>
                              </a:lnTo>
                              <a:lnTo>
                                <a:pt x="111210" y="383060"/>
                              </a:lnTo>
                              <a:lnTo>
                                <a:pt x="210064" y="333633"/>
                              </a:lnTo>
                              <a:lnTo>
                                <a:pt x="247135" y="284206"/>
                              </a:lnTo>
                              <a:lnTo>
                                <a:pt x="308919" y="222422"/>
                              </a:lnTo>
                              <a:lnTo>
                                <a:pt x="432486" y="234779"/>
                              </a:lnTo>
                              <a:lnTo>
                                <a:pt x="556054" y="259492"/>
                              </a:lnTo>
                              <a:lnTo>
                                <a:pt x="556054" y="259492"/>
                              </a:lnTo>
                              <a:lnTo>
                                <a:pt x="667264" y="123568"/>
                              </a:lnTo>
                              <a:lnTo>
                                <a:pt x="617837" y="24714"/>
                              </a:lnTo>
                              <a:lnTo>
                                <a:pt x="506627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Freeform 56">
                          <a:extLst>
                            <a:ext uri="{FF2B5EF4-FFF2-40B4-BE49-F238E27FC236}">
                              <a16:creationId xmlns:a16="http://schemas.microsoft.com/office/drawing/2014/main" id="{9308C949-C546-6CBD-F702-5C342F0282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920051">
                          <a:off x="3878027" y="3006927"/>
                          <a:ext cx="398514" cy="395129"/>
                        </a:xfrm>
                        <a:custGeom>
                          <a:avLst/>
                          <a:gdLst>
                            <a:gd name="connsiteX0" fmla="*/ 360045 w 445770"/>
                            <a:gd name="connsiteY0" fmla="*/ 0 h 285750"/>
                            <a:gd name="connsiteX1" fmla="*/ 234315 w 445770"/>
                            <a:gd name="connsiteY1" fmla="*/ 57150 h 285750"/>
                            <a:gd name="connsiteX2" fmla="*/ 160020 w 445770"/>
                            <a:gd name="connsiteY2" fmla="*/ 114300 h 285750"/>
                            <a:gd name="connsiteX3" fmla="*/ 160020 w 445770"/>
                            <a:gd name="connsiteY3" fmla="*/ 114300 h 285750"/>
                            <a:gd name="connsiteX4" fmla="*/ 22860 w 445770"/>
                            <a:gd name="connsiteY4" fmla="*/ 125730 h 285750"/>
                            <a:gd name="connsiteX5" fmla="*/ 0 w 445770"/>
                            <a:gd name="connsiteY5" fmla="*/ 165735 h 285750"/>
                            <a:gd name="connsiteX6" fmla="*/ 45720 w 445770"/>
                            <a:gd name="connsiteY6" fmla="*/ 211455 h 285750"/>
                            <a:gd name="connsiteX7" fmla="*/ 125730 w 445770"/>
                            <a:gd name="connsiteY7" fmla="*/ 251460 h 285750"/>
                            <a:gd name="connsiteX8" fmla="*/ 217170 w 445770"/>
                            <a:gd name="connsiteY8" fmla="*/ 285750 h 285750"/>
                            <a:gd name="connsiteX9" fmla="*/ 308610 w 445770"/>
                            <a:gd name="connsiteY9" fmla="*/ 274320 h 285750"/>
                            <a:gd name="connsiteX10" fmla="*/ 400050 w 445770"/>
                            <a:gd name="connsiteY10" fmla="*/ 211455 h 285750"/>
                            <a:gd name="connsiteX11" fmla="*/ 445770 w 445770"/>
                            <a:gd name="connsiteY11" fmla="*/ 114300 h 285750"/>
                            <a:gd name="connsiteX12" fmla="*/ 434340 w 445770"/>
                            <a:gd name="connsiteY12" fmla="*/ 28575 h 285750"/>
                            <a:gd name="connsiteX13" fmla="*/ 360045 w 445770"/>
                            <a:gd name="connsiteY13" fmla="*/ 0 h 2857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445770" h="285750">
                              <a:moveTo>
                                <a:pt x="360045" y="0"/>
                              </a:moveTo>
                              <a:lnTo>
                                <a:pt x="234315" y="57150"/>
                              </a:lnTo>
                              <a:lnTo>
                                <a:pt x="160020" y="114300"/>
                              </a:lnTo>
                              <a:lnTo>
                                <a:pt x="160020" y="114300"/>
                              </a:lnTo>
                              <a:lnTo>
                                <a:pt x="22860" y="125730"/>
                              </a:lnTo>
                              <a:lnTo>
                                <a:pt x="0" y="165735"/>
                              </a:lnTo>
                              <a:lnTo>
                                <a:pt x="45720" y="211455"/>
                              </a:lnTo>
                              <a:lnTo>
                                <a:pt x="125730" y="251460"/>
                              </a:lnTo>
                              <a:lnTo>
                                <a:pt x="217170" y="285750"/>
                              </a:lnTo>
                              <a:lnTo>
                                <a:pt x="308610" y="274320"/>
                              </a:lnTo>
                              <a:lnTo>
                                <a:pt x="400050" y="211455"/>
                              </a:lnTo>
                              <a:lnTo>
                                <a:pt x="445770" y="114300"/>
                              </a:lnTo>
                              <a:lnTo>
                                <a:pt x="434340" y="28575"/>
                              </a:lnTo>
                              <a:lnTo>
                                <a:pt x="3600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" name="Freeform 57">
                          <a:extLst>
                            <a:ext uri="{FF2B5EF4-FFF2-40B4-BE49-F238E27FC236}">
                              <a16:creationId xmlns:a16="http://schemas.microsoft.com/office/drawing/2014/main" id="{FA13F06F-80E5-2BD1-7516-C773AF4942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5250357">
                          <a:off x="4697872" y="2874412"/>
                          <a:ext cx="286922" cy="555917"/>
                        </a:xfrm>
                        <a:custGeom>
                          <a:avLst/>
                          <a:gdLst>
                            <a:gd name="connsiteX0" fmla="*/ 360045 w 445770"/>
                            <a:gd name="connsiteY0" fmla="*/ 0 h 285750"/>
                            <a:gd name="connsiteX1" fmla="*/ 234315 w 445770"/>
                            <a:gd name="connsiteY1" fmla="*/ 57150 h 285750"/>
                            <a:gd name="connsiteX2" fmla="*/ 160020 w 445770"/>
                            <a:gd name="connsiteY2" fmla="*/ 114300 h 285750"/>
                            <a:gd name="connsiteX3" fmla="*/ 160020 w 445770"/>
                            <a:gd name="connsiteY3" fmla="*/ 114300 h 285750"/>
                            <a:gd name="connsiteX4" fmla="*/ 22860 w 445770"/>
                            <a:gd name="connsiteY4" fmla="*/ 125730 h 285750"/>
                            <a:gd name="connsiteX5" fmla="*/ 0 w 445770"/>
                            <a:gd name="connsiteY5" fmla="*/ 165735 h 285750"/>
                            <a:gd name="connsiteX6" fmla="*/ 45720 w 445770"/>
                            <a:gd name="connsiteY6" fmla="*/ 211455 h 285750"/>
                            <a:gd name="connsiteX7" fmla="*/ 125730 w 445770"/>
                            <a:gd name="connsiteY7" fmla="*/ 251460 h 285750"/>
                            <a:gd name="connsiteX8" fmla="*/ 217170 w 445770"/>
                            <a:gd name="connsiteY8" fmla="*/ 285750 h 285750"/>
                            <a:gd name="connsiteX9" fmla="*/ 308610 w 445770"/>
                            <a:gd name="connsiteY9" fmla="*/ 274320 h 285750"/>
                            <a:gd name="connsiteX10" fmla="*/ 400050 w 445770"/>
                            <a:gd name="connsiteY10" fmla="*/ 211455 h 285750"/>
                            <a:gd name="connsiteX11" fmla="*/ 445770 w 445770"/>
                            <a:gd name="connsiteY11" fmla="*/ 114300 h 285750"/>
                            <a:gd name="connsiteX12" fmla="*/ 434340 w 445770"/>
                            <a:gd name="connsiteY12" fmla="*/ 28575 h 285750"/>
                            <a:gd name="connsiteX13" fmla="*/ 360045 w 445770"/>
                            <a:gd name="connsiteY13" fmla="*/ 0 h 2857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445770" h="285750">
                              <a:moveTo>
                                <a:pt x="360045" y="0"/>
                              </a:moveTo>
                              <a:lnTo>
                                <a:pt x="234315" y="57150"/>
                              </a:lnTo>
                              <a:lnTo>
                                <a:pt x="160020" y="114300"/>
                              </a:lnTo>
                              <a:lnTo>
                                <a:pt x="160020" y="114300"/>
                              </a:lnTo>
                              <a:lnTo>
                                <a:pt x="22860" y="125730"/>
                              </a:lnTo>
                              <a:lnTo>
                                <a:pt x="0" y="165735"/>
                              </a:lnTo>
                              <a:lnTo>
                                <a:pt x="45720" y="211455"/>
                              </a:lnTo>
                              <a:lnTo>
                                <a:pt x="125730" y="251460"/>
                              </a:lnTo>
                              <a:lnTo>
                                <a:pt x="217170" y="285750"/>
                              </a:lnTo>
                              <a:lnTo>
                                <a:pt x="308610" y="274320"/>
                              </a:lnTo>
                              <a:lnTo>
                                <a:pt x="400050" y="211455"/>
                              </a:lnTo>
                              <a:lnTo>
                                <a:pt x="445770" y="114300"/>
                              </a:lnTo>
                              <a:lnTo>
                                <a:pt x="434340" y="28575"/>
                              </a:lnTo>
                              <a:lnTo>
                                <a:pt x="3600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" name="Freeform 59">
                          <a:extLst>
                            <a:ext uri="{FF2B5EF4-FFF2-40B4-BE49-F238E27FC236}">
                              <a16:creationId xmlns:a16="http://schemas.microsoft.com/office/drawing/2014/main" id="{AB3E9BB9-5112-A0A8-3B8C-5BC06BFE09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2604" y="3190520"/>
                          <a:ext cx="415190" cy="249733"/>
                        </a:xfrm>
                        <a:custGeom>
                          <a:avLst/>
                          <a:gdLst>
                            <a:gd name="connsiteX0" fmla="*/ 222421 w 481913"/>
                            <a:gd name="connsiteY0" fmla="*/ 61784 h 333633"/>
                            <a:gd name="connsiteX1" fmla="*/ 61784 w 481913"/>
                            <a:gd name="connsiteY1" fmla="*/ 61784 h 333633"/>
                            <a:gd name="connsiteX2" fmla="*/ 0 w 481913"/>
                            <a:gd name="connsiteY2" fmla="*/ 172995 h 333633"/>
                            <a:gd name="connsiteX3" fmla="*/ 24713 w 481913"/>
                            <a:gd name="connsiteY3" fmla="*/ 284206 h 333633"/>
                            <a:gd name="connsiteX4" fmla="*/ 185351 w 481913"/>
                            <a:gd name="connsiteY4" fmla="*/ 333633 h 333633"/>
                            <a:gd name="connsiteX5" fmla="*/ 457200 w 481913"/>
                            <a:gd name="connsiteY5" fmla="*/ 333633 h 333633"/>
                            <a:gd name="connsiteX6" fmla="*/ 481913 w 481913"/>
                            <a:gd name="connsiteY6" fmla="*/ 197708 h 333633"/>
                            <a:gd name="connsiteX7" fmla="*/ 457200 w 481913"/>
                            <a:gd name="connsiteY7" fmla="*/ 49427 h 333633"/>
                            <a:gd name="connsiteX8" fmla="*/ 395416 w 481913"/>
                            <a:gd name="connsiteY8" fmla="*/ 0 h 333633"/>
                            <a:gd name="connsiteX9" fmla="*/ 333632 w 481913"/>
                            <a:gd name="connsiteY9" fmla="*/ 12357 h 333633"/>
                            <a:gd name="connsiteX10" fmla="*/ 222421 w 481913"/>
                            <a:gd name="connsiteY10" fmla="*/ 61784 h 333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81913" h="333633">
                              <a:moveTo>
                                <a:pt x="222421" y="61784"/>
                              </a:moveTo>
                              <a:lnTo>
                                <a:pt x="61784" y="61784"/>
                              </a:lnTo>
                              <a:lnTo>
                                <a:pt x="0" y="172995"/>
                              </a:lnTo>
                              <a:lnTo>
                                <a:pt x="24713" y="284206"/>
                              </a:lnTo>
                              <a:lnTo>
                                <a:pt x="185351" y="333633"/>
                              </a:lnTo>
                              <a:lnTo>
                                <a:pt x="457200" y="333633"/>
                              </a:lnTo>
                              <a:lnTo>
                                <a:pt x="481913" y="197708"/>
                              </a:lnTo>
                              <a:lnTo>
                                <a:pt x="457200" y="49427"/>
                              </a:lnTo>
                              <a:lnTo>
                                <a:pt x="395416" y="0"/>
                              </a:lnTo>
                              <a:lnTo>
                                <a:pt x="333632" y="12357"/>
                              </a:lnTo>
                              <a:lnTo>
                                <a:pt x="222421" y="6178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Freeform 60">
                          <a:extLst>
                            <a:ext uri="{FF2B5EF4-FFF2-40B4-BE49-F238E27FC236}">
                              <a16:creationId xmlns:a16="http://schemas.microsoft.com/office/drawing/2014/main" id="{5478DF21-4275-E51D-A093-5B78E10C20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3308426" y="3251992"/>
                          <a:ext cx="275544" cy="431321"/>
                        </a:xfrm>
                        <a:custGeom>
                          <a:avLst/>
                          <a:gdLst>
                            <a:gd name="connsiteX0" fmla="*/ 222421 w 481913"/>
                            <a:gd name="connsiteY0" fmla="*/ 61784 h 333633"/>
                            <a:gd name="connsiteX1" fmla="*/ 61784 w 481913"/>
                            <a:gd name="connsiteY1" fmla="*/ 61784 h 333633"/>
                            <a:gd name="connsiteX2" fmla="*/ 0 w 481913"/>
                            <a:gd name="connsiteY2" fmla="*/ 172995 h 333633"/>
                            <a:gd name="connsiteX3" fmla="*/ 24713 w 481913"/>
                            <a:gd name="connsiteY3" fmla="*/ 284206 h 333633"/>
                            <a:gd name="connsiteX4" fmla="*/ 185351 w 481913"/>
                            <a:gd name="connsiteY4" fmla="*/ 333633 h 333633"/>
                            <a:gd name="connsiteX5" fmla="*/ 457200 w 481913"/>
                            <a:gd name="connsiteY5" fmla="*/ 333633 h 333633"/>
                            <a:gd name="connsiteX6" fmla="*/ 481913 w 481913"/>
                            <a:gd name="connsiteY6" fmla="*/ 197708 h 333633"/>
                            <a:gd name="connsiteX7" fmla="*/ 457200 w 481913"/>
                            <a:gd name="connsiteY7" fmla="*/ 49427 h 333633"/>
                            <a:gd name="connsiteX8" fmla="*/ 395416 w 481913"/>
                            <a:gd name="connsiteY8" fmla="*/ 0 h 333633"/>
                            <a:gd name="connsiteX9" fmla="*/ 333632 w 481913"/>
                            <a:gd name="connsiteY9" fmla="*/ 12357 h 333633"/>
                            <a:gd name="connsiteX10" fmla="*/ 222421 w 481913"/>
                            <a:gd name="connsiteY10" fmla="*/ 61784 h 333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81913" h="333633">
                              <a:moveTo>
                                <a:pt x="222421" y="61784"/>
                              </a:moveTo>
                              <a:lnTo>
                                <a:pt x="61784" y="61784"/>
                              </a:lnTo>
                              <a:lnTo>
                                <a:pt x="0" y="172995"/>
                              </a:lnTo>
                              <a:lnTo>
                                <a:pt x="24713" y="284206"/>
                              </a:lnTo>
                              <a:lnTo>
                                <a:pt x="185351" y="333633"/>
                              </a:lnTo>
                              <a:lnTo>
                                <a:pt x="457200" y="333633"/>
                              </a:lnTo>
                              <a:lnTo>
                                <a:pt x="481913" y="197708"/>
                              </a:lnTo>
                              <a:lnTo>
                                <a:pt x="457200" y="49427"/>
                              </a:lnTo>
                              <a:lnTo>
                                <a:pt x="395416" y="0"/>
                              </a:lnTo>
                              <a:lnTo>
                                <a:pt x="333632" y="12357"/>
                              </a:lnTo>
                              <a:lnTo>
                                <a:pt x="222421" y="6178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2" name="Freeform 61">
                          <a:extLst>
                            <a:ext uri="{FF2B5EF4-FFF2-40B4-BE49-F238E27FC236}">
                              <a16:creationId xmlns:a16="http://schemas.microsoft.com/office/drawing/2014/main" id="{DC946215-AC2B-E04A-BB9D-3F51A4612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78550" y="3306956"/>
                          <a:ext cx="393373" cy="254939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3" name="Freeform 62">
                          <a:extLst>
                            <a:ext uri="{FF2B5EF4-FFF2-40B4-BE49-F238E27FC236}">
                              <a16:creationId xmlns:a16="http://schemas.microsoft.com/office/drawing/2014/main" id="{E4BDA9B5-CAED-2788-8B18-5F41CEFBEA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898638">
                          <a:off x="4122877" y="3354190"/>
                          <a:ext cx="312810" cy="305627"/>
                        </a:xfrm>
                        <a:custGeom>
                          <a:avLst/>
                          <a:gdLst>
                            <a:gd name="connsiteX0" fmla="*/ 271849 w 852617"/>
                            <a:gd name="connsiteY0" fmla="*/ 123568 h 518984"/>
                            <a:gd name="connsiteX1" fmla="*/ 691979 w 852617"/>
                            <a:gd name="connsiteY1" fmla="*/ 160638 h 518984"/>
                            <a:gd name="connsiteX2" fmla="*/ 852617 w 852617"/>
                            <a:gd name="connsiteY2" fmla="*/ 259492 h 518984"/>
                            <a:gd name="connsiteX3" fmla="*/ 840260 w 852617"/>
                            <a:gd name="connsiteY3" fmla="*/ 407773 h 518984"/>
                            <a:gd name="connsiteX4" fmla="*/ 741406 w 852617"/>
                            <a:gd name="connsiteY4" fmla="*/ 469557 h 518984"/>
                            <a:gd name="connsiteX5" fmla="*/ 593125 w 852617"/>
                            <a:gd name="connsiteY5" fmla="*/ 518984 h 518984"/>
                            <a:gd name="connsiteX6" fmla="*/ 321276 w 852617"/>
                            <a:gd name="connsiteY6" fmla="*/ 506627 h 518984"/>
                            <a:gd name="connsiteX7" fmla="*/ 61784 w 852617"/>
                            <a:gd name="connsiteY7" fmla="*/ 420130 h 518984"/>
                            <a:gd name="connsiteX8" fmla="*/ 0 w 852617"/>
                            <a:gd name="connsiteY8" fmla="*/ 234779 h 518984"/>
                            <a:gd name="connsiteX9" fmla="*/ 37071 w 852617"/>
                            <a:gd name="connsiteY9" fmla="*/ 49427 h 518984"/>
                            <a:gd name="connsiteX10" fmla="*/ 210065 w 852617"/>
                            <a:gd name="connsiteY10" fmla="*/ 0 h 518984"/>
                            <a:gd name="connsiteX11" fmla="*/ 271849 w 852617"/>
                            <a:gd name="connsiteY11" fmla="*/ 123568 h 5189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52617" h="518984">
                              <a:moveTo>
                                <a:pt x="271849" y="123568"/>
                              </a:moveTo>
                              <a:lnTo>
                                <a:pt x="691979" y="160638"/>
                              </a:lnTo>
                              <a:lnTo>
                                <a:pt x="852617" y="259492"/>
                              </a:lnTo>
                              <a:lnTo>
                                <a:pt x="840260" y="407773"/>
                              </a:lnTo>
                              <a:lnTo>
                                <a:pt x="741406" y="469557"/>
                              </a:lnTo>
                              <a:lnTo>
                                <a:pt x="593125" y="518984"/>
                              </a:lnTo>
                              <a:lnTo>
                                <a:pt x="321276" y="506627"/>
                              </a:lnTo>
                              <a:lnTo>
                                <a:pt x="61784" y="420130"/>
                              </a:lnTo>
                              <a:lnTo>
                                <a:pt x="0" y="234779"/>
                              </a:lnTo>
                              <a:lnTo>
                                <a:pt x="37071" y="49427"/>
                              </a:lnTo>
                              <a:lnTo>
                                <a:pt x="210065" y="0"/>
                              </a:lnTo>
                              <a:lnTo>
                                <a:pt x="271849" y="123568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Freeform 63">
                          <a:extLst>
                            <a:ext uri="{FF2B5EF4-FFF2-40B4-BE49-F238E27FC236}">
                              <a16:creationId xmlns:a16="http://schemas.microsoft.com/office/drawing/2014/main" id="{E1154B2B-CBF5-C8AA-664C-B2919081AD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61784" y="3245506"/>
                          <a:ext cx="265461" cy="367331"/>
                        </a:xfrm>
                        <a:custGeom>
                          <a:avLst/>
                          <a:gdLst>
                            <a:gd name="connsiteX0" fmla="*/ 222421 w 481913"/>
                            <a:gd name="connsiteY0" fmla="*/ 61784 h 333633"/>
                            <a:gd name="connsiteX1" fmla="*/ 61784 w 481913"/>
                            <a:gd name="connsiteY1" fmla="*/ 61784 h 333633"/>
                            <a:gd name="connsiteX2" fmla="*/ 0 w 481913"/>
                            <a:gd name="connsiteY2" fmla="*/ 172995 h 333633"/>
                            <a:gd name="connsiteX3" fmla="*/ 24713 w 481913"/>
                            <a:gd name="connsiteY3" fmla="*/ 284206 h 333633"/>
                            <a:gd name="connsiteX4" fmla="*/ 185351 w 481913"/>
                            <a:gd name="connsiteY4" fmla="*/ 333633 h 333633"/>
                            <a:gd name="connsiteX5" fmla="*/ 457200 w 481913"/>
                            <a:gd name="connsiteY5" fmla="*/ 333633 h 333633"/>
                            <a:gd name="connsiteX6" fmla="*/ 481913 w 481913"/>
                            <a:gd name="connsiteY6" fmla="*/ 197708 h 333633"/>
                            <a:gd name="connsiteX7" fmla="*/ 457200 w 481913"/>
                            <a:gd name="connsiteY7" fmla="*/ 49427 h 333633"/>
                            <a:gd name="connsiteX8" fmla="*/ 395416 w 481913"/>
                            <a:gd name="connsiteY8" fmla="*/ 0 h 333633"/>
                            <a:gd name="connsiteX9" fmla="*/ 333632 w 481913"/>
                            <a:gd name="connsiteY9" fmla="*/ 12357 h 333633"/>
                            <a:gd name="connsiteX10" fmla="*/ 222421 w 481913"/>
                            <a:gd name="connsiteY10" fmla="*/ 61784 h 333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81913" h="333633">
                              <a:moveTo>
                                <a:pt x="222421" y="61784"/>
                              </a:moveTo>
                              <a:lnTo>
                                <a:pt x="61784" y="61784"/>
                              </a:lnTo>
                              <a:lnTo>
                                <a:pt x="0" y="172995"/>
                              </a:lnTo>
                              <a:lnTo>
                                <a:pt x="24713" y="284206"/>
                              </a:lnTo>
                              <a:lnTo>
                                <a:pt x="185351" y="333633"/>
                              </a:lnTo>
                              <a:lnTo>
                                <a:pt x="457200" y="333633"/>
                              </a:lnTo>
                              <a:lnTo>
                                <a:pt x="481913" y="197708"/>
                              </a:lnTo>
                              <a:lnTo>
                                <a:pt x="457200" y="49427"/>
                              </a:lnTo>
                              <a:lnTo>
                                <a:pt x="395416" y="0"/>
                              </a:lnTo>
                              <a:lnTo>
                                <a:pt x="333632" y="12357"/>
                              </a:lnTo>
                              <a:lnTo>
                                <a:pt x="222421" y="6178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Freeform 64">
                          <a:extLst>
                            <a:ext uri="{FF2B5EF4-FFF2-40B4-BE49-F238E27FC236}">
                              <a16:creationId xmlns:a16="http://schemas.microsoft.com/office/drawing/2014/main" id="{928A5C50-600D-B42F-9857-38B0BF70AD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28088" y="3249007"/>
                          <a:ext cx="438244" cy="226468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Freeform 65">
                          <a:extLst>
                            <a:ext uri="{FF2B5EF4-FFF2-40B4-BE49-F238E27FC236}">
                              <a16:creationId xmlns:a16="http://schemas.microsoft.com/office/drawing/2014/main" id="{3AC702DF-A5A9-06C8-5FB0-00DD2E0C1E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61530" y="3325972"/>
                          <a:ext cx="245745" cy="320447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Freeform 66">
                          <a:extLst>
                            <a:ext uri="{FF2B5EF4-FFF2-40B4-BE49-F238E27FC236}">
                              <a16:creationId xmlns:a16="http://schemas.microsoft.com/office/drawing/2014/main" id="{2C65589E-7065-6EEE-DF56-09DDBA0A3C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88935" y="3348874"/>
                          <a:ext cx="281068" cy="275500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Freeform 67">
                          <a:extLst>
                            <a:ext uri="{FF2B5EF4-FFF2-40B4-BE49-F238E27FC236}">
                              <a16:creationId xmlns:a16="http://schemas.microsoft.com/office/drawing/2014/main" id="{C916BF5A-59AA-4A47-55FA-6BBE19BCBB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898638">
                          <a:off x="5157132" y="3472148"/>
                          <a:ext cx="312810" cy="282441"/>
                        </a:xfrm>
                        <a:custGeom>
                          <a:avLst/>
                          <a:gdLst>
                            <a:gd name="connsiteX0" fmla="*/ 271849 w 852617"/>
                            <a:gd name="connsiteY0" fmla="*/ 123568 h 518984"/>
                            <a:gd name="connsiteX1" fmla="*/ 691979 w 852617"/>
                            <a:gd name="connsiteY1" fmla="*/ 160638 h 518984"/>
                            <a:gd name="connsiteX2" fmla="*/ 852617 w 852617"/>
                            <a:gd name="connsiteY2" fmla="*/ 259492 h 518984"/>
                            <a:gd name="connsiteX3" fmla="*/ 840260 w 852617"/>
                            <a:gd name="connsiteY3" fmla="*/ 407773 h 518984"/>
                            <a:gd name="connsiteX4" fmla="*/ 741406 w 852617"/>
                            <a:gd name="connsiteY4" fmla="*/ 469557 h 518984"/>
                            <a:gd name="connsiteX5" fmla="*/ 593125 w 852617"/>
                            <a:gd name="connsiteY5" fmla="*/ 518984 h 518984"/>
                            <a:gd name="connsiteX6" fmla="*/ 321276 w 852617"/>
                            <a:gd name="connsiteY6" fmla="*/ 506627 h 518984"/>
                            <a:gd name="connsiteX7" fmla="*/ 61784 w 852617"/>
                            <a:gd name="connsiteY7" fmla="*/ 420130 h 518984"/>
                            <a:gd name="connsiteX8" fmla="*/ 0 w 852617"/>
                            <a:gd name="connsiteY8" fmla="*/ 234779 h 518984"/>
                            <a:gd name="connsiteX9" fmla="*/ 37071 w 852617"/>
                            <a:gd name="connsiteY9" fmla="*/ 49427 h 518984"/>
                            <a:gd name="connsiteX10" fmla="*/ 210065 w 852617"/>
                            <a:gd name="connsiteY10" fmla="*/ 0 h 518984"/>
                            <a:gd name="connsiteX11" fmla="*/ 271849 w 852617"/>
                            <a:gd name="connsiteY11" fmla="*/ 123568 h 5189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52617" h="518984">
                              <a:moveTo>
                                <a:pt x="271849" y="123568"/>
                              </a:moveTo>
                              <a:lnTo>
                                <a:pt x="691979" y="160638"/>
                              </a:lnTo>
                              <a:lnTo>
                                <a:pt x="852617" y="259492"/>
                              </a:lnTo>
                              <a:lnTo>
                                <a:pt x="840260" y="407773"/>
                              </a:lnTo>
                              <a:lnTo>
                                <a:pt x="741406" y="469557"/>
                              </a:lnTo>
                              <a:lnTo>
                                <a:pt x="593125" y="518984"/>
                              </a:lnTo>
                              <a:lnTo>
                                <a:pt x="321276" y="506627"/>
                              </a:lnTo>
                              <a:lnTo>
                                <a:pt x="61784" y="420130"/>
                              </a:lnTo>
                              <a:lnTo>
                                <a:pt x="0" y="234779"/>
                              </a:lnTo>
                              <a:lnTo>
                                <a:pt x="37071" y="49427"/>
                              </a:lnTo>
                              <a:lnTo>
                                <a:pt x="210065" y="0"/>
                              </a:lnTo>
                              <a:lnTo>
                                <a:pt x="271849" y="123568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9" name="Freeform 68">
                          <a:extLst>
                            <a:ext uri="{FF2B5EF4-FFF2-40B4-BE49-F238E27FC236}">
                              <a16:creationId xmlns:a16="http://schemas.microsoft.com/office/drawing/2014/main" id="{F64D2B06-A91B-0D71-B877-6A15A2576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47237" y="2711304"/>
                          <a:ext cx="3732028" cy="1403497"/>
                        </a:xfrm>
                        <a:custGeom>
                          <a:avLst/>
                          <a:gdLst>
                            <a:gd name="connsiteX0" fmla="*/ 0 w 3732028"/>
                            <a:gd name="connsiteY0" fmla="*/ 1148316 h 1403497"/>
                            <a:gd name="connsiteX1" fmla="*/ 31898 w 3732028"/>
                            <a:gd name="connsiteY1" fmla="*/ 0 h 1403497"/>
                            <a:gd name="connsiteX2" fmla="*/ 3732028 w 3732028"/>
                            <a:gd name="connsiteY2" fmla="*/ 21265 h 1403497"/>
                            <a:gd name="connsiteX3" fmla="*/ 3710763 w 3732028"/>
                            <a:gd name="connsiteY3" fmla="*/ 1350335 h 1403497"/>
                            <a:gd name="connsiteX4" fmla="*/ 3604437 w 3732028"/>
                            <a:gd name="connsiteY4" fmla="*/ 1392865 h 1403497"/>
                            <a:gd name="connsiteX5" fmla="*/ 3444949 w 3732028"/>
                            <a:gd name="connsiteY5" fmla="*/ 1403497 h 1403497"/>
                            <a:gd name="connsiteX6" fmla="*/ 3264196 w 3732028"/>
                            <a:gd name="connsiteY6" fmla="*/ 1350335 h 1403497"/>
                            <a:gd name="connsiteX7" fmla="*/ 3083442 w 3732028"/>
                            <a:gd name="connsiteY7" fmla="*/ 1233376 h 1403497"/>
                            <a:gd name="connsiteX8" fmla="*/ 2870791 w 3732028"/>
                            <a:gd name="connsiteY8" fmla="*/ 1137683 h 1403497"/>
                            <a:gd name="connsiteX9" fmla="*/ 2658140 w 3732028"/>
                            <a:gd name="connsiteY9" fmla="*/ 1158948 h 1403497"/>
                            <a:gd name="connsiteX10" fmla="*/ 2445489 w 3732028"/>
                            <a:gd name="connsiteY10" fmla="*/ 1212111 h 1403497"/>
                            <a:gd name="connsiteX11" fmla="*/ 2190307 w 3732028"/>
                            <a:gd name="connsiteY11" fmla="*/ 1254642 h 1403497"/>
                            <a:gd name="connsiteX12" fmla="*/ 2062716 w 3732028"/>
                            <a:gd name="connsiteY12" fmla="*/ 1244009 h 1403497"/>
                            <a:gd name="connsiteX13" fmla="*/ 1967023 w 3732028"/>
                            <a:gd name="connsiteY13" fmla="*/ 1233376 h 1403497"/>
                            <a:gd name="connsiteX14" fmla="*/ 1743740 w 3732028"/>
                            <a:gd name="connsiteY14" fmla="*/ 1212111 h 1403497"/>
                            <a:gd name="connsiteX15" fmla="*/ 1392865 w 3732028"/>
                            <a:gd name="connsiteY15" fmla="*/ 1169581 h 1403497"/>
                            <a:gd name="connsiteX16" fmla="*/ 1010093 w 3732028"/>
                            <a:gd name="connsiteY16" fmla="*/ 1158948 h 1403497"/>
                            <a:gd name="connsiteX17" fmla="*/ 754912 w 3732028"/>
                            <a:gd name="connsiteY17" fmla="*/ 1190846 h 1403497"/>
                            <a:gd name="connsiteX18" fmla="*/ 499730 w 3732028"/>
                            <a:gd name="connsiteY18" fmla="*/ 1254642 h 1403497"/>
                            <a:gd name="connsiteX19" fmla="*/ 212651 w 3732028"/>
                            <a:gd name="connsiteY19" fmla="*/ 1339702 h 1403497"/>
                            <a:gd name="connsiteX20" fmla="*/ 10633 w 3732028"/>
                            <a:gd name="connsiteY20" fmla="*/ 1286539 h 1403497"/>
                            <a:gd name="connsiteX21" fmla="*/ 0 w 3732028"/>
                            <a:gd name="connsiteY21" fmla="*/ 1148316 h 14034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3732028" h="1403497">
                              <a:moveTo>
                                <a:pt x="0" y="1148316"/>
                              </a:moveTo>
                              <a:lnTo>
                                <a:pt x="31898" y="0"/>
                              </a:lnTo>
                              <a:lnTo>
                                <a:pt x="3732028" y="21265"/>
                              </a:lnTo>
                              <a:lnTo>
                                <a:pt x="3710763" y="1350335"/>
                              </a:lnTo>
                              <a:lnTo>
                                <a:pt x="3604437" y="1392865"/>
                              </a:lnTo>
                              <a:lnTo>
                                <a:pt x="3444949" y="1403497"/>
                              </a:lnTo>
                              <a:lnTo>
                                <a:pt x="3264196" y="1350335"/>
                              </a:lnTo>
                              <a:lnTo>
                                <a:pt x="3083442" y="1233376"/>
                              </a:lnTo>
                              <a:lnTo>
                                <a:pt x="2870791" y="1137683"/>
                              </a:lnTo>
                              <a:lnTo>
                                <a:pt x="2658140" y="1158948"/>
                              </a:lnTo>
                              <a:lnTo>
                                <a:pt x="2445489" y="1212111"/>
                              </a:lnTo>
                              <a:lnTo>
                                <a:pt x="2190307" y="1254642"/>
                              </a:lnTo>
                              <a:lnTo>
                                <a:pt x="2062716" y="1244009"/>
                              </a:lnTo>
                              <a:cubicBezTo>
                                <a:pt x="2030767" y="1240966"/>
                                <a:pt x="1967023" y="1233376"/>
                                <a:pt x="1967023" y="1233376"/>
                              </a:cubicBezTo>
                              <a:lnTo>
                                <a:pt x="1743740" y="1212111"/>
                              </a:lnTo>
                              <a:lnTo>
                                <a:pt x="1392865" y="1169581"/>
                              </a:lnTo>
                              <a:lnTo>
                                <a:pt x="1010093" y="1158948"/>
                              </a:lnTo>
                              <a:lnTo>
                                <a:pt x="754912" y="1190846"/>
                              </a:lnTo>
                              <a:lnTo>
                                <a:pt x="499730" y="1254642"/>
                              </a:lnTo>
                              <a:lnTo>
                                <a:pt x="212651" y="1339702"/>
                              </a:lnTo>
                              <a:lnTo>
                                <a:pt x="10633" y="1286539"/>
                              </a:lnTo>
                              <a:lnTo>
                                <a:pt x="0" y="1148316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" name="Freeform 69">
                          <a:extLst>
                            <a:ext uri="{FF2B5EF4-FFF2-40B4-BE49-F238E27FC236}">
                              <a16:creationId xmlns:a16="http://schemas.microsoft.com/office/drawing/2014/main" id="{5C8E41EB-ABF5-4238-10E9-6F5073982D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47238" y="3634104"/>
                          <a:ext cx="231279" cy="385762"/>
                        </a:xfrm>
                        <a:custGeom>
                          <a:avLst/>
                          <a:gdLst>
                            <a:gd name="connsiteX0" fmla="*/ 222421 w 481913"/>
                            <a:gd name="connsiteY0" fmla="*/ 61784 h 333633"/>
                            <a:gd name="connsiteX1" fmla="*/ 61784 w 481913"/>
                            <a:gd name="connsiteY1" fmla="*/ 61784 h 333633"/>
                            <a:gd name="connsiteX2" fmla="*/ 0 w 481913"/>
                            <a:gd name="connsiteY2" fmla="*/ 172995 h 333633"/>
                            <a:gd name="connsiteX3" fmla="*/ 24713 w 481913"/>
                            <a:gd name="connsiteY3" fmla="*/ 284206 h 333633"/>
                            <a:gd name="connsiteX4" fmla="*/ 185351 w 481913"/>
                            <a:gd name="connsiteY4" fmla="*/ 333633 h 333633"/>
                            <a:gd name="connsiteX5" fmla="*/ 457200 w 481913"/>
                            <a:gd name="connsiteY5" fmla="*/ 333633 h 333633"/>
                            <a:gd name="connsiteX6" fmla="*/ 481913 w 481913"/>
                            <a:gd name="connsiteY6" fmla="*/ 197708 h 333633"/>
                            <a:gd name="connsiteX7" fmla="*/ 457200 w 481913"/>
                            <a:gd name="connsiteY7" fmla="*/ 49427 h 333633"/>
                            <a:gd name="connsiteX8" fmla="*/ 395416 w 481913"/>
                            <a:gd name="connsiteY8" fmla="*/ 0 h 333633"/>
                            <a:gd name="connsiteX9" fmla="*/ 333632 w 481913"/>
                            <a:gd name="connsiteY9" fmla="*/ 12357 h 333633"/>
                            <a:gd name="connsiteX10" fmla="*/ 222421 w 481913"/>
                            <a:gd name="connsiteY10" fmla="*/ 61784 h 333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81913" h="333633">
                              <a:moveTo>
                                <a:pt x="222421" y="61784"/>
                              </a:moveTo>
                              <a:lnTo>
                                <a:pt x="61784" y="61784"/>
                              </a:lnTo>
                              <a:lnTo>
                                <a:pt x="0" y="172995"/>
                              </a:lnTo>
                              <a:lnTo>
                                <a:pt x="24713" y="284206"/>
                              </a:lnTo>
                              <a:lnTo>
                                <a:pt x="185351" y="333633"/>
                              </a:lnTo>
                              <a:lnTo>
                                <a:pt x="457200" y="333633"/>
                              </a:lnTo>
                              <a:lnTo>
                                <a:pt x="481913" y="197708"/>
                              </a:lnTo>
                              <a:lnTo>
                                <a:pt x="457200" y="49427"/>
                              </a:lnTo>
                              <a:lnTo>
                                <a:pt x="395416" y="0"/>
                              </a:lnTo>
                              <a:lnTo>
                                <a:pt x="333632" y="12357"/>
                              </a:lnTo>
                              <a:lnTo>
                                <a:pt x="222421" y="6178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1" name="Freeform 70">
                          <a:extLst>
                            <a:ext uri="{FF2B5EF4-FFF2-40B4-BE49-F238E27FC236}">
                              <a16:creationId xmlns:a16="http://schemas.microsoft.com/office/drawing/2014/main" id="{60F33C77-5FAA-EB45-405A-B5A1E64D72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 flipH="1">
                          <a:off x="3461654" y="3643925"/>
                          <a:ext cx="309542" cy="296411"/>
                        </a:xfrm>
                        <a:custGeom>
                          <a:avLst/>
                          <a:gdLst>
                            <a:gd name="connsiteX0" fmla="*/ 271849 w 852617"/>
                            <a:gd name="connsiteY0" fmla="*/ 123568 h 518984"/>
                            <a:gd name="connsiteX1" fmla="*/ 691979 w 852617"/>
                            <a:gd name="connsiteY1" fmla="*/ 160638 h 518984"/>
                            <a:gd name="connsiteX2" fmla="*/ 852617 w 852617"/>
                            <a:gd name="connsiteY2" fmla="*/ 259492 h 518984"/>
                            <a:gd name="connsiteX3" fmla="*/ 840260 w 852617"/>
                            <a:gd name="connsiteY3" fmla="*/ 407773 h 518984"/>
                            <a:gd name="connsiteX4" fmla="*/ 741406 w 852617"/>
                            <a:gd name="connsiteY4" fmla="*/ 469557 h 518984"/>
                            <a:gd name="connsiteX5" fmla="*/ 593125 w 852617"/>
                            <a:gd name="connsiteY5" fmla="*/ 518984 h 518984"/>
                            <a:gd name="connsiteX6" fmla="*/ 321276 w 852617"/>
                            <a:gd name="connsiteY6" fmla="*/ 506627 h 518984"/>
                            <a:gd name="connsiteX7" fmla="*/ 61784 w 852617"/>
                            <a:gd name="connsiteY7" fmla="*/ 420130 h 518984"/>
                            <a:gd name="connsiteX8" fmla="*/ 0 w 852617"/>
                            <a:gd name="connsiteY8" fmla="*/ 234779 h 518984"/>
                            <a:gd name="connsiteX9" fmla="*/ 37071 w 852617"/>
                            <a:gd name="connsiteY9" fmla="*/ 49427 h 518984"/>
                            <a:gd name="connsiteX10" fmla="*/ 210065 w 852617"/>
                            <a:gd name="connsiteY10" fmla="*/ 0 h 518984"/>
                            <a:gd name="connsiteX11" fmla="*/ 271849 w 852617"/>
                            <a:gd name="connsiteY11" fmla="*/ 123568 h 5189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52617" h="518984">
                              <a:moveTo>
                                <a:pt x="271849" y="123568"/>
                              </a:moveTo>
                              <a:lnTo>
                                <a:pt x="691979" y="160638"/>
                              </a:lnTo>
                              <a:lnTo>
                                <a:pt x="852617" y="259492"/>
                              </a:lnTo>
                              <a:lnTo>
                                <a:pt x="840260" y="407773"/>
                              </a:lnTo>
                              <a:lnTo>
                                <a:pt x="741406" y="469557"/>
                              </a:lnTo>
                              <a:lnTo>
                                <a:pt x="593125" y="518984"/>
                              </a:lnTo>
                              <a:lnTo>
                                <a:pt x="321276" y="506627"/>
                              </a:lnTo>
                              <a:lnTo>
                                <a:pt x="61784" y="420130"/>
                              </a:lnTo>
                              <a:lnTo>
                                <a:pt x="0" y="234779"/>
                              </a:lnTo>
                              <a:lnTo>
                                <a:pt x="37071" y="49427"/>
                              </a:lnTo>
                              <a:lnTo>
                                <a:pt x="210065" y="0"/>
                              </a:lnTo>
                              <a:lnTo>
                                <a:pt x="271849" y="123568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" name="Freeform 72">
                          <a:extLst>
                            <a:ext uri="{FF2B5EF4-FFF2-40B4-BE49-F238E27FC236}">
                              <a16:creationId xmlns:a16="http://schemas.microsoft.com/office/drawing/2014/main" id="{4123C2D0-3867-526F-5607-25EB096410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090213">
                          <a:off x="5114082" y="3695567"/>
                          <a:ext cx="259288" cy="182983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Freeform 73">
                          <a:extLst>
                            <a:ext uri="{FF2B5EF4-FFF2-40B4-BE49-F238E27FC236}">
                              <a16:creationId xmlns:a16="http://schemas.microsoft.com/office/drawing/2014/main" id="{D8C68661-83E2-6793-C5B9-0B1C0DFB0D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3840121">
                          <a:off x="4512749" y="3555453"/>
                          <a:ext cx="261968" cy="338222"/>
                        </a:xfrm>
                        <a:custGeom>
                          <a:avLst/>
                          <a:gdLst>
                            <a:gd name="connsiteX0" fmla="*/ 506627 w 667264"/>
                            <a:gd name="connsiteY0" fmla="*/ 0 h 383060"/>
                            <a:gd name="connsiteX1" fmla="*/ 370702 w 667264"/>
                            <a:gd name="connsiteY1" fmla="*/ 12357 h 383060"/>
                            <a:gd name="connsiteX2" fmla="*/ 222421 w 667264"/>
                            <a:gd name="connsiteY2" fmla="*/ 12357 h 383060"/>
                            <a:gd name="connsiteX3" fmla="*/ 222421 w 667264"/>
                            <a:gd name="connsiteY3" fmla="*/ 12357 h 383060"/>
                            <a:gd name="connsiteX4" fmla="*/ 0 w 667264"/>
                            <a:gd name="connsiteY4" fmla="*/ 123568 h 383060"/>
                            <a:gd name="connsiteX5" fmla="*/ 0 w 667264"/>
                            <a:gd name="connsiteY5" fmla="*/ 123568 h 383060"/>
                            <a:gd name="connsiteX6" fmla="*/ 0 w 667264"/>
                            <a:gd name="connsiteY6" fmla="*/ 333633 h 383060"/>
                            <a:gd name="connsiteX7" fmla="*/ 111210 w 667264"/>
                            <a:gd name="connsiteY7" fmla="*/ 383060 h 383060"/>
                            <a:gd name="connsiteX8" fmla="*/ 210064 w 667264"/>
                            <a:gd name="connsiteY8" fmla="*/ 333633 h 383060"/>
                            <a:gd name="connsiteX9" fmla="*/ 247135 w 667264"/>
                            <a:gd name="connsiteY9" fmla="*/ 284206 h 383060"/>
                            <a:gd name="connsiteX10" fmla="*/ 308919 w 667264"/>
                            <a:gd name="connsiteY10" fmla="*/ 222422 h 383060"/>
                            <a:gd name="connsiteX11" fmla="*/ 432486 w 667264"/>
                            <a:gd name="connsiteY11" fmla="*/ 234779 h 383060"/>
                            <a:gd name="connsiteX12" fmla="*/ 556054 w 667264"/>
                            <a:gd name="connsiteY12" fmla="*/ 259492 h 383060"/>
                            <a:gd name="connsiteX13" fmla="*/ 556054 w 667264"/>
                            <a:gd name="connsiteY13" fmla="*/ 259492 h 383060"/>
                            <a:gd name="connsiteX14" fmla="*/ 667264 w 667264"/>
                            <a:gd name="connsiteY14" fmla="*/ 123568 h 383060"/>
                            <a:gd name="connsiteX15" fmla="*/ 617837 w 667264"/>
                            <a:gd name="connsiteY15" fmla="*/ 24714 h 383060"/>
                            <a:gd name="connsiteX16" fmla="*/ 506627 w 667264"/>
                            <a:gd name="connsiteY16" fmla="*/ 0 h 383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667264" h="383060">
                              <a:moveTo>
                                <a:pt x="506627" y="0"/>
                              </a:moveTo>
                              <a:lnTo>
                                <a:pt x="370702" y="12357"/>
                              </a:lnTo>
                              <a:lnTo>
                                <a:pt x="222421" y="12357"/>
                              </a:lnTo>
                              <a:lnTo>
                                <a:pt x="222421" y="12357"/>
                              </a:lnTo>
                              <a:lnTo>
                                <a:pt x="0" y="123568"/>
                              </a:lnTo>
                              <a:lnTo>
                                <a:pt x="0" y="123568"/>
                              </a:lnTo>
                              <a:lnTo>
                                <a:pt x="0" y="333633"/>
                              </a:lnTo>
                              <a:lnTo>
                                <a:pt x="111210" y="383060"/>
                              </a:lnTo>
                              <a:lnTo>
                                <a:pt x="210064" y="333633"/>
                              </a:lnTo>
                              <a:lnTo>
                                <a:pt x="247135" y="284206"/>
                              </a:lnTo>
                              <a:lnTo>
                                <a:pt x="308919" y="222422"/>
                              </a:lnTo>
                              <a:lnTo>
                                <a:pt x="432486" y="234779"/>
                              </a:lnTo>
                              <a:lnTo>
                                <a:pt x="556054" y="259492"/>
                              </a:lnTo>
                              <a:lnTo>
                                <a:pt x="556054" y="259492"/>
                              </a:lnTo>
                              <a:lnTo>
                                <a:pt x="667264" y="123568"/>
                              </a:lnTo>
                              <a:lnTo>
                                <a:pt x="617837" y="24714"/>
                              </a:lnTo>
                              <a:lnTo>
                                <a:pt x="506627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5" name="Freeform 74">
                          <a:extLst>
                            <a:ext uri="{FF2B5EF4-FFF2-40B4-BE49-F238E27FC236}">
                              <a16:creationId xmlns:a16="http://schemas.microsoft.com/office/drawing/2014/main" id="{326CA90B-98E7-AC19-EE73-F3F5143108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30191" y="3599842"/>
                          <a:ext cx="277084" cy="333222"/>
                        </a:xfrm>
                        <a:custGeom>
                          <a:avLst/>
                          <a:gdLst>
                            <a:gd name="connsiteX0" fmla="*/ 222421 w 481913"/>
                            <a:gd name="connsiteY0" fmla="*/ 61784 h 333633"/>
                            <a:gd name="connsiteX1" fmla="*/ 61784 w 481913"/>
                            <a:gd name="connsiteY1" fmla="*/ 61784 h 333633"/>
                            <a:gd name="connsiteX2" fmla="*/ 0 w 481913"/>
                            <a:gd name="connsiteY2" fmla="*/ 172995 h 333633"/>
                            <a:gd name="connsiteX3" fmla="*/ 24713 w 481913"/>
                            <a:gd name="connsiteY3" fmla="*/ 284206 h 333633"/>
                            <a:gd name="connsiteX4" fmla="*/ 185351 w 481913"/>
                            <a:gd name="connsiteY4" fmla="*/ 333633 h 333633"/>
                            <a:gd name="connsiteX5" fmla="*/ 457200 w 481913"/>
                            <a:gd name="connsiteY5" fmla="*/ 333633 h 333633"/>
                            <a:gd name="connsiteX6" fmla="*/ 481913 w 481913"/>
                            <a:gd name="connsiteY6" fmla="*/ 197708 h 333633"/>
                            <a:gd name="connsiteX7" fmla="*/ 457200 w 481913"/>
                            <a:gd name="connsiteY7" fmla="*/ 49427 h 333633"/>
                            <a:gd name="connsiteX8" fmla="*/ 395416 w 481913"/>
                            <a:gd name="connsiteY8" fmla="*/ 0 h 333633"/>
                            <a:gd name="connsiteX9" fmla="*/ 333632 w 481913"/>
                            <a:gd name="connsiteY9" fmla="*/ 12357 h 333633"/>
                            <a:gd name="connsiteX10" fmla="*/ 222421 w 481913"/>
                            <a:gd name="connsiteY10" fmla="*/ 61784 h 333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81913" h="333633">
                              <a:moveTo>
                                <a:pt x="222421" y="61784"/>
                              </a:moveTo>
                              <a:lnTo>
                                <a:pt x="61784" y="61784"/>
                              </a:lnTo>
                              <a:lnTo>
                                <a:pt x="0" y="172995"/>
                              </a:lnTo>
                              <a:lnTo>
                                <a:pt x="24713" y="284206"/>
                              </a:lnTo>
                              <a:lnTo>
                                <a:pt x="185351" y="333633"/>
                              </a:lnTo>
                              <a:lnTo>
                                <a:pt x="457200" y="333633"/>
                              </a:lnTo>
                              <a:lnTo>
                                <a:pt x="481913" y="197708"/>
                              </a:lnTo>
                              <a:lnTo>
                                <a:pt x="457200" y="49427"/>
                              </a:lnTo>
                              <a:lnTo>
                                <a:pt x="395416" y="0"/>
                              </a:lnTo>
                              <a:lnTo>
                                <a:pt x="333632" y="12357"/>
                              </a:lnTo>
                              <a:lnTo>
                                <a:pt x="222421" y="6178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6" name="Freeform 75">
                          <a:extLst>
                            <a:ext uri="{FF2B5EF4-FFF2-40B4-BE49-F238E27FC236}">
                              <a16:creationId xmlns:a16="http://schemas.microsoft.com/office/drawing/2014/main" id="{59819711-BB49-C675-40EF-35ABE3E1C9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540399" y="3542627"/>
                          <a:ext cx="252175" cy="340477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7" name="Freeform 76">
                          <a:extLst>
                            <a:ext uri="{FF2B5EF4-FFF2-40B4-BE49-F238E27FC236}">
                              <a16:creationId xmlns:a16="http://schemas.microsoft.com/office/drawing/2014/main" id="{C2759BE2-9804-B59D-A1D1-4C967F0183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117711">
                          <a:off x="5763693" y="3608126"/>
                          <a:ext cx="307702" cy="168784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8" name="Freeform 77">
                          <a:extLst>
                            <a:ext uri="{FF2B5EF4-FFF2-40B4-BE49-F238E27FC236}">
                              <a16:creationId xmlns:a16="http://schemas.microsoft.com/office/drawing/2014/main" id="{8ACF6FC4-1220-1C29-F5F4-016444F92C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717458" flipV="1">
                          <a:off x="6476773" y="3715663"/>
                          <a:ext cx="427809" cy="274219"/>
                        </a:xfrm>
                        <a:custGeom>
                          <a:avLst/>
                          <a:gdLst>
                            <a:gd name="connsiteX0" fmla="*/ 271849 w 852617"/>
                            <a:gd name="connsiteY0" fmla="*/ 123568 h 518984"/>
                            <a:gd name="connsiteX1" fmla="*/ 691979 w 852617"/>
                            <a:gd name="connsiteY1" fmla="*/ 160638 h 518984"/>
                            <a:gd name="connsiteX2" fmla="*/ 852617 w 852617"/>
                            <a:gd name="connsiteY2" fmla="*/ 259492 h 518984"/>
                            <a:gd name="connsiteX3" fmla="*/ 840260 w 852617"/>
                            <a:gd name="connsiteY3" fmla="*/ 407773 h 518984"/>
                            <a:gd name="connsiteX4" fmla="*/ 741406 w 852617"/>
                            <a:gd name="connsiteY4" fmla="*/ 469557 h 518984"/>
                            <a:gd name="connsiteX5" fmla="*/ 593125 w 852617"/>
                            <a:gd name="connsiteY5" fmla="*/ 518984 h 518984"/>
                            <a:gd name="connsiteX6" fmla="*/ 321276 w 852617"/>
                            <a:gd name="connsiteY6" fmla="*/ 506627 h 518984"/>
                            <a:gd name="connsiteX7" fmla="*/ 61784 w 852617"/>
                            <a:gd name="connsiteY7" fmla="*/ 420130 h 518984"/>
                            <a:gd name="connsiteX8" fmla="*/ 0 w 852617"/>
                            <a:gd name="connsiteY8" fmla="*/ 234779 h 518984"/>
                            <a:gd name="connsiteX9" fmla="*/ 37071 w 852617"/>
                            <a:gd name="connsiteY9" fmla="*/ 49427 h 518984"/>
                            <a:gd name="connsiteX10" fmla="*/ 210065 w 852617"/>
                            <a:gd name="connsiteY10" fmla="*/ 0 h 518984"/>
                            <a:gd name="connsiteX11" fmla="*/ 271849 w 852617"/>
                            <a:gd name="connsiteY11" fmla="*/ 123568 h 5189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52617" h="518984">
                              <a:moveTo>
                                <a:pt x="271849" y="123568"/>
                              </a:moveTo>
                              <a:lnTo>
                                <a:pt x="691979" y="160638"/>
                              </a:lnTo>
                              <a:lnTo>
                                <a:pt x="852617" y="259492"/>
                              </a:lnTo>
                              <a:lnTo>
                                <a:pt x="840260" y="407773"/>
                              </a:lnTo>
                              <a:lnTo>
                                <a:pt x="741406" y="469557"/>
                              </a:lnTo>
                              <a:lnTo>
                                <a:pt x="593125" y="518984"/>
                              </a:lnTo>
                              <a:lnTo>
                                <a:pt x="321276" y="506627"/>
                              </a:lnTo>
                              <a:lnTo>
                                <a:pt x="61784" y="420130"/>
                              </a:lnTo>
                              <a:lnTo>
                                <a:pt x="0" y="234779"/>
                              </a:lnTo>
                              <a:lnTo>
                                <a:pt x="37071" y="49427"/>
                              </a:lnTo>
                              <a:lnTo>
                                <a:pt x="210065" y="0"/>
                              </a:lnTo>
                              <a:lnTo>
                                <a:pt x="271849" y="123568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9" name="Freeform 78">
                          <a:extLst>
                            <a:ext uri="{FF2B5EF4-FFF2-40B4-BE49-F238E27FC236}">
                              <a16:creationId xmlns:a16="http://schemas.microsoft.com/office/drawing/2014/main" id="{FEFCE16C-B482-0C9F-D0A8-8046831CFB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653062">
                          <a:off x="6328198" y="3301409"/>
                          <a:ext cx="441094" cy="298359"/>
                        </a:xfrm>
                        <a:custGeom>
                          <a:avLst/>
                          <a:gdLst>
                            <a:gd name="connsiteX0" fmla="*/ 506627 w 667264"/>
                            <a:gd name="connsiteY0" fmla="*/ 0 h 383060"/>
                            <a:gd name="connsiteX1" fmla="*/ 370702 w 667264"/>
                            <a:gd name="connsiteY1" fmla="*/ 12357 h 383060"/>
                            <a:gd name="connsiteX2" fmla="*/ 222421 w 667264"/>
                            <a:gd name="connsiteY2" fmla="*/ 12357 h 383060"/>
                            <a:gd name="connsiteX3" fmla="*/ 222421 w 667264"/>
                            <a:gd name="connsiteY3" fmla="*/ 12357 h 383060"/>
                            <a:gd name="connsiteX4" fmla="*/ 0 w 667264"/>
                            <a:gd name="connsiteY4" fmla="*/ 123568 h 383060"/>
                            <a:gd name="connsiteX5" fmla="*/ 0 w 667264"/>
                            <a:gd name="connsiteY5" fmla="*/ 123568 h 383060"/>
                            <a:gd name="connsiteX6" fmla="*/ 0 w 667264"/>
                            <a:gd name="connsiteY6" fmla="*/ 333633 h 383060"/>
                            <a:gd name="connsiteX7" fmla="*/ 111210 w 667264"/>
                            <a:gd name="connsiteY7" fmla="*/ 383060 h 383060"/>
                            <a:gd name="connsiteX8" fmla="*/ 210064 w 667264"/>
                            <a:gd name="connsiteY8" fmla="*/ 333633 h 383060"/>
                            <a:gd name="connsiteX9" fmla="*/ 247135 w 667264"/>
                            <a:gd name="connsiteY9" fmla="*/ 284206 h 383060"/>
                            <a:gd name="connsiteX10" fmla="*/ 308919 w 667264"/>
                            <a:gd name="connsiteY10" fmla="*/ 222422 h 383060"/>
                            <a:gd name="connsiteX11" fmla="*/ 432486 w 667264"/>
                            <a:gd name="connsiteY11" fmla="*/ 234779 h 383060"/>
                            <a:gd name="connsiteX12" fmla="*/ 556054 w 667264"/>
                            <a:gd name="connsiteY12" fmla="*/ 259492 h 383060"/>
                            <a:gd name="connsiteX13" fmla="*/ 556054 w 667264"/>
                            <a:gd name="connsiteY13" fmla="*/ 259492 h 383060"/>
                            <a:gd name="connsiteX14" fmla="*/ 667264 w 667264"/>
                            <a:gd name="connsiteY14" fmla="*/ 123568 h 383060"/>
                            <a:gd name="connsiteX15" fmla="*/ 617837 w 667264"/>
                            <a:gd name="connsiteY15" fmla="*/ 24714 h 383060"/>
                            <a:gd name="connsiteX16" fmla="*/ 506627 w 667264"/>
                            <a:gd name="connsiteY16" fmla="*/ 0 h 383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667264" h="383060">
                              <a:moveTo>
                                <a:pt x="506627" y="0"/>
                              </a:moveTo>
                              <a:lnTo>
                                <a:pt x="370702" y="12357"/>
                              </a:lnTo>
                              <a:lnTo>
                                <a:pt x="222421" y="12357"/>
                              </a:lnTo>
                              <a:lnTo>
                                <a:pt x="222421" y="12357"/>
                              </a:lnTo>
                              <a:lnTo>
                                <a:pt x="0" y="123568"/>
                              </a:lnTo>
                              <a:lnTo>
                                <a:pt x="0" y="123568"/>
                              </a:lnTo>
                              <a:lnTo>
                                <a:pt x="0" y="333633"/>
                              </a:lnTo>
                              <a:lnTo>
                                <a:pt x="111210" y="383060"/>
                              </a:lnTo>
                              <a:lnTo>
                                <a:pt x="210064" y="333633"/>
                              </a:lnTo>
                              <a:lnTo>
                                <a:pt x="247135" y="284206"/>
                              </a:lnTo>
                              <a:lnTo>
                                <a:pt x="308919" y="222422"/>
                              </a:lnTo>
                              <a:lnTo>
                                <a:pt x="432486" y="234779"/>
                              </a:lnTo>
                              <a:lnTo>
                                <a:pt x="556054" y="259492"/>
                              </a:lnTo>
                              <a:lnTo>
                                <a:pt x="556054" y="259492"/>
                              </a:lnTo>
                              <a:lnTo>
                                <a:pt x="667264" y="123568"/>
                              </a:lnTo>
                              <a:lnTo>
                                <a:pt x="617837" y="24714"/>
                              </a:lnTo>
                              <a:lnTo>
                                <a:pt x="506627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0" name="Freeform 79">
                          <a:extLst>
                            <a:ext uri="{FF2B5EF4-FFF2-40B4-BE49-F238E27FC236}">
                              <a16:creationId xmlns:a16="http://schemas.microsoft.com/office/drawing/2014/main" id="{3822FB07-101E-91C4-3178-3016C781E4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919493">
                          <a:off x="6272918" y="3682207"/>
                          <a:ext cx="332305" cy="319239"/>
                        </a:xfrm>
                        <a:custGeom>
                          <a:avLst/>
                          <a:gdLst>
                            <a:gd name="connsiteX0" fmla="*/ 360045 w 445770"/>
                            <a:gd name="connsiteY0" fmla="*/ 0 h 285750"/>
                            <a:gd name="connsiteX1" fmla="*/ 234315 w 445770"/>
                            <a:gd name="connsiteY1" fmla="*/ 57150 h 285750"/>
                            <a:gd name="connsiteX2" fmla="*/ 160020 w 445770"/>
                            <a:gd name="connsiteY2" fmla="*/ 114300 h 285750"/>
                            <a:gd name="connsiteX3" fmla="*/ 160020 w 445770"/>
                            <a:gd name="connsiteY3" fmla="*/ 114300 h 285750"/>
                            <a:gd name="connsiteX4" fmla="*/ 22860 w 445770"/>
                            <a:gd name="connsiteY4" fmla="*/ 125730 h 285750"/>
                            <a:gd name="connsiteX5" fmla="*/ 0 w 445770"/>
                            <a:gd name="connsiteY5" fmla="*/ 165735 h 285750"/>
                            <a:gd name="connsiteX6" fmla="*/ 45720 w 445770"/>
                            <a:gd name="connsiteY6" fmla="*/ 211455 h 285750"/>
                            <a:gd name="connsiteX7" fmla="*/ 125730 w 445770"/>
                            <a:gd name="connsiteY7" fmla="*/ 251460 h 285750"/>
                            <a:gd name="connsiteX8" fmla="*/ 217170 w 445770"/>
                            <a:gd name="connsiteY8" fmla="*/ 285750 h 285750"/>
                            <a:gd name="connsiteX9" fmla="*/ 308610 w 445770"/>
                            <a:gd name="connsiteY9" fmla="*/ 274320 h 285750"/>
                            <a:gd name="connsiteX10" fmla="*/ 400050 w 445770"/>
                            <a:gd name="connsiteY10" fmla="*/ 211455 h 285750"/>
                            <a:gd name="connsiteX11" fmla="*/ 445770 w 445770"/>
                            <a:gd name="connsiteY11" fmla="*/ 114300 h 285750"/>
                            <a:gd name="connsiteX12" fmla="*/ 434340 w 445770"/>
                            <a:gd name="connsiteY12" fmla="*/ 28575 h 285750"/>
                            <a:gd name="connsiteX13" fmla="*/ 360045 w 445770"/>
                            <a:gd name="connsiteY13" fmla="*/ 0 h 2857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445770" h="285750">
                              <a:moveTo>
                                <a:pt x="360045" y="0"/>
                              </a:moveTo>
                              <a:lnTo>
                                <a:pt x="234315" y="57150"/>
                              </a:lnTo>
                              <a:lnTo>
                                <a:pt x="160020" y="114300"/>
                              </a:lnTo>
                              <a:lnTo>
                                <a:pt x="160020" y="114300"/>
                              </a:lnTo>
                              <a:lnTo>
                                <a:pt x="22860" y="125730"/>
                              </a:lnTo>
                              <a:lnTo>
                                <a:pt x="0" y="165735"/>
                              </a:lnTo>
                              <a:lnTo>
                                <a:pt x="45720" y="211455"/>
                              </a:lnTo>
                              <a:lnTo>
                                <a:pt x="125730" y="251460"/>
                              </a:lnTo>
                              <a:lnTo>
                                <a:pt x="217170" y="285750"/>
                              </a:lnTo>
                              <a:lnTo>
                                <a:pt x="308610" y="274320"/>
                              </a:lnTo>
                              <a:lnTo>
                                <a:pt x="400050" y="211455"/>
                              </a:lnTo>
                              <a:lnTo>
                                <a:pt x="445770" y="114300"/>
                              </a:lnTo>
                              <a:lnTo>
                                <a:pt x="434340" y="28575"/>
                              </a:lnTo>
                              <a:lnTo>
                                <a:pt x="3600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1" name="Freeform 80">
                          <a:extLst>
                            <a:ext uri="{FF2B5EF4-FFF2-40B4-BE49-F238E27FC236}">
                              <a16:creationId xmlns:a16="http://schemas.microsoft.com/office/drawing/2014/main" id="{3EA1CE23-A8F5-E806-A99E-8C85847DBC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308914">
                          <a:off x="6139755" y="3577215"/>
                          <a:ext cx="202915" cy="367331"/>
                        </a:xfrm>
                        <a:custGeom>
                          <a:avLst/>
                          <a:gdLst>
                            <a:gd name="connsiteX0" fmla="*/ 222421 w 481913"/>
                            <a:gd name="connsiteY0" fmla="*/ 61784 h 333633"/>
                            <a:gd name="connsiteX1" fmla="*/ 61784 w 481913"/>
                            <a:gd name="connsiteY1" fmla="*/ 61784 h 333633"/>
                            <a:gd name="connsiteX2" fmla="*/ 0 w 481913"/>
                            <a:gd name="connsiteY2" fmla="*/ 172995 h 333633"/>
                            <a:gd name="connsiteX3" fmla="*/ 24713 w 481913"/>
                            <a:gd name="connsiteY3" fmla="*/ 284206 h 333633"/>
                            <a:gd name="connsiteX4" fmla="*/ 185351 w 481913"/>
                            <a:gd name="connsiteY4" fmla="*/ 333633 h 333633"/>
                            <a:gd name="connsiteX5" fmla="*/ 457200 w 481913"/>
                            <a:gd name="connsiteY5" fmla="*/ 333633 h 333633"/>
                            <a:gd name="connsiteX6" fmla="*/ 481913 w 481913"/>
                            <a:gd name="connsiteY6" fmla="*/ 197708 h 333633"/>
                            <a:gd name="connsiteX7" fmla="*/ 457200 w 481913"/>
                            <a:gd name="connsiteY7" fmla="*/ 49427 h 333633"/>
                            <a:gd name="connsiteX8" fmla="*/ 395416 w 481913"/>
                            <a:gd name="connsiteY8" fmla="*/ 0 h 333633"/>
                            <a:gd name="connsiteX9" fmla="*/ 333632 w 481913"/>
                            <a:gd name="connsiteY9" fmla="*/ 12357 h 333633"/>
                            <a:gd name="connsiteX10" fmla="*/ 222421 w 481913"/>
                            <a:gd name="connsiteY10" fmla="*/ 61784 h 333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81913" h="333633">
                              <a:moveTo>
                                <a:pt x="222421" y="61784"/>
                              </a:moveTo>
                              <a:lnTo>
                                <a:pt x="61784" y="61784"/>
                              </a:lnTo>
                              <a:lnTo>
                                <a:pt x="0" y="172995"/>
                              </a:lnTo>
                              <a:lnTo>
                                <a:pt x="24713" y="284206"/>
                              </a:lnTo>
                              <a:lnTo>
                                <a:pt x="185351" y="333633"/>
                              </a:lnTo>
                              <a:lnTo>
                                <a:pt x="457200" y="333633"/>
                              </a:lnTo>
                              <a:lnTo>
                                <a:pt x="481913" y="197708"/>
                              </a:lnTo>
                              <a:lnTo>
                                <a:pt x="457200" y="49427"/>
                              </a:lnTo>
                              <a:lnTo>
                                <a:pt x="395416" y="0"/>
                              </a:lnTo>
                              <a:lnTo>
                                <a:pt x="333632" y="12357"/>
                              </a:lnTo>
                              <a:lnTo>
                                <a:pt x="222421" y="6178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2" name="Freeform 81">
                          <a:extLst>
                            <a:ext uri="{FF2B5EF4-FFF2-40B4-BE49-F238E27FC236}">
                              <a16:creationId xmlns:a16="http://schemas.microsoft.com/office/drawing/2014/main" id="{416714B3-4181-5D85-B87D-4742F72792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756369" y="3589943"/>
                          <a:ext cx="176380" cy="318000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3" name="Freeform 82">
                          <a:extLst>
                            <a:ext uri="{FF2B5EF4-FFF2-40B4-BE49-F238E27FC236}">
                              <a16:creationId xmlns:a16="http://schemas.microsoft.com/office/drawing/2014/main" id="{827D9E6B-7AA5-41FF-B0CE-3FE83F080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117711">
                          <a:off x="3896099" y="3634235"/>
                          <a:ext cx="307702" cy="168784"/>
                        </a:xfrm>
                        <a:custGeom>
                          <a:avLst/>
                          <a:gdLst>
                            <a:gd name="connsiteX0" fmla="*/ 131445 w 194310"/>
                            <a:gd name="connsiteY0" fmla="*/ 0 h 268605"/>
                            <a:gd name="connsiteX1" fmla="*/ 57150 w 194310"/>
                            <a:gd name="connsiteY1" fmla="*/ 0 h 268605"/>
                            <a:gd name="connsiteX2" fmla="*/ 34290 w 194310"/>
                            <a:gd name="connsiteY2" fmla="*/ 68580 h 268605"/>
                            <a:gd name="connsiteX3" fmla="*/ 22860 w 194310"/>
                            <a:gd name="connsiteY3" fmla="*/ 131445 h 268605"/>
                            <a:gd name="connsiteX4" fmla="*/ 0 w 194310"/>
                            <a:gd name="connsiteY4" fmla="*/ 200025 h 268605"/>
                            <a:gd name="connsiteX5" fmla="*/ 28575 w 194310"/>
                            <a:gd name="connsiteY5" fmla="*/ 251460 h 268605"/>
                            <a:gd name="connsiteX6" fmla="*/ 120015 w 194310"/>
                            <a:gd name="connsiteY6" fmla="*/ 268605 h 268605"/>
                            <a:gd name="connsiteX7" fmla="*/ 188595 w 194310"/>
                            <a:gd name="connsiteY7" fmla="*/ 222885 h 268605"/>
                            <a:gd name="connsiteX8" fmla="*/ 194310 w 194310"/>
                            <a:gd name="connsiteY8" fmla="*/ 137160 h 268605"/>
                            <a:gd name="connsiteX9" fmla="*/ 131445 w 194310"/>
                            <a:gd name="connsiteY9" fmla="*/ 0 h 2686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94310" h="268605">
                              <a:moveTo>
                                <a:pt x="131445" y="0"/>
                              </a:moveTo>
                              <a:lnTo>
                                <a:pt x="57150" y="0"/>
                              </a:lnTo>
                              <a:lnTo>
                                <a:pt x="34290" y="68580"/>
                              </a:lnTo>
                              <a:lnTo>
                                <a:pt x="22860" y="131445"/>
                              </a:lnTo>
                              <a:lnTo>
                                <a:pt x="0" y="200025"/>
                              </a:lnTo>
                              <a:lnTo>
                                <a:pt x="28575" y="251460"/>
                              </a:lnTo>
                              <a:lnTo>
                                <a:pt x="120015" y="268605"/>
                              </a:lnTo>
                              <a:lnTo>
                                <a:pt x="188595" y="222885"/>
                              </a:lnTo>
                              <a:lnTo>
                                <a:pt x="194310" y="137160"/>
                              </a:lnTo>
                              <a:lnTo>
                                <a:pt x="131445" y="0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" name="Freeform 83">
                          <a:extLst>
                            <a:ext uri="{FF2B5EF4-FFF2-40B4-BE49-F238E27FC236}">
                              <a16:creationId xmlns:a16="http://schemas.microsoft.com/office/drawing/2014/main" id="{13960D37-51E3-E152-DC84-6D35638E19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1437595">
                          <a:off x="4202722" y="3604283"/>
                          <a:ext cx="193599" cy="233047"/>
                        </a:xfrm>
                        <a:custGeom>
                          <a:avLst/>
                          <a:gdLst>
                            <a:gd name="connsiteX0" fmla="*/ 222421 w 481913"/>
                            <a:gd name="connsiteY0" fmla="*/ 61784 h 333633"/>
                            <a:gd name="connsiteX1" fmla="*/ 61784 w 481913"/>
                            <a:gd name="connsiteY1" fmla="*/ 61784 h 333633"/>
                            <a:gd name="connsiteX2" fmla="*/ 0 w 481913"/>
                            <a:gd name="connsiteY2" fmla="*/ 172995 h 333633"/>
                            <a:gd name="connsiteX3" fmla="*/ 24713 w 481913"/>
                            <a:gd name="connsiteY3" fmla="*/ 284206 h 333633"/>
                            <a:gd name="connsiteX4" fmla="*/ 185351 w 481913"/>
                            <a:gd name="connsiteY4" fmla="*/ 333633 h 333633"/>
                            <a:gd name="connsiteX5" fmla="*/ 457200 w 481913"/>
                            <a:gd name="connsiteY5" fmla="*/ 333633 h 333633"/>
                            <a:gd name="connsiteX6" fmla="*/ 481913 w 481913"/>
                            <a:gd name="connsiteY6" fmla="*/ 197708 h 333633"/>
                            <a:gd name="connsiteX7" fmla="*/ 457200 w 481913"/>
                            <a:gd name="connsiteY7" fmla="*/ 49427 h 333633"/>
                            <a:gd name="connsiteX8" fmla="*/ 395416 w 481913"/>
                            <a:gd name="connsiteY8" fmla="*/ 0 h 333633"/>
                            <a:gd name="connsiteX9" fmla="*/ 333632 w 481913"/>
                            <a:gd name="connsiteY9" fmla="*/ 12357 h 333633"/>
                            <a:gd name="connsiteX10" fmla="*/ 222421 w 481913"/>
                            <a:gd name="connsiteY10" fmla="*/ 61784 h 333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81913" h="333633">
                              <a:moveTo>
                                <a:pt x="222421" y="61784"/>
                              </a:moveTo>
                              <a:lnTo>
                                <a:pt x="61784" y="61784"/>
                              </a:lnTo>
                              <a:lnTo>
                                <a:pt x="0" y="172995"/>
                              </a:lnTo>
                              <a:lnTo>
                                <a:pt x="24713" y="284206"/>
                              </a:lnTo>
                              <a:lnTo>
                                <a:pt x="185351" y="333633"/>
                              </a:lnTo>
                              <a:lnTo>
                                <a:pt x="457200" y="333633"/>
                              </a:lnTo>
                              <a:lnTo>
                                <a:pt x="481913" y="197708"/>
                              </a:lnTo>
                              <a:lnTo>
                                <a:pt x="457200" y="49427"/>
                              </a:lnTo>
                              <a:lnTo>
                                <a:pt x="395416" y="0"/>
                              </a:lnTo>
                              <a:lnTo>
                                <a:pt x="333632" y="12357"/>
                              </a:lnTo>
                              <a:lnTo>
                                <a:pt x="222421" y="6178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0D90C34A-0860-E2E6-1C0B-1CF9864CA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7633" y="2817630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6" name="Oval 85">
                          <a:extLst>
                            <a:ext uri="{FF2B5EF4-FFF2-40B4-BE49-F238E27FC236}">
                              <a16:creationId xmlns:a16="http://schemas.microsoft.com/office/drawing/2014/main" id="{607BC458-F02B-6421-A21F-18F73DA039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00034" y="3086989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7" name="Oval 86">
                          <a:extLst>
                            <a:ext uri="{FF2B5EF4-FFF2-40B4-BE49-F238E27FC236}">
                              <a16:creationId xmlns:a16="http://schemas.microsoft.com/office/drawing/2014/main" id="{CB7B9FF5-AB79-7903-BAA3-CBAD1C9001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2317" y="3140153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8" name="Oval 87">
                          <a:extLst>
                            <a:ext uri="{FF2B5EF4-FFF2-40B4-BE49-F238E27FC236}">
                              <a16:creationId xmlns:a16="http://schemas.microsoft.com/office/drawing/2014/main" id="{B668C289-70D6-D53B-F8D9-36A1A9EE1E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5730" y="3459130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9" name="Oval 88">
                          <a:extLst>
                            <a:ext uri="{FF2B5EF4-FFF2-40B4-BE49-F238E27FC236}">
                              <a16:creationId xmlns:a16="http://schemas.microsoft.com/office/drawing/2014/main" id="{C53F4827-A3A8-D0B8-329B-14B5B786CB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80794" y="3799371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0" name="Oval 89">
                          <a:extLst>
                            <a:ext uri="{FF2B5EF4-FFF2-40B4-BE49-F238E27FC236}">
                              <a16:creationId xmlns:a16="http://schemas.microsoft.com/office/drawing/2014/main" id="{07A0247D-875B-CA36-B62F-90D8A9703E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36235" y="3831273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>
                          <a:extLst>
                            <a:ext uri="{FF2B5EF4-FFF2-40B4-BE49-F238E27FC236}">
                              <a16:creationId xmlns:a16="http://schemas.microsoft.com/office/drawing/2014/main" id="{8C75A223-9758-B3FA-36E1-54C1EF3E9A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2197" y="2789270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" name="Oval 91">
                          <a:extLst>
                            <a:ext uri="{FF2B5EF4-FFF2-40B4-BE49-F238E27FC236}">
                              <a16:creationId xmlns:a16="http://schemas.microsoft.com/office/drawing/2014/main" id="{F53A4089-5671-844E-3A88-BE675E98D2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85631" y="2778641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" name="Oval 92">
                          <a:extLst>
                            <a:ext uri="{FF2B5EF4-FFF2-40B4-BE49-F238E27FC236}">
                              <a16:creationId xmlns:a16="http://schemas.microsoft.com/office/drawing/2014/main" id="{DFEEA4B5-D85E-CB0D-4C9B-C2AF60BC14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70692" y="3033824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Oval 93">
                          <a:extLst>
                            <a:ext uri="{FF2B5EF4-FFF2-40B4-BE49-F238E27FC236}">
                              <a16:creationId xmlns:a16="http://schemas.microsoft.com/office/drawing/2014/main" id="{E01F4D83-D6F0-BE21-8DF3-02AD68DFA4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06625" y="3448501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" name="Oval 94">
                          <a:extLst>
                            <a:ext uri="{FF2B5EF4-FFF2-40B4-BE49-F238E27FC236}">
                              <a16:creationId xmlns:a16="http://schemas.microsoft.com/office/drawing/2014/main" id="{9B98DCB8-5DF0-912C-819A-BEA4F803A8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0422" y="3735576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Oval 95">
                          <a:extLst>
                            <a:ext uri="{FF2B5EF4-FFF2-40B4-BE49-F238E27FC236}">
                              <a16:creationId xmlns:a16="http://schemas.microsoft.com/office/drawing/2014/main" id="{174790D6-F751-23DC-DCD8-6408BC414A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70692" y="3310274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" name="Oval 97">
                          <a:extLst>
                            <a:ext uri="{FF2B5EF4-FFF2-40B4-BE49-F238E27FC236}">
                              <a16:creationId xmlns:a16="http://schemas.microsoft.com/office/drawing/2014/main" id="{2BFFE596-ABD7-9464-12D2-C05903E494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70199" y="2962936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Oval 98">
                          <a:extLst>
                            <a:ext uri="{FF2B5EF4-FFF2-40B4-BE49-F238E27FC236}">
                              <a16:creationId xmlns:a16="http://schemas.microsoft.com/office/drawing/2014/main" id="{C6C67BDC-ED51-E623-C025-E42FA60D9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05909" y="3062171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>
                          <a:extLst>
                            <a:ext uri="{FF2B5EF4-FFF2-40B4-BE49-F238E27FC236}">
                              <a16:creationId xmlns:a16="http://schemas.microsoft.com/office/drawing/2014/main" id="{2AEA470A-2ED5-7269-F960-93606250E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8309" y="2821162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F6320F30-5A69-3283-0DC2-ACDAE04128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15282" y="2845969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2" name="Oval 101">
                          <a:extLst>
                            <a:ext uri="{FF2B5EF4-FFF2-40B4-BE49-F238E27FC236}">
                              <a16:creationId xmlns:a16="http://schemas.microsoft.com/office/drawing/2014/main" id="{93AAF086-7339-36F7-0AB8-5205ADFFED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72255" y="2860140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3" name="Oval 102">
                          <a:extLst>
                            <a:ext uri="{FF2B5EF4-FFF2-40B4-BE49-F238E27FC236}">
                              <a16:creationId xmlns:a16="http://schemas.microsoft.com/office/drawing/2014/main" id="{4F5A4166-AEE4-3A50-FE97-458BAC2A5E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06712" y="2806979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4" name="Oval 103">
                          <a:extLst>
                            <a:ext uri="{FF2B5EF4-FFF2-40B4-BE49-F238E27FC236}">
                              <a16:creationId xmlns:a16="http://schemas.microsoft.com/office/drawing/2014/main" id="{73E88993-1581-5C41-4631-CD266FE1C0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97337" y="3129502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Oval 104">
                          <a:extLst>
                            <a:ext uri="{FF2B5EF4-FFF2-40B4-BE49-F238E27FC236}">
                              <a16:creationId xmlns:a16="http://schemas.microsoft.com/office/drawing/2014/main" id="{540F95F6-C9FC-E2E9-1B8B-EF21EACF06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79348" y="3111779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Oval 105">
                          <a:extLst>
                            <a:ext uri="{FF2B5EF4-FFF2-40B4-BE49-F238E27FC236}">
                              <a16:creationId xmlns:a16="http://schemas.microsoft.com/office/drawing/2014/main" id="{CC39CA9C-A2B3-3C8B-B678-7DC1F284F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01871" y="3179117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Oval 106">
                          <a:extLst>
                            <a:ext uri="{FF2B5EF4-FFF2-40B4-BE49-F238E27FC236}">
                              <a16:creationId xmlns:a16="http://schemas.microsoft.com/office/drawing/2014/main" id="{59CD504D-2AA8-295C-AD94-E708D2A493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92496" y="3416580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8" name="Oval 107">
                          <a:extLst>
                            <a:ext uri="{FF2B5EF4-FFF2-40B4-BE49-F238E27FC236}">
                              <a16:creationId xmlns:a16="http://schemas.microsoft.com/office/drawing/2014/main" id="{D12553C8-5AC5-AFAA-DD45-6C6501D05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1223" y="3430755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9" name="Oval 108">
                          <a:extLst>
                            <a:ext uri="{FF2B5EF4-FFF2-40B4-BE49-F238E27FC236}">
                              <a16:creationId xmlns:a16="http://schemas.microsoft.com/office/drawing/2014/main" id="{837AD2A4-F8D8-2ADB-17D6-982EC8173F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73746" y="3285438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0" name="Oval 109">
                          <a:extLst>
                            <a:ext uri="{FF2B5EF4-FFF2-40B4-BE49-F238E27FC236}">
                              <a16:creationId xmlns:a16="http://schemas.microsoft.com/office/drawing/2014/main" id="{63B8A2FB-8E36-FE54-CA26-0D70209148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7921" y="3544164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1" name="Oval 110">
                          <a:extLst>
                            <a:ext uri="{FF2B5EF4-FFF2-40B4-BE49-F238E27FC236}">
                              <a16:creationId xmlns:a16="http://schemas.microsoft.com/office/drawing/2014/main" id="{87A9F284-050D-FBD0-2D2C-34B404419B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49431" y="3682389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2" name="Oval 111">
                          <a:extLst>
                            <a:ext uri="{FF2B5EF4-FFF2-40B4-BE49-F238E27FC236}">
                              <a16:creationId xmlns:a16="http://schemas.microsoft.com/office/drawing/2014/main" id="{FF8FE39A-6C2F-FA87-1582-69DC11A98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2083" y="3639859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3" name="Oval 112">
                          <a:extLst>
                            <a:ext uri="{FF2B5EF4-FFF2-40B4-BE49-F238E27FC236}">
                              <a16:creationId xmlns:a16="http://schemas.microsoft.com/office/drawing/2014/main" id="{1AE26254-536B-B724-AAA3-303B25BBB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8310" y="3735554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4" name="Oval 113">
                          <a:extLst>
                            <a:ext uri="{FF2B5EF4-FFF2-40B4-BE49-F238E27FC236}">
                              <a16:creationId xmlns:a16="http://schemas.microsoft.com/office/drawing/2014/main" id="{4DFAB9F2-D738-970C-3AE9-19B02ACD07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24661" y="3437838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5" name="Oval 114">
                          <a:extLst>
                            <a:ext uri="{FF2B5EF4-FFF2-40B4-BE49-F238E27FC236}">
                              <a16:creationId xmlns:a16="http://schemas.microsoft.com/office/drawing/2014/main" id="{A0809D8B-08D1-94D6-696F-9B90FB3FE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60098" y="3696563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Oval 115">
                          <a:extLst>
                            <a:ext uri="{FF2B5EF4-FFF2-40B4-BE49-F238E27FC236}">
                              <a16:creationId xmlns:a16="http://schemas.microsoft.com/office/drawing/2014/main" id="{93333EA8-BCC6-4CD2-F1FF-A7EAC46115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50722" y="3721367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17" name="Oval 116">
                          <a:extLst>
                            <a:ext uri="{FF2B5EF4-FFF2-40B4-BE49-F238E27FC236}">
                              <a16:creationId xmlns:a16="http://schemas.microsoft.com/office/drawing/2014/main" id="{B6F91217-F582-AC77-90AC-1CB264DF3D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08458" y="3646942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8" name="Oval 117">
                          <a:extLst>
                            <a:ext uri="{FF2B5EF4-FFF2-40B4-BE49-F238E27FC236}">
                              <a16:creationId xmlns:a16="http://schemas.microsoft.com/office/drawing/2014/main" id="{AF139135-D263-7658-1939-5BD7A1529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78084" y="3746177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Oval 118">
                          <a:extLst>
                            <a:ext uri="{FF2B5EF4-FFF2-40B4-BE49-F238E27FC236}">
                              <a16:creationId xmlns:a16="http://schemas.microsoft.com/office/drawing/2014/main" id="{56AC836B-F0E3-BF6B-EE1F-05698B2968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15813" y="3707187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0" name="Oval 119">
                          <a:extLst>
                            <a:ext uri="{FF2B5EF4-FFF2-40B4-BE49-F238E27FC236}">
                              <a16:creationId xmlns:a16="http://schemas.microsoft.com/office/drawing/2014/main" id="{D125F25E-2922-1FF8-9091-EF23A60450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21641" y="3859587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" name="Oval 120">
                          <a:extLst>
                            <a:ext uri="{FF2B5EF4-FFF2-40B4-BE49-F238E27FC236}">
                              <a16:creationId xmlns:a16="http://schemas.microsoft.com/office/drawing/2014/main" id="{9477A7C8-B9E2-D6C1-3EC3-E94F8D3245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74041" y="3427193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234321E8-5D0A-828B-2DFF-92CC0A1AA1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13524" y="3398840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" name="Freeform 122">
                          <a:extLst>
                            <a:ext uri="{FF2B5EF4-FFF2-40B4-BE49-F238E27FC236}">
                              <a16:creationId xmlns:a16="http://schemas.microsoft.com/office/drawing/2014/main" id="{51F0CB3F-95B0-34A1-6A35-A4BAD0A230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232" y="3702353"/>
                          <a:ext cx="165966" cy="176529"/>
                        </a:xfrm>
                        <a:custGeom>
                          <a:avLst/>
                          <a:gdLst>
                            <a:gd name="connsiteX0" fmla="*/ 222421 w 481913"/>
                            <a:gd name="connsiteY0" fmla="*/ 61784 h 333633"/>
                            <a:gd name="connsiteX1" fmla="*/ 61784 w 481913"/>
                            <a:gd name="connsiteY1" fmla="*/ 61784 h 333633"/>
                            <a:gd name="connsiteX2" fmla="*/ 0 w 481913"/>
                            <a:gd name="connsiteY2" fmla="*/ 172995 h 333633"/>
                            <a:gd name="connsiteX3" fmla="*/ 24713 w 481913"/>
                            <a:gd name="connsiteY3" fmla="*/ 284206 h 333633"/>
                            <a:gd name="connsiteX4" fmla="*/ 185351 w 481913"/>
                            <a:gd name="connsiteY4" fmla="*/ 333633 h 333633"/>
                            <a:gd name="connsiteX5" fmla="*/ 457200 w 481913"/>
                            <a:gd name="connsiteY5" fmla="*/ 333633 h 333633"/>
                            <a:gd name="connsiteX6" fmla="*/ 481913 w 481913"/>
                            <a:gd name="connsiteY6" fmla="*/ 197708 h 333633"/>
                            <a:gd name="connsiteX7" fmla="*/ 457200 w 481913"/>
                            <a:gd name="connsiteY7" fmla="*/ 49427 h 333633"/>
                            <a:gd name="connsiteX8" fmla="*/ 395416 w 481913"/>
                            <a:gd name="connsiteY8" fmla="*/ 0 h 333633"/>
                            <a:gd name="connsiteX9" fmla="*/ 333632 w 481913"/>
                            <a:gd name="connsiteY9" fmla="*/ 12357 h 333633"/>
                            <a:gd name="connsiteX10" fmla="*/ 222421 w 481913"/>
                            <a:gd name="connsiteY10" fmla="*/ 61784 h 333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81913" h="333633">
                              <a:moveTo>
                                <a:pt x="222421" y="61784"/>
                              </a:moveTo>
                              <a:lnTo>
                                <a:pt x="61784" y="61784"/>
                              </a:lnTo>
                              <a:lnTo>
                                <a:pt x="0" y="172995"/>
                              </a:lnTo>
                              <a:lnTo>
                                <a:pt x="24713" y="284206"/>
                              </a:lnTo>
                              <a:lnTo>
                                <a:pt x="185351" y="333633"/>
                              </a:lnTo>
                              <a:lnTo>
                                <a:pt x="457200" y="333633"/>
                              </a:lnTo>
                              <a:lnTo>
                                <a:pt x="481913" y="197708"/>
                              </a:lnTo>
                              <a:lnTo>
                                <a:pt x="457200" y="49427"/>
                              </a:lnTo>
                              <a:lnTo>
                                <a:pt x="395416" y="0"/>
                              </a:lnTo>
                              <a:lnTo>
                                <a:pt x="333632" y="12357"/>
                              </a:lnTo>
                              <a:lnTo>
                                <a:pt x="222421" y="61784"/>
                              </a:lnTo>
                              <a:close/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4" name="Oval 123">
                          <a:extLst>
                            <a:ext uri="{FF2B5EF4-FFF2-40B4-BE49-F238E27FC236}">
                              <a16:creationId xmlns:a16="http://schemas.microsoft.com/office/drawing/2014/main" id="{3A041DC2-8DD7-B4C9-B3CE-2D62151B79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8422" y="3770991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5" name="Oval 124">
                          <a:extLst>
                            <a:ext uri="{FF2B5EF4-FFF2-40B4-BE49-F238E27FC236}">
                              <a16:creationId xmlns:a16="http://schemas.microsoft.com/office/drawing/2014/main" id="{BED9E071-7D10-BDFC-26A4-5C86215F4E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78048" y="3721370"/>
                          <a:ext cx="85060" cy="8506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27" name="Freeform 126">
                        <a:extLst>
                          <a:ext uri="{FF2B5EF4-FFF2-40B4-BE49-F238E27FC236}">
                            <a16:creationId xmlns:a16="http://schemas.microsoft.com/office/drawing/2014/main" id="{27D9A8D1-B17C-8D94-1D05-162137B8EF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6605" y="3859619"/>
                        <a:ext cx="3721395" cy="1031358"/>
                      </a:xfrm>
                      <a:custGeom>
                        <a:avLst/>
                        <a:gdLst>
                          <a:gd name="connsiteX0" fmla="*/ 3700130 w 3721395"/>
                          <a:gd name="connsiteY0" fmla="*/ 191386 h 1031358"/>
                          <a:gd name="connsiteX1" fmla="*/ 3625702 w 3721395"/>
                          <a:gd name="connsiteY1" fmla="*/ 244548 h 1031358"/>
                          <a:gd name="connsiteX2" fmla="*/ 3498111 w 3721395"/>
                          <a:gd name="connsiteY2" fmla="*/ 276446 h 1031358"/>
                          <a:gd name="connsiteX3" fmla="*/ 3370521 w 3721395"/>
                          <a:gd name="connsiteY3" fmla="*/ 265814 h 1031358"/>
                          <a:gd name="connsiteX4" fmla="*/ 3242930 w 3721395"/>
                          <a:gd name="connsiteY4" fmla="*/ 202018 h 1031358"/>
                          <a:gd name="connsiteX5" fmla="*/ 3083442 w 3721395"/>
                          <a:gd name="connsiteY5" fmla="*/ 138223 h 1031358"/>
                          <a:gd name="connsiteX6" fmla="*/ 2892055 w 3721395"/>
                          <a:gd name="connsiteY6" fmla="*/ 0 h 1031358"/>
                          <a:gd name="connsiteX7" fmla="*/ 2743200 w 3721395"/>
                          <a:gd name="connsiteY7" fmla="*/ 0 h 1031358"/>
                          <a:gd name="connsiteX8" fmla="*/ 2583711 w 3721395"/>
                          <a:gd name="connsiteY8" fmla="*/ 42530 h 1031358"/>
                          <a:gd name="connsiteX9" fmla="*/ 2328530 w 3721395"/>
                          <a:gd name="connsiteY9" fmla="*/ 116958 h 1031358"/>
                          <a:gd name="connsiteX10" fmla="*/ 2126511 w 3721395"/>
                          <a:gd name="connsiteY10" fmla="*/ 106325 h 1031358"/>
                          <a:gd name="connsiteX11" fmla="*/ 1701209 w 3721395"/>
                          <a:gd name="connsiteY11" fmla="*/ 63795 h 1031358"/>
                          <a:gd name="connsiteX12" fmla="*/ 1297172 w 3721395"/>
                          <a:gd name="connsiteY12" fmla="*/ 10632 h 1031358"/>
                          <a:gd name="connsiteX13" fmla="*/ 871869 w 3721395"/>
                          <a:gd name="connsiteY13" fmla="*/ 21265 h 1031358"/>
                          <a:gd name="connsiteX14" fmla="*/ 393404 w 3721395"/>
                          <a:gd name="connsiteY14" fmla="*/ 106325 h 1031358"/>
                          <a:gd name="connsiteX15" fmla="*/ 212651 w 3721395"/>
                          <a:gd name="connsiteY15" fmla="*/ 191386 h 1031358"/>
                          <a:gd name="connsiteX16" fmla="*/ 0 w 3721395"/>
                          <a:gd name="connsiteY16" fmla="*/ 127590 h 1031358"/>
                          <a:gd name="connsiteX17" fmla="*/ 31897 w 3721395"/>
                          <a:gd name="connsiteY17" fmla="*/ 1020725 h 1031358"/>
                          <a:gd name="connsiteX18" fmla="*/ 3721395 w 3721395"/>
                          <a:gd name="connsiteY18" fmla="*/ 1031358 h 1031358"/>
                          <a:gd name="connsiteX19" fmla="*/ 3700130 w 3721395"/>
                          <a:gd name="connsiteY19" fmla="*/ 191386 h 1031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3721395" h="1031358">
                            <a:moveTo>
                              <a:pt x="3700130" y="191386"/>
                            </a:moveTo>
                            <a:lnTo>
                              <a:pt x="3625702" y="244548"/>
                            </a:lnTo>
                            <a:lnTo>
                              <a:pt x="3498111" y="276446"/>
                            </a:lnTo>
                            <a:lnTo>
                              <a:pt x="3370521" y="265814"/>
                            </a:lnTo>
                            <a:lnTo>
                              <a:pt x="3242930" y="202018"/>
                            </a:lnTo>
                            <a:lnTo>
                              <a:pt x="3083442" y="138223"/>
                            </a:lnTo>
                            <a:lnTo>
                              <a:pt x="2892055" y="0"/>
                            </a:lnTo>
                            <a:lnTo>
                              <a:pt x="2743200" y="0"/>
                            </a:lnTo>
                            <a:lnTo>
                              <a:pt x="2583711" y="42530"/>
                            </a:lnTo>
                            <a:lnTo>
                              <a:pt x="2328530" y="116958"/>
                            </a:lnTo>
                            <a:lnTo>
                              <a:pt x="2126511" y="106325"/>
                            </a:lnTo>
                            <a:lnTo>
                              <a:pt x="1701209" y="63795"/>
                            </a:lnTo>
                            <a:lnTo>
                              <a:pt x="1297172" y="10632"/>
                            </a:lnTo>
                            <a:lnTo>
                              <a:pt x="871869" y="21265"/>
                            </a:lnTo>
                            <a:lnTo>
                              <a:pt x="393404" y="106325"/>
                            </a:lnTo>
                            <a:lnTo>
                              <a:pt x="212651" y="191386"/>
                            </a:lnTo>
                            <a:lnTo>
                              <a:pt x="0" y="127590"/>
                            </a:lnTo>
                            <a:lnTo>
                              <a:pt x="31897" y="1020725"/>
                            </a:lnTo>
                            <a:lnTo>
                              <a:pt x="3721395" y="1031358"/>
                            </a:lnTo>
                            <a:lnTo>
                              <a:pt x="3700130" y="191386"/>
                            </a:lnTo>
                            <a:close/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43" name="Freeform 142">
                      <a:extLst>
                        <a:ext uri="{FF2B5EF4-FFF2-40B4-BE49-F238E27FC236}">
                          <a16:creationId xmlns:a16="http://schemas.microsoft.com/office/drawing/2014/main" id="{ECB096D0-E469-0F5C-FC30-D81AF6A9B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4195" y="4348716"/>
                      <a:ext cx="2223780" cy="159489"/>
                    </a:xfrm>
                    <a:custGeom>
                      <a:avLst/>
                      <a:gdLst>
                        <a:gd name="connsiteX0" fmla="*/ 0 w 2223780"/>
                        <a:gd name="connsiteY0" fmla="*/ 74428 h 159489"/>
                        <a:gd name="connsiteX1" fmla="*/ 127591 w 2223780"/>
                        <a:gd name="connsiteY1" fmla="*/ 63796 h 159489"/>
                        <a:gd name="connsiteX2" fmla="*/ 180754 w 2223780"/>
                        <a:gd name="connsiteY2" fmla="*/ 74428 h 159489"/>
                        <a:gd name="connsiteX3" fmla="*/ 233917 w 2223780"/>
                        <a:gd name="connsiteY3" fmla="*/ 148856 h 159489"/>
                        <a:gd name="connsiteX4" fmla="*/ 287079 w 2223780"/>
                        <a:gd name="connsiteY4" fmla="*/ 159489 h 159489"/>
                        <a:gd name="connsiteX5" fmla="*/ 329610 w 2223780"/>
                        <a:gd name="connsiteY5" fmla="*/ 148856 h 159489"/>
                        <a:gd name="connsiteX6" fmla="*/ 350875 w 2223780"/>
                        <a:gd name="connsiteY6" fmla="*/ 116958 h 159489"/>
                        <a:gd name="connsiteX7" fmla="*/ 361507 w 2223780"/>
                        <a:gd name="connsiteY7" fmla="*/ 85061 h 159489"/>
                        <a:gd name="connsiteX8" fmla="*/ 372140 w 2223780"/>
                        <a:gd name="connsiteY8" fmla="*/ 42531 h 159489"/>
                        <a:gd name="connsiteX9" fmla="*/ 425303 w 2223780"/>
                        <a:gd name="connsiteY9" fmla="*/ 0 h 159489"/>
                        <a:gd name="connsiteX10" fmla="*/ 542261 w 2223780"/>
                        <a:gd name="connsiteY10" fmla="*/ 21265 h 159489"/>
                        <a:gd name="connsiteX11" fmla="*/ 691117 w 2223780"/>
                        <a:gd name="connsiteY11" fmla="*/ 42531 h 159489"/>
                        <a:gd name="connsiteX12" fmla="*/ 1010093 w 2223780"/>
                        <a:gd name="connsiteY12" fmla="*/ 31898 h 159489"/>
                        <a:gd name="connsiteX13" fmla="*/ 1041991 w 2223780"/>
                        <a:gd name="connsiteY13" fmla="*/ 21265 h 159489"/>
                        <a:gd name="connsiteX14" fmla="*/ 1084521 w 2223780"/>
                        <a:gd name="connsiteY14" fmla="*/ 10633 h 159489"/>
                        <a:gd name="connsiteX15" fmla="*/ 1892596 w 2223780"/>
                        <a:gd name="connsiteY15" fmla="*/ 21265 h 159489"/>
                        <a:gd name="connsiteX16" fmla="*/ 1998921 w 2223780"/>
                        <a:gd name="connsiteY16" fmla="*/ 31898 h 159489"/>
                        <a:gd name="connsiteX17" fmla="*/ 2115879 w 2223780"/>
                        <a:gd name="connsiteY17" fmla="*/ 63796 h 159489"/>
                        <a:gd name="connsiteX18" fmla="*/ 2190307 w 2223780"/>
                        <a:gd name="connsiteY18" fmla="*/ 85061 h 159489"/>
                        <a:gd name="connsiteX19" fmla="*/ 2222205 w 2223780"/>
                        <a:gd name="connsiteY19" fmla="*/ 95693 h 159489"/>
                        <a:gd name="connsiteX20" fmla="*/ 2222205 w 2223780"/>
                        <a:gd name="connsiteY20" fmla="*/ 85061 h 1594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2223780" h="159489">
                          <a:moveTo>
                            <a:pt x="0" y="74428"/>
                          </a:moveTo>
                          <a:cubicBezTo>
                            <a:pt x="42530" y="70884"/>
                            <a:pt x="84913" y="63796"/>
                            <a:pt x="127591" y="63796"/>
                          </a:cubicBezTo>
                          <a:cubicBezTo>
                            <a:pt x="145663" y="63796"/>
                            <a:pt x="167975" y="61649"/>
                            <a:pt x="180754" y="74428"/>
                          </a:cubicBezTo>
                          <a:cubicBezTo>
                            <a:pt x="259911" y="153585"/>
                            <a:pt x="153580" y="128772"/>
                            <a:pt x="233917" y="148856"/>
                          </a:cubicBezTo>
                          <a:cubicBezTo>
                            <a:pt x="251449" y="153239"/>
                            <a:pt x="269358" y="155945"/>
                            <a:pt x="287079" y="159489"/>
                          </a:cubicBezTo>
                          <a:cubicBezTo>
                            <a:pt x="301256" y="155945"/>
                            <a:pt x="317451" y="156962"/>
                            <a:pt x="329610" y="148856"/>
                          </a:cubicBezTo>
                          <a:cubicBezTo>
                            <a:pt x="340243" y="141768"/>
                            <a:pt x="345160" y="128388"/>
                            <a:pt x="350875" y="116958"/>
                          </a:cubicBezTo>
                          <a:cubicBezTo>
                            <a:pt x="355887" y="106934"/>
                            <a:pt x="358428" y="95837"/>
                            <a:pt x="361507" y="85061"/>
                          </a:cubicBezTo>
                          <a:cubicBezTo>
                            <a:pt x="365522" y="71010"/>
                            <a:pt x="365605" y="55601"/>
                            <a:pt x="372140" y="42531"/>
                          </a:cubicBezTo>
                          <a:cubicBezTo>
                            <a:pt x="379716" y="27378"/>
                            <a:pt x="414032" y="7514"/>
                            <a:pt x="425303" y="0"/>
                          </a:cubicBezTo>
                          <a:cubicBezTo>
                            <a:pt x="471114" y="9163"/>
                            <a:pt x="494627" y="14460"/>
                            <a:pt x="542261" y="21265"/>
                          </a:cubicBezTo>
                          <a:cubicBezTo>
                            <a:pt x="728501" y="47871"/>
                            <a:pt x="538937" y="17167"/>
                            <a:pt x="691117" y="42531"/>
                          </a:cubicBezTo>
                          <a:cubicBezTo>
                            <a:pt x="797442" y="38987"/>
                            <a:pt x="903903" y="38334"/>
                            <a:pt x="1010093" y="31898"/>
                          </a:cubicBezTo>
                          <a:cubicBezTo>
                            <a:pt x="1021280" y="31220"/>
                            <a:pt x="1031214" y="24344"/>
                            <a:pt x="1041991" y="21265"/>
                          </a:cubicBezTo>
                          <a:cubicBezTo>
                            <a:pt x="1056042" y="17251"/>
                            <a:pt x="1070344" y="14177"/>
                            <a:pt x="1084521" y="10633"/>
                          </a:cubicBezTo>
                          <a:lnTo>
                            <a:pt x="1892596" y="21265"/>
                          </a:lnTo>
                          <a:cubicBezTo>
                            <a:pt x="1928205" y="22093"/>
                            <a:pt x="1964093" y="24435"/>
                            <a:pt x="1998921" y="31898"/>
                          </a:cubicBezTo>
                          <a:cubicBezTo>
                            <a:pt x="2323661" y="101486"/>
                            <a:pt x="1615001" y="-7762"/>
                            <a:pt x="2115879" y="63796"/>
                          </a:cubicBezTo>
                          <a:cubicBezTo>
                            <a:pt x="2192360" y="89288"/>
                            <a:pt x="2096851" y="58359"/>
                            <a:pt x="2190307" y="85061"/>
                          </a:cubicBezTo>
                          <a:cubicBezTo>
                            <a:pt x="2201084" y="88140"/>
                            <a:pt x="2210997" y="95693"/>
                            <a:pt x="2222205" y="95693"/>
                          </a:cubicBezTo>
                          <a:cubicBezTo>
                            <a:pt x="2225749" y="95693"/>
                            <a:pt x="2222205" y="88605"/>
                            <a:pt x="2222205" y="85061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Freeform 143">
                      <a:extLst>
                        <a:ext uri="{FF2B5EF4-FFF2-40B4-BE49-F238E27FC236}">
                          <a16:creationId xmlns:a16="http://schemas.microsoft.com/office/drawing/2014/main" id="{44D83117-7FD6-AD69-6356-7CDE1B12C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1637" y="3997842"/>
                      <a:ext cx="935665" cy="170121"/>
                    </a:xfrm>
                    <a:custGeom>
                      <a:avLst/>
                      <a:gdLst>
                        <a:gd name="connsiteX0" fmla="*/ 0 w 935665"/>
                        <a:gd name="connsiteY0" fmla="*/ 0 h 170121"/>
                        <a:gd name="connsiteX1" fmla="*/ 10633 w 935665"/>
                        <a:gd name="connsiteY1" fmla="*/ 53163 h 170121"/>
                        <a:gd name="connsiteX2" fmla="*/ 42530 w 935665"/>
                        <a:gd name="connsiteY2" fmla="*/ 74428 h 170121"/>
                        <a:gd name="connsiteX3" fmla="*/ 138223 w 935665"/>
                        <a:gd name="connsiteY3" fmla="*/ 116958 h 170121"/>
                        <a:gd name="connsiteX4" fmla="*/ 180754 w 935665"/>
                        <a:gd name="connsiteY4" fmla="*/ 138223 h 170121"/>
                        <a:gd name="connsiteX5" fmla="*/ 244549 w 935665"/>
                        <a:gd name="connsiteY5" fmla="*/ 159488 h 170121"/>
                        <a:gd name="connsiteX6" fmla="*/ 669851 w 935665"/>
                        <a:gd name="connsiteY6" fmla="*/ 159488 h 170121"/>
                        <a:gd name="connsiteX7" fmla="*/ 701749 w 935665"/>
                        <a:gd name="connsiteY7" fmla="*/ 170121 h 170121"/>
                        <a:gd name="connsiteX8" fmla="*/ 871870 w 935665"/>
                        <a:gd name="connsiteY8" fmla="*/ 159488 h 170121"/>
                        <a:gd name="connsiteX9" fmla="*/ 935665 w 935665"/>
                        <a:gd name="connsiteY9" fmla="*/ 148856 h 1701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935665" h="170121">
                          <a:moveTo>
                            <a:pt x="0" y="0"/>
                          </a:moveTo>
                          <a:cubicBezTo>
                            <a:pt x="3544" y="17721"/>
                            <a:pt x="1667" y="37472"/>
                            <a:pt x="10633" y="53163"/>
                          </a:cubicBezTo>
                          <a:cubicBezTo>
                            <a:pt x="16973" y="64258"/>
                            <a:pt x="31435" y="68088"/>
                            <a:pt x="42530" y="74428"/>
                          </a:cubicBezTo>
                          <a:cubicBezTo>
                            <a:pt x="88329" y="100599"/>
                            <a:pt x="86964" y="94177"/>
                            <a:pt x="138223" y="116958"/>
                          </a:cubicBezTo>
                          <a:cubicBezTo>
                            <a:pt x="152707" y="123395"/>
                            <a:pt x="166037" y="132336"/>
                            <a:pt x="180754" y="138223"/>
                          </a:cubicBezTo>
                          <a:cubicBezTo>
                            <a:pt x="201566" y="146548"/>
                            <a:pt x="244549" y="159488"/>
                            <a:pt x="244549" y="159488"/>
                          </a:cubicBezTo>
                          <a:cubicBezTo>
                            <a:pt x="434108" y="152468"/>
                            <a:pt x="505497" y="138944"/>
                            <a:pt x="669851" y="159488"/>
                          </a:cubicBezTo>
                          <a:cubicBezTo>
                            <a:pt x="680972" y="160878"/>
                            <a:pt x="691116" y="166577"/>
                            <a:pt x="701749" y="170121"/>
                          </a:cubicBezTo>
                          <a:cubicBezTo>
                            <a:pt x="758456" y="166577"/>
                            <a:pt x="815308" y="164875"/>
                            <a:pt x="871870" y="159488"/>
                          </a:cubicBezTo>
                          <a:cubicBezTo>
                            <a:pt x="990804" y="148161"/>
                            <a:pt x="894744" y="148856"/>
                            <a:pt x="935665" y="148856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Freeform 145">
                      <a:extLst>
                        <a:ext uri="{FF2B5EF4-FFF2-40B4-BE49-F238E27FC236}">
                          <a16:creationId xmlns:a16="http://schemas.microsoft.com/office/drawing/2014/main" id="{01C36B30-43E6-7819-011F-2A9A0CB09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6158" y="4008474"/>
                      <a:ext cx="893135" cy="118649"/>
                    </a:xfrm>
                    <a:custGeom>
                      <a:avLst/>
                      <a:gdLst>
                        <a:gd name="connsiteX0" fmla="*/ 0 w 893135"/>
                        <a:gd name="connsiteY0" fmla="*/ 74428 h 118649"/>
                        <a:gd name="connsiteX1" fmla="*/ 53163 w 893135"/>
                        <a:gd name="connsiteY1" fmla="*/ 116959 h 118649"/>
                        <a:gd name="connsiteX2" fmla="*/ 138223 w 893135"/>
                        <a:gd name="connsiteY2" fmla="*/ 106326 h 118649"/>
                        <a:gd name="connsiteX3" fmla="*/ 308344 w 893135"/>
                        <a:gd name="connsiteY3" fmla="*/ 85061 h 118649"/>
                        <a:gd name="connsiteX4" fmla="*/ 404037 w 893135"/>
                        <a:gd name="connsiteY4" fmla="*/ 53163 h 118649"/>
                        <a:gd name="connsiteX5" fmla="*/ 435935 w 893135"/>
                        <a:gd name="connsiteY5" fmla="*/ 42531 h 118649"/>
                        <a:gd name="connsiteX6" fmla="*/ 510363 w 893135"/>
                        <a:gd name="connsiteY6" fmla="*/ 10633 h 118649"/>
                        <a:gd name="connsiteX7" fmla="*/ 616689 w 893135"/>
                        <a:gd name="connsiteY7" fmla="*/ 0 h 118649"/>
                        <a:gd name="connsiteX8" fmla="*/ 893135 w 893135"/>
                        <a:gd name="connsiteY8" fmla="*/ 21266 h 1186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93135" h="118649">
                          <a:moveTo>
                            <a:pt x="0" y="74428"/>
                          </a:moveTo>
                          <a:cubicBezTo>
                            <a:pt x="17721" y="88605"/>
                            <a:pt x="31050" y="111856"/>
                            <a:pt x="53163" y="116959"/>
                          </a:cubicBezTo>
                          <a:cubicBezTo>
                            <a:pt x="81005" y="123384"/>
                            <a:pt x="109845" y="109665"/>
                            <a:pt x="138223" y="106326"/>
                          </a:cubicBezTo>
                          <a:cubicBezTo>
                            <a:pt x="290109" y="88456"/>
                            <a:pt x="177715" y="103721"/>
                            <a:pt x="308344" y="85061"/>
                          </a:cubicBezTo>
                          <a:lnTo>
                            <a:pt x="404037" y="53163"/>
                          </a:lnTo>
                          <a:cubicBezTo>
                            <a:pt x="414670" y="49619"/>
                            <a:pt x="425910" y="47543"/>
                            <a:pt x="435935" y="42531"/>
                          </a:cubicBezTo>
                          <a:cubicBezTo>
                            <a:pt x="454072" y="33463"/>
                            <a:pt x="487766" y="14110"/>
                            <a:pt x="510363" y="10633"/>
                          </a:cubicBezTo>
                          <a:cubicBezTo>
                            <a:pt x="545568" y="5217"/>
                            <a:pt x="581247" y="3544"/>
                            <a:pt x="616689" y="0"/>
                          </a:cubicBezTo>
                          <a:cubicBezTo>
                            <a:pt x="836255" y="24397"/>
                            <a:pt x="743887" y="21266"/>
                            <a:pt x="893135" y="21266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Freeform 146">
                      <a:extLst>
                        <a:ext uri="{FF2B5EF4-FFF2-40B4-BE49-F238E27FC236}">
                          <a16:creationId xmlns:a16="http://schemas.microsoft.com/office/drawing/2014/main" id="{89EBF1E7-5DDA-0A03-1E9D-86F1F884F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1247" y="3955312"/>
                      <a:ext cx="574158" cy="95693"/>
                    </a:xfrm>
                    <a:custGeom>
                      <a:avLst/>
                      <a:gdLst>
                        <a:gd name="connsiteX0" fmla="*/ 0 w 574158"/>
                        <a:gd name="connsiteY0" fmla="*/ 0 h 95693"/>
                        <a:gd name="connsiteX1" fmla="*/ 63795 w 574158"/>
                        <a:gd name="connsiteY1" fmla="*/ 42530 h 95693"/>
                        <a:gd name="connsiteX2" fmla="*/ 520995 w 574158"/>
                        <a:gd name="connsiteY2" fmla="*/ 74428 h 95693"/>
                        <a:gd name="connsiteX3" fmla="*/ 574158 w 574158"/>
                        <a:gd name="connsiteY3" fmla="*/ 95693 h 95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74158" h="95693">
                          <a:moveTo>
                            <a:pt x="0" y="0"/>
                          </a:moveTo>
                          <a:cubicBezTo>
                            <a:pt x="21265" y="14177"/>
                            <a:pt x="40936" y="31100"/>
                            <a:pt x="63795" y="42530"/>
                          </a:cubicBezTo>
                          <a:cubicBezTo>
                            <a:pt x="185707" y="103486"/>
                            <a:pt x="493398" y="73682"/>
                            <a:pt x="520995" y="74428"/>
                          </a:cubicBezTo>
                          <a:cubicBezTo>
                            <a:pt x="560411" y="87566"/>
                            <a:pt x="542869" y="80048"/>
                            <a:pt x="574158" y="95693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Freeform 148">
                      <a:extLst>
                        <a:ext uri="{FF2B5EF4-FFF2-40B4-BE49-F238E27FC236}">
                          <a16:creationId xmlns:a16="http://schemas.microsoft.com/office/drawing/2014/main" id="{8E64BD6D-DC6E-579C-0A9B-5BC8614BB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4744" y="4231758"/>
                      <a:ext cx="935665" cy="85061"/>
                    </a:xfrm>
                    <a:custGeom>
                      <a:avLst/>
                      <a:gdLst>
                        <a:gd name="connsiteX0" fmla="*/ 935665 w 935665"/>
                        <a:gd name="connsiteY0" fmla="*/ 0 h 85061"/>
                        <a:gd name="connsiteX1" fmla="*/ 882503 w 935665"/>
                        <a:gd name="connsiteY1" fmla="*/ 31898 h 85061"/>
                        <a:gd name="connsiteX2" fmla="*/ 744279 w 935665"/>
                        <a:gd name="connsiteY2" fmla="*/ 53163 h 85061"/>
                        <a:gd name="connsiteX3" fmla="*/ 659219 w 935665"/>
                        <a:gd name="connsiteY3" fmla="*/ 74428 h 85061"/>
                        <a:gd name="connsiteX4" fmla="*/ 616689 w 935665"/>
                        <a:gd name="connsiteY4" fmla="*/ 85061 h 85061"/>
                        <a:gd name="connsiteX5" fmla="*/ 116958 w 935665"/>
                        <a:gd name="connsiteY5" fmla="*/ 63795 h 85061"/>
                        <a:gd name="connsiteX6" fmla="*/ 0 w 935665"/>
                        <a:gd name="connsiteY6" fmla="*/ 63795 h 85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935665" h="85061">
                          <a:moveTo>
                            <a:pt x="935665" y="0"/>
                          </a:moveTo>
                          <a:cubicBezTo>
                            <a:pt x="917944" y="10633"/>
                            <a:pt x="900987" y="22656"/>
                            <a:pt x="882503" y="31898"/>
                          </a:cubicBezTo>
                          <a:cubicBezTo>
                            <a:pt x="844188" y="51055"/>
                            <a:pt x="774761" y="50115"/>
                            <a:pt x="744279" y="53163"/>
                          </a:cubicBezTo>
                          <a:lnTo>
                            <a:pt x="659219" y="74428"/>
                          </a:lnTo>
                          <a:lnTo>
                            <a:pt x="616689" y="85061"/>
                          </a:lnTo>
                          <a:lnTo>
                            <a:pt x="116958" y="63795"/>
                          </a:lnTo>
                          <a:cubicBezTo>
                            <a:pt x="77987" y="62712"/>
                            <a:pt x="38986" y="63795"/>
                            <a:pt x="0" y="63795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Freeform 149">
                      <a:extLst>
                        <a:ext uri="{FF2B5EF4-FFF2-40B4-BE49-F238E27FC236}">
                          <a16:creationId xmlns:a16="http://schemas.microsoft.com/office/drawing/2014/main" id="{5A4F2B55-3164-0596-9E72-87EC8F6B2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9563" y="4401098"/>
                      <a:ext cx="808074" cy="41663"/>
                    </a:xfrm>
                    <a:custGeom>
                      <a:avLst/>
                      <a:gdLst>
                        <a:gd name="connsiteX0" fmla="*/ 0 w 808074"/>
                        <a:gd name="connsiteY0" fmla="*/ 781 h 41663"/>
                        <a:gd name="connsiteX1" fmla="*/ 53163 w 808074"/>
                        <a:gd name="connsiteY1" fmla="*/ 22046 h 41663"/>
                        <a:gd name="connsiteX2" fmla="*/ 361507 w 808074"/>
                        <a:gd name="connsiteY2" fmla="*/ 22046 h 41663"/>
                        <a:gd name="connsiteX3" fmla="*/ 691116 w 808074"/>
                        <a:gd name="connsiteY3" fmla="*/ 22046 h 41663"/>
                        <a:gd name="connsiteX4" fmla="*/ 723014 w 808074"/>
                        <a:gd name="connsiteY4" fmla="*/ 11414 h 41663"/>
                        <a:gd name="connsiteX5" fmla="*/ 765544 w 808074"/>
                        <a:gd name="connsiteY5" fmla="*/ 781 h 41663"/>
                        <a:gd name="connsiteX6" fmla="*/ 808074 w 808074"/>
                        <a:gd name="connsiteY6" fmla="*/ 781 h 416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08074" h="41663">
                          <a:moveTo>
                            <a:pt x="0" y="781"/>
                          </a:moveTo>
                          <a:cubicBezTo>
                            <a:pt x="17721" y="7869"/>
                            <a:pt x="35292" y="15344"/>
                            <a:pt x="53163" y="22046"/>
                          </a:cubicBezTo>
                          <a:cubicBezTo>
                            <a:pt x="160518" y="62305"/>
                            <a:pt x="172813" y="29304"/>
                            <a:pt x="361507" y="22046"/>
                          </a:cubicBezTo>
                          <a:cubicBezTo>
                            <a:pt x="523843" y="34534"/>
                            <a:pt x="508334" y="39454"/>
                            <a:pt x="691116" y="22046"/>
                          </a:cubicBezTo>
                          <a:cubicBezTo>
                            <a:pt x="702273" y="20983"/>
                            <a:pt x="712237" y="14493"/>
                            <a:pt x="723014" y="11414"/>
                          </a:cubicBezTo>
                          <a:cubicBezTo>
                            <a:pt x="737065" y="7400"/>
                            <a:pt x="751044" y="2594"/>
                            <a:pt x="765544" y="781"/>
                          </a:cubicBezTo>
                          <a:cubicBezTo>
                            <a:pt x="779611" y="-977"/>
                            <a:pt x="793897" y="781"/>
                            <a:pt x="808074" y="781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Freeform 151">
                      <a:extLst>
                        <a:ext uri="{FF2B5EF4-FFF2-40B4-BE49-F238E27FC236}">
                          <a16:creationId xmlns:a16="http://schemas.microsoft.com/office/drawing/2014/main" id="{63D39A66-EDAF-8603-EE7D-701EDC45F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9740" y="4526631"/>
                      <a:ext cx="1105786" cy="98532"/>
                    </a:xfrm>
                    <a:custGeom>
                      <a:avLst/>
                      <a:gdLst>
                        <a:gd name="connsiteX0" fmla="*/ 0 w 1105786"/>
                        <a:gd name="connsiteY0" fmla="*/ 66634 h 98532"/>
                        <a:gd name="connsiteX1" fmla="*/ 287079 w 1105786"/>
                        <a:gd name="connsiteY1" fmla="*/ 87899 h 98532"/>
                        <a:gd name="connsiteX2" fmla="*/ 531627 w 1105786"/>
                        <a:gd name="connsiteY2" fmla="*/ 98532 h 98532"/>
                        <a:gd name="connsiteX3" fmla="*/ 659218 w 1105786"/>
                        <a:gd name="connsiteY3" fmla="*/ 87899 h 98532"/>
                        <a:gd name="connsiteX4" fmla="*/ 733646 w 1105786"/>
                        <a:gd name="connsiteY4" fmla="*/ 66634 h 98532"/>
                        <a:gd name="connsiteX5" fmla="*/ 744279 w 1105786"/>
                        <a:gd name="connsiteY5" fmla="*/ 34736 h 98532"/>
                        <a:gd name="connsiteX6" fmla="*/ 776176 w 1105786"/>
                        <a:gd name="connsiteY6" fmla="*/ 24104 h 98532"/>
                        <a:gd name="connsiteX7" fmla="*/ 808074 w 1105786"/>
                        <a:gd name="connsiteY7" fmla="*/ 2839 h 98532"/>
                        <a:gd name="connsiteX8" fmla="*/ 1105786 w 1105786"/>
                        <a:gd name="connsiteY8" fmla="*/ 2839 h 985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105786" h="98532">
                          <a:moveTo>
                            <a:pt x="0" y="66634"/>
                          </a:moveTo>
                          <a:cubicBezTo>
                            <a:pt x="106724" y="75528"/>
                            <a:pt x="177347" y="82124"/>
                            <a:pt x="287079" y="87899"/>
                          </a:cubicBezTo>
                          <a:lnTo>
                            <a:pt x="531627" y="98532"/>
                          </a:lnTo>
                          <a:cubicBezTo>
                            <a:pt x="574157" y="94988"/>
                            <a:pt x="616870" y="93192"/>
                            <a:pt x="659218" y="87899"/>
                          </a:cubicBezTo>
                          <a:cubicBezTo>
                            <a:pt x="680584" y="85228"/>
                            <a:pt x="712457" y="73697"/>
                            <a:pt x="733646" y="66634"/>
                          </a:cubicBezTo>
                          <a:cubicBezTo>
                            <a:pt x="737190" y="56001"/>
                            <a:pt x="736354" y="42661"/>
                            <a:pt x="744279" y="34736"/>
                          </a:cubicBezTo>
                          <a:cubicBezTo>
                            <a:pt x="752204" y="26811"/>
                            <a:pt x="766152" y="29116"/>
                            <a:pt x="776176" y="24104"/>
                          </a:cubicBezTo>
                          <a:cubicBezTo>
                            <a:pt x="787606" y="18389"/>
                            <a:pt x="795322" y="3662"/>
                            <a:pt x="808074" y="2839"/>
                          </a:cubicBezTo>
                          <a:cubicBezTo>
                            <a:pt x="907105" y="-3550"/>
                            <a:pt x="1006549" y="2839"/>
                            <a:pt x="1105786" y="2839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Freeform 152">
                      <a:extLst>
                        <a:ext uri="{FF2B5EF4-FFF2-40B4-BE49-F238E27FC236}">
                          <a16:creationId xmlns:a16="http://schemas.microsoft.com/office/drawing/2014/main" id="{FE3D2A46-0D29-01B1-BA4F-32FB12081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9079" y="4455042"/>
                      <a:ext cx="1052627" cy="127591"/>
                    </a:xfrm>
                    <a:custGeom>
                      <a:avLst/>
                      <a:gdLst>
                        <a:gd name="connsiteX0" fmla="*/ 0 w 1052627"/>
                        <a:gd name="connsiteY0" fmla="*/ 0 h 127591"/>
                        <a:gd name="connsiteX1" fmla="*/ 138223 w 1052627"/>
                        <a:gd name="connsiteY1" fmla="*/ 10632 h 127591"/>
                        <a:gd name="connsiteX2" fmla="*/ 467833 w 1052627"/>
                        <a:gd name="connsiteY2" fmla="*/ 21265 h 127591"/>
                        <a:gd name="connsiteX3" fmla="*/ 542261 w 1052627"/>
                        <a:gd name="connsiteY3" fmla="*/ 42530 h 127591"/>
                        <a:gd name="connsiteX4" fmla="*/ 584791 w 1052627"/>
                        <a:gd name="connsiteY4" fmla="*/ 53163 h 127591"/>
                        <a:gd name="connsiteX5" fmla="*/ 616688 w 1052627"/>
                        <a:gd name="connsiteY5" fmla="*/ 74428 h 127591"/>
                        <a:gd name="connsiteX6" fmla="*/ 648586 w 1052627"/>
                        <a:gd name="connsiteY6" fmla="*/ 85060 h 127591"/>
                        <a:gd name="connsiteX7" fmla="*/ 669851 w 1052627"/>
                        <a:gd name="connsiteY7" fmla="*/ 116958 h 127591"/>
                        <a:gd name="connsiteX8" fmla="*/ 861237 w 1052627"/>
                        <a:gd name="connsiteY8" fmla="*/ 127591 h 127591"/>
                        <a:gd name="connsiteX9" fmla="*/ 1052623 w 1052627"/>
                        <a:gd name="connsiteY9" fmla="*/ 127591 h 1275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52627" h="127591">
                          <a:moveTo>
                            <a:pt x="0" y="0"/>
                          </a:moveTo>
                          <a:cubicBezTo>
                            <a:pt x="46074" y="3544"/>
                            <a:pt x="92060" y="8534"/>
                            <a:pt x="138223" y="10632"/>
                          </a:cubicBezTo>
                          <a:cubicBezTo>
                            <a:pt x="248037" y="15624"/>
                            <a:pt x="358085" y="14993"/>
                            <a:pt x="467833" y="21265"/>
                          </a:cubicBezTo>
                          <a:cubicBezTo>
                            <a:pt x="488600" y="22452"/>
                            <a:pt x="521531" y="36607"/>
                            <a:pt x="542261" y="42530"/>
                          </a:cubicBezTo>
                          <a:cubicBezTo>
                            <a:pt x="556312" y="46544"/>
                            <a:pt x="570614" y="49619"/>
                            <a:pt x="584791" y="53163"/>
                          </a:cubicBezTo>
                          <a:cubicBezTo>
                            <a:pt x="595423" y="60251"/>
                            <a:pt x="605258" y="68713"/>
                            <a:pt x="616688" y="74428"/>
                          </a:cubicBezTo>
                          <a:cubicBezTo>
                            <a:pt x="626713" y="79440"/>
                            <a:pt x="639834" y="78059"/>
                            <a:pt x="648586" y="85060"/>
                          </a:cubicBezTo>
                          <a:cubicBezTo>
                            <a:pt x="658565" y="93043"/>
                            <a:pt x="657320" y="114452"/>
                            <a:pt x="669851" y="116958"/>
                          </a:cubicBezTo>
                          <a:cubicBezTo>
                            <a:pt x="732504" y="129489"/>
                            <a:pt x="797442" y="124047"/>
                            <a:pt x="861237" y="127591"/>
                          </a:cubicBezTo>
                          <a:cubicBezTo>
                            <a:pt x="1056162" y="116761"/>
                            <a:pt x="1052623" y="53064"/>
                            <a:pt x="1052623" y="127591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Freeform 154">
                      <a:extLst>
                        <a:ext uri="{FF2B5EF4-FFF2-40B4-BE49-F238E27FC236}">
                          <a16:creationId xmlns:a16="http://schemas.microsoft.com/office/drawing/2014/main" id="{D203F39C-940D-54E6-7219-D76AA9B8B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0344" y="4752753"/>
                      <a:ext cx="1796903" cy="74428"/>
                    </a:xfrm>
                    <a:custGeom>
                      <a:avLst/>
                      <a:gdLst>
                        <a:gd name="connsiteX0" fmla="*/ 1796903 w 1796903"/>
                        <a:gd name="connsiteY0" fmla="*/ 0 h 74428"/>
                        <a:gd name="connsiteX1" fmla="*/ 1679944 w 1796903"/>
                        <a:gd name="connsiteY1" fmla="*/ 10633 h 74428"/>
                        <a:gd name="connsiteX2" fmla="*/ 1605516 w 1796903"/>
                        <a:gd name="connsiteY2" fmla="*/ 31898 h 74428"/>
                        <a:gd name="connsiteX3" fmla="*/ 1382233 w 1796903"/>
                        <a:gd name="connsiteY3" fmla="*/ 53163 h 74428"/>
                        <a:gd name="connsiteX4" fmla="*/ 925033 w 1796903"/>
                        <a:gd name="connsiteY4" fmla="*/ 63796 h 74428"/>
                        <a:gd name="connsiteX5" fmla="*/ 754912 w 1796903"/>
                        <a:gd name="connsiteY5" fmla="*/ 74428 h 74428"/>
                        <a:gd name="connsiteX6" fmla="*/ 0 w 1796903"/>
                        <a:gd name="connsiteY6" fmla="*/ 63796 h 74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796903" h="74428">
                          <a:moveTo>
                            <a:pt x="1796903" y="0"/>
                          </a:moveTo>
                          <a:cubicBezTo>
                            <a:pt x="1757917" y="3544"/>
                            <a:pt x="1718698" y="5097"/>
                            <a:pt x="1679944" y="10633"/>
                          </a:cubicBezTo>
                          <a:cubicBezTo>
                            <a:pt x="1485792" y="38370"/>
                            <a:pt x="1852404" y="2272"/>
                            <a:pt x="1605516" y="31898"/>
                          </a:cubicBezTo>
                          <a:cubicBezTo>
                            <a:pt x="1531284" y="40806"/>
                            <a:pt x="1456977" y="51425"/>
                            <a:pt x="1382233" y="53163"/>
                          </a:cubicBezTo>
                          <a:lnTo>
                            <a:pt x="925033" y="63796"/>
                          </a:lnTo>
                          <a:cubicBezTo>
                            <a:pt x="868326" y="67340"/>
                            <a:pt x="811730" y="74428"/>
                            <a:pt x="754912" y="74428"/>
                          </a:cubicBezTo>
                          <a:cubicBezTo>
                            <a:pt x="503250" y="74428"/>
                            <a:pt x="251662" y="63796"/>
                            <a:pt x="0" y="63796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Freeform 156">
                      <a:extLst>
                        <a:ext uri="{FF2B5EF4-FFF2-40B4-BE49-F238E27FC236}">
                          <a16:creationId xmlns:a16="http://schemas.microsoft.com/office/drawing/2014/main" id="{AB47E67B-99C8-078A-DC36-375F4D0E9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4195" y="4742121"/>
                      <a:ext cx="669852" cy="21265"/>
                    </a:xfrm>
                    <a:custGeom>
                      <a:avLst/>
                      <a:gdLst>
                        <a:gd name="connsiteX0" fmla="*/ 669852 w 669852"/>
                        <a:gd name="connsiteY0" fmla="*/ 0 h 21265"/>
                        <a:gd name="connsiteX1" fmla="*/ 414670 w 669852"/>
                        <a:gd name="connsiteY1" fmla="*/ 21265 h 21265"/>
                        <a:gd name="connsiteX2" fmla="*/ 53163 w 669852"/>
                        <a:gd name="connsiteY2" fmla="*/ 10632 h 21265"/>
                        <a:gd name="connsiteX3" fmla="*/ 0 w 669852"/>
                        <a:gd name="connsiteY3" fmla="*/ 10632 h 212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69852" h="21265">
                          <a:moveTo>
                            <a:pt x="669852" y="0"/>
                          </a:moveTo>
                          <a:lnTo>
                            <a:pt x="414670" y="21265"/>
                          </a:lnTo>
                          <a:cubicBezTo>
                            <a:pt x="294116" y="21265"/>
                            <a:pt x="173678" y="13722"/>
                            <a:pt x="53163" y="10632"/>
                          </a:cubicBezTo>
                          <a:cubicBezTo>
                            <a:pt x="35448" y="10178"/>
                            <a:pt x="17721" y="10632"/>
                            <a:pt x="0" y="10632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Freeform 161">
                      <a:extLst>
                        <a:ext uri="{FF2B5EF4-FFF2-40B4-BE49-F238E27FC236}">
                          <a16:creationId xmlns:a16="http://schemas.microsoft.com/office/drawing/2014/main" id="{155CE226-F422-6810-E53B-6B04AB4A1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5070" y="4029740"/>
                      <a:ext cx="53163" cy="425302"/>
                    </a:xfrm>
                    <a:custGeom>
                      <a:avLst/>
                      <a:gdLst>
                        <a:gd name="connsiteX0" fmla="*/ 53163 w 53163"/>
                        <a:gd name="connsiteY0" fmla="*/ 425302 h 425302"/>
                        <a:gd name="connsiteX1" fmla="*/ 42530 w 53163"/>
                        <a:gd name="connsiteY1" fmla="*/ 329609 h 425302"/>
                        <a:gd name="connsiteX2" fmla="*/ 31897 w 53163"/>
                        <a:gd name="connsiteY2" fmla="*/ 297711 h 425302"/>
                        <a:gd name="connsiteX3" fmla="*/ 21265 w 53163"/>
                        <a:gd name="connsiteY3" fmla="*/ 244548 h 425302"/>
                        <a:gd name="connsiteX4" fmla="*/ 0 w 53163"/>
                        <a:gd name="connsiteY4" fmla="*/ 138223 h 425302"/>
                        <a:gd name="connsiteX5" fmla="*/ 10632 w 53163"/>
                        <a:gd name="connsiteY5" fmla="*/ 74427 h 425302"/>
                        <a:gd name="connsiteX6" fmla="*/ 31897 w 53163"/>
                        <a:gd name="connsiteY6" fmla="*/ 0 h 425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3163" h="425302">
                          <a:moveTo>
                            <a:pt x="53163" y="425302"/>
                          </a:moveTo>
                          <a:cubicBezTo>
                            <a:pt x="49619" y="393404"/>
                            <a:pt x="47806" y="361266"/>
                            <a:pt x="42530" y="329609"/>
                          </a:cubicBezTo>
                          <a:cubicBezTo>
                            <a:pt x="40687" y="318554"/>
                            <a:pt x="34615" y="308584"/>
                            <a:pt x="31897" y="297711"/>
                          </a:cubicBezTo>
                          <a:cubicBezTo>
                            <a:pt x="27514" y="280179"/>
                            <a:pt x="24236" y="262374"/>
                            <a:pt x="21265" y="244548"/>
                          </a:cubicBezTo>
                          <a:cubicBezTo>
                            <a:pt x="4976" y="146811"/>
                            <a:pt x="20378" y="199358"/>
                            <a:pt x="0" y="138223"/>
                          </a:cubicBezTo>
                          <a:cubicBezTo>
                            <a:pt x="3544" y="116958"/>
                            <a:pt x="5403" y="95342"/>
                            <a:pt x="10632" y="74427"/>
                          </a:cubicBezTo>
                          <a:cubicBezTo>
                            <a:pt x="33018" y="-15118"/>
                            <a:pt x="31897" y="36587"/>
                            <a:pt x="31897" y="0"/>
                          </a:cubicBezTo>
                        </a:path>
                      </a:pathLst>
                    </a:cu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Freeform 162">
                      <a:extLst>
                        <a:ext uri="{FF2B5EF4-FFF2-40B4-BE49-F238E27FC236}">
                          <a16:creationId xmlns:a16="http://schemas.microsoft.com/office/drawing/2014/main" id="{47CD73A8-D76A-F451-EDC3-DCDF42C52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6967" y="3976577"/>
                      <a:ext cx="223284" cy="297711"/>
                    </a:xfrm>
                    <a:custGeom>
                      <a:avLst/>
                      <a:gdLst>
                        <a:gd name="connsiteX0" fmla="*/ 0 w 223284"/>
                        <a:gd name="connsiteY0" fmla="*/ 297711 h 297711"/>
                        <a:gd name="connsiteX1" fmla="*/ 42531 w 223284"/>
                        <a:gd name="connsiteY1" fmla="*/ 244549 h 297711"/>
                        <a:gd name="connsiteX2" fmla="*/ 63796 w 223284"/>
                        <a:gd name="connsiteY2" fmla="*/ 223283 h 297711"/>
                        <a:gd name="connsiteX3" fmla="*/ 74428 w 223284"/>
                        <a:gd name="connsiteY3" fmla="*/ 191386 h 297711"/>
                        <a:gd name="connsiteX4" fmla="*/ 170121 w 223284"/>
                        <a:gd name="connsiteY4" fmla="*/ 138223 h 297711"/>
                        <a:gd name="connsiteX5" fmla="*/ 202019 w 223284"/>
                        <a:gd name="connsiteY5" fmla="*/ 116958 h 297711"/>
                        <a:gd name="connsiteX6" fmla="*/ 212652 w 223284"/>
                        <a:gd name="connsiteY6" fmla="*/ 31897 h 297711"/>
                        <a:gd name="connsiteX7" fmla="*/ 223284 w 223284"/>
                        <a:gd name="connsiteY7" fmla="*/ 0 h 2977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23284" h="297711">
                          <a:moveTo>
                            <a:pt x="0" y="297711"/>
                          </a:moveTo>
                          <a:cubicBezTo>
                            <a:pt x="14177" y="279990"/>
                            <a:pt x="27762" y="261779"/>
                            <a:pt x="42531" y="244549"/>
                          </a:cubicBezTo>
                          <a:cubicBezTo>
                            <a:pt x="49055" y="236938"/>
                            <a:pt x="58638" y="231879"/>
                            <a:pt x="63796" y="223283"/>
                          </a:cubicBezTo>
                          <a:cubicBezTo>
                            <a:pt x="69562" y="213673"/>
                            <a:pt x="66503" y="199311"/>
                            <a:pt x="74428" y="191386"/>
                          </a:cubicBezTo>
                          <a:cubicBezTo>
                            <a:pt x="141475" y="124340"/>
                            <a:pt x="116642" y="164963"/>
                            <a:pt x="170121" y="138223"/>
                          </a:cubicBezTo>
                          <a:cubicBezTo>
                            <a:pt x="181551" y="132508"/>
                            <a:pt x="191386" y="124046"/>
                            <a:pt x="202019" y="116958"/>
                          </a:cubicBezTo>
                          <a:cubicBezTo>
                            <a:pt x="205563" y="88604"/>
                            <a:pt x="207540" y="60010"/>
                            <a:pt x="212652" y="31897"/>
                          </a:cubicBezTo>
                          <a:cubicBezTo>
                            <a:pt x="214657" y="20870"/>
                            <a:pt x="223284" y="0"/>
                            <a:pt x="223284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Freeform 163">
                      <a:extLst>
                        <a:ext uri="{FF2B5EF4-FFF2-40B4-BE49-F238E27FC236}">
                          <a16:creationId xmlns:a16="http://schemas.microsoft.com/office/drawing/2014/main" id="{443E42B6-A946-7CC7-0EDA-C4E455DBD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2298" y="4061637"/>
                      <a:ext cx="382772" cy="223284"/>
                    </a:xfrm>
                    <a:custGeom>
                      <a:avLst/>
                      <a:gdLst>
                        <a:gd name="connsiteX0" fmla="*/ 382772 w 382772"/>
                        <a:gd name="connsiteY0" fmla="*/ 223284 h 223284"/>
                        <a:gd name="connsiteX1" fmla="*/ 361507 w 382772"/>
                        <a:gd name="connsiteY1" fmla="*/ 170121 h 223284"/>
                        <a:gd name="connsiteX2" fmla="*/ 244549 w 382772"/>
                        <a:gd name="connsiteY2" fmla="*/ 116958 h 223284"/>
                        <a:gd name="connsiteX3" fmla="*/ 116958 w 382772"/>
                        <a:gd name="connsiteY3" fmla="*/ 106326 h 223284"/>
                        <a:gd name="connsiteX4" fmla="*/ 31897 w 382772"/>
                        <a:gd name="connsiteY4" fmla="*/ 53163 h 223284"/>
                        <a:gd name="connsiteX5" fmla="*/ 0 w 382772"/>
                        <a:gd name="connsiteY5" fmla="*/ 0 h 2232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82772" h="223284">
                          <a:moveTo>
                            <a:pt x="382772" y="223284"/>
                          </a:moveTo>
                          <a:cubicBezTo>
                            <a:pt x="375684" y="205563"/>
                            <a:pt x="374187" y="184386"/>
                            <a:pt x="361507" y="170121"/>
                          </a:cubicBezTo>
                          <a:cubicBezTo>
                            <a:pt x="327588" y="131962"/>
                            <a:pt x="291014" y="122424"/>
                            <a:pt x="244549" y="116958"/>
                          </a:cubicBezTo>
                          <a:cubicBezTo>
                            <a:pt x="202164" y="111971"/>
                            <a:pt x="159488" y="109870"/>
                            <a:pt x="116958" y="106326"/>
                          </a:cubicBezTo>
                          <a:cubicBezTo>
                            <a:pt x="41039" y="81020"/>
                            <a:pt x="65596" y="103712"/>
                            <a:pt x="31897" y="53163"/>
                          </a:cubicBezTo>
                          <a:cubicBezTo>
                            <a:pt x="18095" y="11755"/>
                            <a:pt x="29190" y="29190"/>
                            <a:pt x="0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Freeform 164">
                      <a:extLst>
                        <a:ext uri="{FF2B5EF4-FFF2-40B4-BE49-F238E27FC236}">
                          <a16:creationId xmlns:a16="http://schemas.microsoft.com/office/drawing/2014/main" id="{9DC84E24-9C93-6853-F3E1-E3C0DAB7C1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04167" y="3987209"/>
                      <a:ext cx="329638" cy="401082"/>
                    </a:xfrm>
                    <a:custGeom>
                      <a:avLst/>
                      <a:gdLst>
                        <a:gd name="connsiteX0" fmla="*/ 0 w 329638"/>
                        <a:gd name="connsiteY0" fmla="*/ 329610 h 340242"/>
                        <a:gd name="connsiteX1" fmla="*/ 53163 w 329638"/>
                        <a:gd name="connsiteY1" fmla="*/ 340242 h 340242"/>
                        <a:gd name="connsiteX2" fmla="*/ 106326 w 329638"/>
                        <a:gd name="connsiteY2" fmla="*/ 308344 h 340242"/>
                        <a:gd name="connsiteX3" fmla="*/ 170121 w 329638"/>
                        <a:gd name="connsiteY3" fmla="*/ 212651 h 340242"/>
                        <a:gd name="connsiteX4" fmla="*/ 191386 w 329638"/>
                        <a:gd name="connsiteY4" fmla="*/ 180754 h 340242"/>
                        <a:gd name="connsiteX5" fmla="*/ 212652 w 329638"/>
                        <a:gd name="connsiteY5" fmla="*/ 159489 h 340242"/>
                        <a:gd name="connsiteX6" fmla="*/ 255182 w 329638"/>
                        <a:gd name="connsiteY6" fmla="*/ 63796 h 340242"/>
                        <a:gd name="connsiteX7" fmla="*/ 318977 w 329638"/>
                        <a:gd name="connsiteY7" fmla="*/ 42531 h 340242"/>
                        <a:gd name="connsiteX8" fmla="*/ 329610 w 329638"/>
                        <a:gd name="connsiteY8" fmla="*/ 0 h 340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29638" h="340242">
                          <a:moveTo>
                            <a:pt x="0" y="329610"/>
                          </a:moveTo>
                          <a:cubicBezTo>
                            <a:pt x="17721" y="333154"/>
                            <a:pt x="35091" y="340242"/>
                            <a:pt x="53163" y="340242"/>
                          </a:cubicBezTo>
                          <a:cubicBezTo>
                            <a:pt x="76062" y="340242"/>
                            <a:pt x="93691" y="325190"/>
                            <a:pt x="106326" y="308344"/>
                          </a:cubicBezTo>
                          <a:cubicBezTo>
                            <a:pt x="106336" y="308331"/>
                            <a:pt x="159484" y="228607"/>
                            <a:pt x="170121" y="212651"/>
                          </a:cubicBezTo>
                          <a:cubicBezTo>
                            <a:pt x="177209" y="202019"/>
                            <a:pt x="182350" y="189790"/>
                            <a:pt x="191386" y="180754"/>
                          </a:cubicBezTo>
                          <a:lnTo>
                            <a:pt x="212652" y="159489"/>
                          </a:lnTo>
                          <a:cubicBezTo>
                            <a:pt x="216180" y="148904"/>
                            <a:pt x="233898" y="77098"/>
                            <a:pt x="255182" y="63796"/>
                          </a:cubicBezTo>
                          <a:cubicBezTo>
                            <a:pt x="274190" y="51916"/>
                            <a:pt x="318977" y="42531"/>
                            <a:pt x="318977" y="42531"/>
                          </a:cubicBezTo>
                          <a:cubicBezTo>
                            <a:pt x="330731" y="7271"/>
                            <a:pt x="329610" y="21841"/>
                            <a:pt x="329610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Freeform 165">
                      <a:extLst>
                        <a:ext uri="{FF2B5EF4-FFF2-40B4-BE49-F238E27FC236}">
                          <a16:creationId xmlns:a16="http://schemas.microsoft.com/office/drawing/2014/main" id="{8B828107-2A88-F114-DD83-A7650BBF68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04139" y="3934047"/>
                      <a:ext cx="116987" cy="318976"/>
                    </a:xfrm>
                    <a:custGeom>
                      <a:avLst/>
                      <a:gdLst>
                        <a:gd name="connsiteX0" fmla="*/ 116987 w 116987"/>
                        <a:gd name="connsiteY0" fmla="*/ 318976 h 318976"/>
                        <a:gd name="connsiteX1" fmla="*/ 95721 w 116987"/>
                        <a:gd name="connsiteY1" fmla="*/ 265813 h 318976"/>
                        <a:gd name="connsiteX2" fmla="*/ 85089 w 116987"/>
                        <a:gd name="connsiteY2" fmla="*/ 233916 h 318976"/>
                        <a:gd name="connsiteX3" fmla="*/ 63824 w 116987"/>
                        <a:gd name="connsiteY3" fmla="*/ 202018 h 318976"/>
                        <a:gd name="connsiteX4" fmla="*/ 42559 w 116987"/>
                        <a:gd name="connsiteY4" fmla="*/ 138223 h 318976"/>
                        <a:gd name="connsiteX5" fmla="*/ 31926 w 116987"/>
                        <a:gd name="connsiteY5" fmla="*/ 106325 h 318976"/>
                        <a:gd name="connsiteX6" fmla="*/ 10661 w 116987"/>
                        <a:gd name="connsiteY6" fmla="*/ 42530 h 318976"/>
                        <a:gd name="connsiteX7" fmla="*/ 28 w 116987"/>
                        <a:gd name="connsiteY7" fmla="*/ 0 h 3189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6987" h="318976">
                          <a:moveTo>
                            <a:pt x="116987" y="318976"/>
                          </a:moveTo>
                          <a:cubicBezTo>
                            <a:pt x="109898" y="301255"/>
                            <a:pt x="102423" y="283684"/>
                            <a:pt x="95721" y="265813"/>
                          </a:cubicBezTo>
                          <a:cubicBezTo>
                            <a:pt x="91786" y="255319"/>
                            <a:pt x="90101" y="243940"/>
                            <a:pt x="85089" y="233916"/>
                          </a:cubicBezTo>
                          <a:cubicBezTo>
                            <a:pt x="79374" y="222486"/>
                            <a:pt x="69014" y="213695"/>
                            <a:pt x="63824" y="202018"/>
                          </a:cubicBezTo>
                          <a:cubicBezTo>
                            <a:pt x="54720" y="181535"/>
                            <a:pt x="49647" y="159488"/>
                            <a:pt x="42559" y="138223"/>
                          </a:cubicBezTo>
                          <a:lnTo>
                            <a:pt x="31926" y="106325"/>
                          </a:lnTo>
                          <a:lnTo>
                            <a:pt x="10661" y="42530"/>
                          </a:lnTo>
                          <a:cubicBezTo>
                            <a:pt x="-1093" y="7270"/>
                            <a:pt x="28" y="21840"/>
                            <a:pt x="28" y="0"/>
                          </a:cubicBezTo>
                        </a:path>
                      </a:pathLst>
                    </a:cu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Freeform 166">
                      <a:extLst>
                        <a:ext uri="{FF2B5EF4-FFF2-40B4-BE49-F238E27FC236}">
                          <a16:creationId xmlns:a16="http://schemas.microsoft.com/office/drawing/2014/main" id="{0D87EEF5-2661-5446-1B3B-6FC20ECFA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6819" y="3976577"/>
                      <a:ext cx="425302" cy="191386"/>
                    </a:xfrm>
                    <a:custGeom>
                      <a:avLst/>
                      <a:gdLst>
                        <a:gd name="connsiteX0" fmla="*/ 0 w 425302"/>
                        <a:gd name="connsiteY0" fmla="*/ 191386 h 191386"/>
                        <a:gd name="connsiteX1" fmla="*/ 74428 w 425302"/>
                        <a:gd name="connsiteY1" fmla="*/ 180753 h 191386"/>
                        <a:gd name="connsiteX2" fmla="*/ 106325 w 425302"/>
                        <a:gd name="connsiteY2" fmla="*/ 191386 h 191386"/>
                        <a:gd name="connsiteX3" fmla="*/ 180753 w 425302"/>
                        <a:gd name="connsiteY3" fmla="*/ 180753 h 191386"/>
                        <a:gd name="connsiteX4" fmla="*/ 191386 w 425302"/>
                        <a:gd name="connsiteY4" fmla="*/ 148856 h 191386"/>
                        <a:gd name="connsiteX5" fmla="*/ 244548 w 425302"/>
                        <a:gd name="connsiteY5" fmla="*/ 116958 h 191386"/>
                        <a:gd name="connsiteX6" fmla="*/ 297711 w 425302"/>
                        <a:gd name="connsiteY6" fmla="*/ 106325 h 191386"/>
                        <a:gd name="connsiteX7" fmla="*/ 329609 w 425302"/>
                        <a:gd name="connsiteY7" fmla="*/ 95693 h 191386"/>
                        <a:gd name="connsiteX8" fmla="*/ 361507 w 425302"/>
                        <a:gd name="connsiteY8" fmla="*/ 63795 h 191386"/>
                        <a:gd name="connsiteX9" fmla="*/ 372139 w 425302"/>
                        <a:gd name="connsiteY9" fmla="*/ 31897 h 191386"/>
                        <a:gd name="connsiteX10" fmla="*/ 393404 w 425302"/>
                        <a:gd name="connsiteY10" fmla="*/ 0 h 191386"/>
                        <a:gd name="connsiteX11" fmla="*/ 425302 w 425302"/>
                        <a:gd name="connsiteY11" fmla="*/ 10632 h 1913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425302" h="191386">
                          <a:moveTo>
                            <a:pt x="0" y="191386"/>
                          </a:moveTo>
                          <a:cubicBezTo>
                            <a:pt x="24809" y="187842"/>
                            <a:pt x="49367" y="180753"/>
                            <a:pt x="74428" y="180753"/>
                          </a:cubicBezTo>
                          <a:cubicBezTo>
                            <a:pt x="85636" y="180753"/>
                            <a:pt x="95117" y="191386"/>
                            <a:pt x="106325" y="191386"/>
                          </a:cubicBezTo>
                          <a:cubicBezTo>
                            <a:pt x="131386" y="191386"/>
                            <a:pt x="155944" y="184297"/>
                            <a:pt x="180753" y="180753"/>
                          </a:cubicBezTo>
                          <a:cubicBezTo>
                            <a:pt x="184297" y="170121"/>
                            <a:pt x="185620" y="158466"/>
                            <a:pt x="191386" y="148856"/>
                          </a:cubicBezTo>
                          <a:cubicBezTo>
                            <a:pt x="204662" y="126729"/>
                            <a:pt x="220932" y="122862"/>
                            <a:pt x="244548" y="116958"/>
                          </a:cubicBezTo>
                          <a:cubicBezTo>
                            <a:pt x="262080" y="112575"/>
                            <a:pt x="280179" y="110708"/>
                            <a:pt x="297711" y="106325"/>
                          </a:cubicBezTo>
                          <a:cubicBezTo>
                            <a:pt x="308584" y="103607"/>
                            <a:pt x="318976" y="99237"/>
                            <a:pt x="329609" y="95693"/>
                          </a:cubicBezTo>
                          <a:cubicBezTo>
                            <a:pt x="340242" y="85060"/>
                            <a:pt x="353166" y="76306"/>
                            <a:pt x="361507" y="63795"/>
                          </a:cubicBezTo>
                          <a:cubicBezTo>
                            <a:pt x="367724" y="54470"/>
                            <a:pt x="367127" y="41922"/>
                            <a:pt x="372139" y="31897"/>
                          </a:cubicBezTo>
                          <a:cubicBezTo>
                            <a:pt x="377854" y="20467"/>
                            <a:pt x="386316" y="10632"/>
                            <a:pt x="393404" y="0"/>
                          </a:cubicBezTo>
                          <a:lnTo>
                            <a:pt x="425302" y="10632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Freeform 169">
                      <a:extLst>
                        <a:ext uri="{FF2B5EF4-FFF2-40B4-BE49-F238E27FC236}">
                          <a16:creationId xmlns:a16="http://schemas.microsoft.com/office/drawing/2014/main" id="{D0F22A47-5361-24CD-5823-A2E1BC37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7387" y="4167963"/>
                      <a:ext cx="255366" cy="116958"/>
                    </a:xfrm>
                    <a:custGeom>
                      <a:avLst/>
                      <a:gdLst>
                        <a:gd name="connsiteX0" fmla="*/ 255366 w 255366"/>
                        <a:gd name="connsiteY0" fmla="*/ 116958 h 116958"/>
                        <a:gd name="connsiteX1" fmla="*/ 202204 w 255366"/>
                        <a:gd name="connsiteY1" fmla="*/ 95693 h 116958"/>
                        <a:gd name="connsiteX2" fmla="*/ 53348 w 255366"/>
                        <a:gd name="connsiteY2" fmla="*/ 74428 h 116958"/>
                        <a:gd name="connsiteX3" fmla="*/ 185 w 255366"/>
                        <a:gd name="connsiteY3" fmla="*/ 31897 h 116958"/>
                        <a:gd name="connsiteX4" fmla="*/ 10818 w 255366"/>
                        <a:gd name="connsiteY4" fmla="*/ 0 h 1169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5366" h="116958">
                          <a:moveTo>
                            <a:pt x="255366" y="116958"/>
                          </a:moveTo>
                          <a:cubicBezTo>
                            <a:pt x="237645" y="109870"/>
                            <a:pt x="220485" y="101177"/>
                            <a:pt x="202204" y="95693"/>
                          </a:cubicBezTo>
                          <a:cubicBezTo>
                            <a:pt x="162373" y="83743"/>
                            <a:pt x="87438" y="78216"/>
                            <a:pt x="53348" y="74428"/>
                          </a:cubicBezTo>
                          <a:cubicBezTo>
                            <a:pt x="28468" y="66134"/>
                            <a:pt x="5843" y="65846"/>
                            <a:pt x="185" y="31897"/>
                          </a:cubicBezTo>
                          <a:cubicBezTo>
                            <a:pt x="-1657" y="20842"/>
                            <a:pt x="10818" y="0"/>
                            <a:pt x="108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Freeform 170">
                      <a:extLst>
                        <a:ext uri="{FF2B5EF4-FFF2-40B4-BE49-F238E27FC236}">
                          <a16:creationId xmlns:a16="http://schemas.microsoft.com/office/drawing/2014/main" id="{3290BC3D-D673-178D-5495-61F6A5551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57060" y="4029740"/>
                      <a:ext cx="202019" cy="414669"/>
                    </a:xfrm>
                    <a:custGeom>
                      <a:avLst/>
                      <a:gdLst>
                        <a:gd name="connsiteX0" fmla="*/ 0 w 202019"/>
                        <a:gd name="connsiteY0" fmla="*/ 414669 h 414669"/>
                        <a:gd name="connsiteX1" fmla="*/ 10633 w 202019"/>
                        <a:gd name="connsiteY1" fmla="*/ 361507 h 414669"/>
                        <a:gd name="connsiteX2" fmla="*/ 31898 w 202019"/>
                        <a:gd name="connsiteY2" fmla="*/ 212651 h 414669"/>
                        <a:gd name="connsiteX3" fmla="*/ 53163 w 202019"/>
                        <a:gd name="connsiteY3" fmla="*/ 180753 h 414669"/>
                        <a:gd name="connsiteX4" fmla="*/ 85061 w 202019"/>
                        <a:gd name="connsiteY4" fmla="*/ 159488 h 414669"/>
                        <a:gd name="connsiteX5" fmla="*/ 95693 w 202019"/>
                        <a:gd name="connsiteY5" fmla="*/ 127590 h 414669"/>
                        <a:gd name="connsiteX6" fmla="*/ 148856 w 202019"/>
                        <a:gd name="connsiteY6" fmla="*/ 74427 h 414669"/>
                        <a:gd name="connsiteX7" fmla="*/ 159489 w 202019"/>
                        <a:gd name="connsiteY7" fmla="*/ 42530 h 414669"/>
                        <a:gd name="connsiteX8" fmla="*/ 202019 w 202019"/>
                        <a:gd name="connsiteY8" fmla="*/ 0 h 4146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02019" h="414669">
                          <a:moveTo>
                            <a:pt x="0" y="414669"/>
                          </a:moveTo>
                          <a:cubicBezTo>
                            <a:pt x="3544" y="396948"/>
                            <a:pt x="8391" y="379439"/>
                            <a:pt x="10633" y="361507"/>
                          </a:cubicBezTo>
                          <a:cubicBezTo>
                            <a:pt x="14707" y="328916"/>
                            <a:pt x="11055" y="254337"/>
                            <a:pt x="31898" y="212651"/>
                          </a:cubicBezTo>
                          <a:cubicBezTo>
                            <a:pt x="37613" y="201221"/>
                            <a:pt x="44127" y="189789"/>
                            <a:pt x="53163" y="180753"/>
                          </a:cubicBezTo>
                          <a:cubicBezTo>
                            <a:pt x="62199" y="171717"/>
                            <a:pt x="74428" y="166576"/>
                            <a:pt x="85061" y="159488"/>
                          </a:cubicBezTo>
                          <a:cubicBezTo>
                            <a:pt x="88605" y="148855"/>
                            <a:pt x="88968" y="136556"/>
                            <a:pt x="95693" y="127590"/>
                          </a:cubicBezTo>
                          <a:cubicBezTo>
                            <a:pt x="110730" y="107541"/>
                            <a:pt x="148856" y="74427"/>
                            <a:pt x="148856" y="74427"/>
                          </a:cubicBezTo>
                          <a:cubicBezTo>
                            <a:pt x="152400" y="63795"/>
                            <a:pt x="152488" y="51282"/>
                            <a:pt x="159489" y="42530"/>
                          </a:cubicBezTo>
                          <a:cubicBezTo>
                            <a:pt x="227912" y="-42996"/>
                            <a:pt x="167110" y="69821"/>
                            <a:pt x="202019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Freeform 171">
                      <a:extLst>
                        <a:ext uri="{FF2B5EF4-FFF2-40B4-BE49-F238E27FC236}">
                          <a16:creationId xmlns:a16="http://schemas.microsoft.com/office/drawing/2014/main" id="{331042E7-385A-0940-9A93-246DD3267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2753" y="4061637"/>
                      <a:ext cx="404703" cy="244549"/>
                    </a:xfrm>
                    <a:custGeom>
                      <a:avLst/>
                      <a:gdLst>
                        <a:gd name="connsiteX0" fmla="*/ 0 w 404703"/>
                        <a:gd name="connsiteY0" fmla="*/ 233916 h 244549"/>
                        <a:gd name="connsiteX1" fmla="*/ 53163 w 404703"/>
                        <a:gd name="connsiteY1" fmla="*/ 244549 h 244549"/>
                        <a:gd name="connsiteX2" fmla="*/ 159489 w 404703"/>
                        <a:gd name="connsiteY2" fmla="*/ 212651 h 244549"/>
                        <a:gd name="connsiteX3" fmla="*/ 223284 w 404703"/>
                        <a:gd name="connsiteY3" fmla="*/ 148856 h 244549"/>
                        <a:gd name="connsiteX4" fmla="*/ 340242 w 404703"/>
                        <a:gd name="connsiteY4" fmla="*/ 159489 h 244549"/>
                        <a:gd name="connsiteX5" fmla="*/ 382773 w 404703"/>
                        <a:gd name="connsiteY5" fmla="*/ 116958 h 244549"/>
                        <a:gd name="connsiteX6" fmla="*/ 404038 w 404703"/>
                        <a:gd name="connsiteY6" fmla="*/ 53163 h 244549"/>
                        <a:gd name="connsiteX7" fmla="*/ 393405 w 404703"/>
                        <a:gd name="connsiteY7" fmla="*/ 0 h 244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4703" h="244549">
                          <a:moveTo>
                            <a:pt x="0" y="233916"/>
                          </a:moveTo>
                          <a:cubicBezTo>
                            <a:pt x="17721" y="237460"/>
                            <a:pt x="35091" y="244549"/>
                            <a:pt x="53163" y="244549"/>
                          </a:cubicBezTo>
                          <a:cubicBezTo>
                            <a:pt x="100382" y="244549"/>
                            <a:pt x="127063" y="241474"/>
                            <a:pt x="159489" y="212651"/>
                          </a:cubicBezTo>
                          <a:cubicBezTo>
                            <a:pt x="181966" y="192671"/>
                            <a:pt x="223284" y="148856"/>
                            <a:pt x="223284" y="148856"/>
                          </a:cubicBezTo>
                          <a:cubicBezTo>
                            <a:pt x="262270" y="152400"/>
                            <a:pt x="301855" y="167166"/>
                            <a:pt x="340242" y="159489"/>
                          </a:cubicBezTo>
                          <a:cubicBezTo>
                            <a:pt x="359902" y="155557"/>
                            <a:pt x="382773" y="116958"/>
                            <a:pt x="382773" y="116958"/>
                          </a:cubicBezTo>
                          <a:cubicBezTo>
                            <a:pt x="389861" y="95693"/>
                            <a:pt x="408434" y="75143"/>
                            <a:pt x="404038" y="53163"/>
                          </a:cubicBezTo>
                          <a:lnTo>
                            <a:pt x="393405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Freeform 172">
                      <a:extLst>
                        <a:ext uri="{FF2B5EF4-FFF2-40B4-BE49-F238E27FC236}">
                          <a16:creationId xmlns:a16="http://schemas.microsoft.com/office/drawing/2014/main" id="{59BAB1EB-849A-66AE-CA60-BD9F55CDB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0474" y="4327451"/>
                      <a:ext cx="64177" cy="53163"/>
                    </a:xfrm>
                    <a:custGeom>
                      <a:avLst/>
                      <a:gdLst>
                        <a:gd name="connsiteX0" fmla="*/ 64177 w 64177"/>
                        <a:gd name="connsiteY0" fmla="*/ 0 h 53163"/>
                        <a:gd name="connsiteX1" fmla="*/ 382 w 64177"/>
                        <a:gd name="connsiteY1" fmla="*/ 42530 h 53163"/>
                        <a:gd name="connsiteX2" fmla="*/ 382 w 64177"/>
                        <a:gd name="connsiteY2" fmla="*/ 53163 h 53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4177" h="53163">
                          <a:moveTo>
                            <a:pt x="64177" y="0"/>
                          </a:moveTo>
                          <a:cubicBezTo>
                            <a:pt x="6961" y="11444"/>
                            <a:pt x="12427" y="-5651"/>
                            <a:pt x="382" y="42530"/>
                          </a:cubicBezTo>
                          <a:cubicBezTo>
                            <a:pt x="-478" y="45969"/>
                            <a:pt x="382" y="49619"/>
                            <a:pt x="382" y="53163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Freeform 173">
                      <a:extLst>
                        <a:ext uri="{FF2B5EF4-FFF2-40B4-BE49-F238E27FC236}">
                          <a16:creationId xmlns:a16="http://schemas.microsoft.com/office/drawing/2014/main" id="{F4A82985-0DA8-1F76-6BEA-486B857FAB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6987" y="4476190"/>
                      <a:ext cx="394379" cy="372257"/>
                    </a:xfrm>
                    <a:custGeom>
                      <a:avLst/>
                      <a:gdLst>
                        <a:gd name="connsiteX0" fmla="*/ 373114 w 373114"/>
                        <a:gd name="connsiteY0" fmla="*/ 0 h 340242"/>
                        <a:gd name="connsiteX1" fmla="*/ 298686 w 373114"/>
                        <a:gd name="connsiteY1" fmla="*/ 95693 h 340242"/>
                        <a:gd name="connsiteX2" fmla="*/ 266789 w 373114"/>
                        <a:gd name="connsiteY2" fmla="*/ 106325 h 340242"/>
                        <a:gd name="connsiteX3" fmla="*/ 234891 w 373114"/>
                        <a:gd name="connsiteY3" fmla="*/ 127590 h 340242"/>
                        <a:gd name="connsiteX4" fmla="*/ 202993 w 373114"/>
                        <a:gd name="connsiteY4" fmla="*/ 138223 h 340242"/>
                        <a:gd name="connsiteX5" fmla="*/ 139198 w 373114"/>
                        <a:gd name="connsiteY5" fmla="*/ 180753 h 340242"/>
                        <a:gd name="connsiteX6" fmla="*/ 107300 w 373114"/>
                        <a:gd name="connsiteY6" fmla="*/ 202018 h 340242"/>
                        <a:gd name="connsiteX7" fmla="*/ 43505 w 373114"/>
                        <a:gd name="connsiteY7" fmla="*/ 233916 h 340242"/>
                        <a:gd name="connsiteX8" fmla="*/ 32872 w 373114"/>
                        <a:gd name="connsiteY8" fmla="*/ 265814 h 340242"/>
                        <a:gd name="connsiteX9" fmla="*/ 975 w 373114"/>
                        <a:gd name="connsiteY9" fmla="*/ 287079 h 340242"/>
                        <a:gd name="connsiteX10" fmla="*/ 11607 w 373114"/>
                        <a:gd name="connsiteY10" fmla="*/ 340242 h 340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3114" h="340242">
                          <a:moveTo>
                            <a:pt x="373114" y="0"/>
                          </a:moveTo>
                          <a:cubicBezTo>
                            <a:pt x="360352" y="21270"/>
                            <a:pt x="327258" y="86169"/>
                            <a:pt x="298686" y="95693"/>
                          </a:cubicBezTo>
                          <a:lnTo>
                            <a:pt x="266789" y="106325"/>
                          </a:lnTo>
                          <a:cubicBezTo>
                            <a:pt x="256156" y="113413"/>
                            <a:pt x="246321" y="121875"/>
                            <a:pt x="234891" y="127590"/>
                          </a:cubicBezTo>
                          <a:cubicBezTo>
                            <a:pt x="224866" y="132602"/>
                            <a:pt x="212790" y="132780"/>
                            <a:pt x="202993" y="138223"/>
                          </a:cubicBezTo>
                          <a:cubicBezTo>
                            <a:pt x="180652" y="150635"/>
                            <a:pt x="160463" y="166576"/>
                            <a:pt x="139198" y="180753"/>
                          </a:cubicBezTo>
                          <a:cubicBezTo>
                            <a:pt x="128565" y="187841"/>
                            <a:pt x="119423" y="197977"/>
                            <a:pt x="107300" y="202018"/>
                          </a:cubicBezTo>
                          <a:cubicBezTo>
                            <a:pt x="63280" y="216692"/>
                            <a:pt x="84728" y="206434"/>
                            <a:pt x="43505" y="233916"/>
                          </a:cubicBezTo>
                          <a:cubicBezTo>
                            <a:pt x="39961" y="244549"/>
                            <a:pt x="39873" y="257062"/>
                            <a:pt x="32872" y="265814"/>
                          </a:cubicBezTo>
                          <a:cubicBezTo>
                            <a:pt x="24889" y="275792"/>
                            <a:pt x="4486" y="274792"/>
                            <a:pt x="975" y="287079"/>
                          </a:cubicBezTo>
                          <a:cubicBezTo>
                            <a:pt x="-3990" y="304456"/>
                            <a:pt x="11607" y="340242"/>
                            <a:pt x="11607" y="340242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Freeform 174">
                      <a:extLst>
                        <a:ext uri="{FF2B5EF4-FFF2-40B4-BE49-F238E27FC236}">
                          <a16:creationId xmlns:a16="http://schemas.microsoft.com/office/drawing/2014/main" id="{6CA40CCB-F4F0-00CB-386C-3AC5C9B79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0937" y="4614530"/>
                      <a:ext cx="44105" cy="244549"/>
                    </a:xfrm>
                    <a:custGeom>
                      <a:avLst/>
                      <a:gdLst>
                        <a:gd name="connsiteX0" fmla="*/ 44105 w 44105"/>
                        <a:gd name="connsiteY0" fmla="*/ 0 h 244549"/>
                        <a:gd name="connsiteX1" fmla="*/ 1575 w 44105"/>
                        <a:gd name="connsiteY1" fmla="*/ 53163 h 244549"/>
                        <a:gd name="connsiteX2" fmla="*/ 12207 w 44105"/>
                        <a:gd name="connsiteY2" fmla="*/ 116958 h 244549"/>
                        <a:gd name="connsiteX3" fmla="*/ 33472 w 44105"/>
                        <a:gd name="connsiteY3" fmla="*/ 180754 h 244549"/>
                        <a:gd name="connsiteX4" fmla="*/ 44105 w 44105"/>
                        <a:gd name="connsiteY4" fmla="*/ 212651 h 244549"/>
                        <a:gd name="connsiteX5" fmla="*/ 44105 w 44105"/>
                        <a:gd name="connsiteY5" fmla="*/ 244549 h 244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4105" h="244549">
                          <a:moveTo>
                            <a:pt x="44105" y="0"/>
                          </a:moveTo>
                          <a:cubicBezTo>
                            <a:pt x="29928" y="17721"/>
                            <a:pt x="7546" y="31269"/>
                            <a:pt x="1575" y="53163"/>
                          </a:cubicBezTo>
                          <a:cubicBezTo>
                            <a:pt x="-4097" y="73962"/>
                            <a:pt x="6978" y="96043"/>
                            <a:pt x="12207" y="116958"/>
                          </a:cubicBezTo>
                          <a:cubicBezTo>
                            <a:pt x="17643" y="138704"/>
                            <a:pt x="26383" y="159489"/>
                            <a:pt x="33472" y="180754"/>
                          </a:cubicBezTo>
                          <a:cubicBezTo>
                            <a:pt x="37016" y="191386"/>
                            <a:pt x="44105" y="201443"/>
                            <a:pt x="44105" y="212651"/>
                          </a:cubicBezTo>
                          <a:lnTo>
                            <a:pt x="44105" y="244549"/>
                          </a:ln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Freeform 175">
                      <a:extLst>
                        <a:ext uri="{FF2B5EF4-FFF2-40B4-BE49-F238E27FC236}">
                          <a16:creationId xmlns:a16="http://schemas.microsoft.com/office/drawing/2014/main" id="{AE63F08E-ABD0-14E3-ED45-EA7D5E9FC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336" y="4688958"/>
                      <a:ext cx="425320" cy="91638"/>
                    </a:xfrm>
                    <a:custGeom>
                      <a:avLst/>
                      <a:gdLst>
                        <a:gd name="connsiteX0" fmla="*/ 425320 w 425320"/>
                        <a:gd name="connsiteY0" fmla="*/ 21265 h 91638"/>
                        <a:gd name="connsiteX1" fmla="*/ 372157 w 425320"/>
                        <a:gd name="connsiteY1" fmla="*/ 10633 h 91638"/>
                        <a:gd name="connsiteX2" fmla="*/ 329627 w 425320"/>
                        <a:gd name="connsiteY2" fmla="*/ 0 h 91638"/>
                        <a:gd name="connsiteX3" fmla="*/ 276464 w 425320"/>
                        <a:gd name="connsiteY3" fmla="*/ 10633 h 91638"/>
                        <a:gd name="connsiteX4" fmla="*/ 138241 w 425320"/>
                        <a:gd name="connsiteY4" fmla="*/ 21265 h 91638"/>
                        <a:gd name="connsiteX5" fmla="*/ 53180 w 425320"/>
                        <a:gd name="connsiteY5" fmla="*/ 31898 h 91638"/>
                        <a:gd name="connsiteX6" fmla="*/ 17 w 425320"/>
                        <a:gd name="connsiteY6" fmla="*/ 74428 h 916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25320" h="91638">
                          <a:moveTo>
                            <a:pt x="425320" y="21265"/>
                          </a:moveTo>
                          <a:cubicBezTo>
                            <a:pt x="407599" y="17721"/>
                            <a:pt x="389799" y="14553"/>
                            <a:pt x="372157" y="10633"/>
                          </a:cubicBezTo>
                          <a:cubicBezTo>
                            <a:pt x="357892" y="7463"/>
                            <a:pt x="344240" y="0"/>
                            <a:pt x="329627" y="0"/>
                          </a:cubicBezTo>
                          <a:cubicBezTo>
                            <a:pt x="311555" y="0"/>
                            <a:pt x="294425" y="8637"/>
                            <a:pt x="276464" y="10633"/>
                          </a:cubicBezTo>
                          <a:cubicBezTo>
                            <a:pt x="230536" y="15736"/>
                            <a:pt x="184243" y="16884"/>
                            <a:pt x="138241" y="21265"/>
                          </a:cubicBezTo>
                          <a:cubicBezTo>
                            <a:pt x="109795" y="23974"/>
                            <a:pt x="81534" y="28354"/>
                            <a:pt x="53180" y="31898"/>
                          </a:cubicBezTo>
                          <a:cubicBezTo>
                            <a:pt x="-2489" y="87567"/>
                            <a:pt x="17" y="110122"/>
                            <a:pt x="17" y="74428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Freeform 177">
                      <a:extLst>
                        <a:ext uri="{FF2B5EF4-FFF2-40B4-BE49-F238E27FC236}">
                          <a16:creationId xmlns:a16="http://schemas.microsoft.com/office/drawing/2014/main" id="{716BA682-1314-E4ED-3B57-8F9ECAD2A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4437" y="4529470"/>
                      <a:ext cx="95874" cy="223283"/>
                    </a:xfrm>
                    <a:custGeom>
                      <a:avLst/>
                      <a:gdLst>
                        <a:gd name="connsiteX0" fmla="*/ 0 w 95874"/>
                        <a:gd name="connsiteY0" fmla="*/ 0 h 223283"/>
                        <a:gd name="connsiteX1" fmla="*/ 31898 w 95874"/>
                        <a:gd name="connsiteY1" fmla="*/ 85060 h 223283"/>
                        <a:gd name="connsiteX2" fmla="*/ 85061 w 95874"/>
                        <a:gd name="connsiteY2" fmla="*/ 170121 h 223283"/>
                        <a:gd name="connsiteX3" fmla="*/ 85061 w 95874"/>
                        <a:gd name="connsiteY3" fmla="*/ 223283 h 2232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5874" h="223283">
                          <a:moveTo>
                            <a:pt x="0" y="0"/>
                          </a:moveTo>
                          <a:cubicBezTo>
                            <a:pt x="25209" y="126041"/>
                            <a:pt x="-7926" y="-4545"/>
                            <a:pt x="31898" y="85060"/>
                          </a:cubicBezTo>
                          <a:cubicBezTo>
                            <a:pt x="69191" y="168971"/>
                            <a:pt x="27678" y="131866"/>
                            <a:pt x="85061" y="170121"/>
                          </a:cubicBezTo>
                          <a:cubicBezTo>
                            <a:pt x="98199" y="209536"/>
                            <a:pt x="100705" y="191994"/>
                            <a:pt x="85061" y="223283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Freeform 178">
                      <a:extLst>
                        <a:ext uri="{FF2B5EF4-FFF2-40B4-BE49-F238E27FC236}">
                          <a16:creationId xmlns:a16="http://schemas.microsoft.com/office/drawing/2014/main" id="{E191C22C-6198-8F3E-F116-1D7996E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767" y="4029740"/>
                      <a:ext cx="138224" cy="414669"/>
                    </a:xfrm>
                    <a:custGeom>
                      <a:avLst/>
                      <a:gdLst>
                        <a:gd name="connsiteX0" fmla="*/ 138224 w 138224"/>
                        <a:gd name="connsiteY0" fmla="*/ 414669 h 414669"/>
                        <a:gd name="connsiteX1" fmla="*/ 116959 w 138224"/>
                        <a:gd name="connsiteY1" fmla="*/ 361507 h 414669"/>
                        <a:gd name="connsiteX2" fmla="*/ 95693 w 138224"/>
                        <a:gd name="connsiteY2" fmla="*/ 340241 h 414669"/>
                        <a:gd name="connsiteX3" fmla="*/ 74428 w 138224"/>
                        <a:gd name="connsiteY3" fmla="*/ 265813 h 414669"/>
                        <a:gd name="connsiteX4" fmla="*/ 21266 w 138224"/>
                        <a:gd name="connsiteY4" fmla="*/ 202018 h 414669"/>
                        <a:gd name="connsiteX5" fmla="*/ 0 w 138224"/>
                        <a:gd name="connsiteY5" fmla="*/ 159488 h 414669"/>
                        <a:gd name="connsiteX6" fmla="*/ 21266 w 138224"/>
                        <a:gd name="connsiteY6" fmla="*/ 74427 h 414669"/>
                        <a:gd name="connsiteX7" fmla="*/ 31898 w 138224"/>
                        <a:gd name="connsiteY7" fmla="*/ 42530 h 414669"/>
                        <a:gd name="connsiteX8" fmla="*/ 21266 w 138224"/>
                        <a:gd name="connsiteY8" fmla="*/ 0 h 4146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8224" h="414669">
                          <a:moveTo>
                            <a:pt x="138224" y="414669"/>
                          </a:moveTo>
                          <a:cubicBezTo>
                            <a:pt x="131136" y="396948"/>
                            <a:pt x="126428" y="378078"/>
                            <a:pt x="116959" y="361507"/>
                          </a:cubicBezTo>
                          <a:cubicBezTo>
                            <a:pt x="111985" y="352803"/>
                            <a:pt x="100851" y="348837"/>
                            <a:pt x="95693" y="340241"/>
                          </a:cubicBezTo>
                          <a:cubicBezTo>
                            <a:pt x="85351" y="323004"/>
                            <a:pt x="81376" y="282025"/>
                            <a:pt x="74428" y="265813"/>
                          </a:cubicBezTo>
                          <a:cubicBezTo>
                            <a:pt x="56349" y="223630"/>
                            <a:pt x="48634" y="240334"/>
                            <a:pt x="21266" y="202018"/>
                          </a:cubicBezTo>
                          <a:cubicBezTo>
                            <a:pt x="12053" y="189120"/>
                            <a:pt x="7089" y="173665"/>
                            <a:pt x="0" y="159488"/>
                          </a:cubicBezTo>
                          <a:cubicBezTo>
                            <a:pt x="7089" y="131134"/>
                            <a:pt x="13576" y="102624"/>
                            <a:pt x="21266" y="74427"/>
                          </a:cubicBezTo>
                          <a:cubicBezTo>
                            <a:pt x="24215" y="63614"/>
                            <a:pt x="31898" y="53737"/>
                            <a:pt x="31898" y="42530"/>
                          </a:cubicBezTo>
                          <a:cubicBezTo>
                            <a:pt x="31898" y="27917"/>
                            <a:pt x="21266" y="0"/>
                            <a:pt x="21266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Freeform 179">
                      <a:extLst>
                        <a:ext uri="{FF2B5EF4-FFF2-40B4-BE49-F238E27FC236}">
                          <a16:creationId xmlns:a16="http://schemas.microsoft.com/office/drawing/2014/main" id="{2B77B445-4DBF-D3D9-E1D0-9B425A09E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0828" y="3934047"/>
                      <a:ext cx="244549" cy="404037"/>
                    </a:xfrm>
                    <a:custGeom>
                      <a:avLst/>
                      <a:gdLst>
                        <a:gd name="connsiteX0" fmla="*/ 0 w 244549"/>
                        <a:gd name="connsiteY0" fmla="*/ 404037 h 404037"/>
                        <a:gd name="connsiteX1" fmla="*/ 31898 w 244549"/>
                        <a:gd name="connsiteY1" fmla="*/ 308344 h 404037"/>
                        <a:gd name="connsiteX2" fmla="*/ 42530 w 244549"/>
                        <a:gd name="connsiteY2" fmla="*/ 276446 h 404037"/>
                        <a:gd name="connsiteX3" fmla="*/ 63795 w 244549"/>
                        <a:gd name="connsiteY3" fmla="*/ 244548 h 404037"/>
                        <a:gd name="connsiteX4" fmla="*/ 85060 w 244549"/>
                        <a:gd name="connsiteY4" fmla="*/ 180753 h 404037"/>
                        <a:gd name="connsiteX5" fmla="*/ 159488 w 244549"/>
                        <a:gd name="connsiteY5" fmla="*/ 138223 h 404037"/>
                        <a:gd name="connsiteX6" fmla="*/ 170121 w 244549"/>
                        <a:gd name="connsiteY6" fmla="*/ 106325 h 404037"/>
                        <a:gd name="connsiteX7" fmla="*/ 180753 w 244549"/>
                        <a:gd name="connsiteY7" fmla="*/ 31897 h 404037"/>
                        <a:gd name="connsiteX8" fmla="*/ 212651 w 244549"/>
                        <a:gd name="connsiteY8" fmla="*/ 21265 h 404037"/>
                        <a:gd name="connsiteX9" fmla="*/ 244549 w 244549"/>
                        <a:gd name="connsiteY9" fmla="*/ 0 h 4040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44549" h="404037">
                          <a:moveTo>
                            <a:pt x="0" y="404037"/>
                          </a:moveTo>
                          <a:lnTo>
                            <a:pt x="31898" y="308344"/>
                          </a:lnTo>
                          <a:cubicBezTo>
                            <a:pt x="35442" y="297711"/>
                            <a:pt x="36313" y="285771"/>
                            <a:pt x="42530" y="276446"/>
                          </a:cubicBezTo>
                          <a:cubicBezTo>
                            <a:pt x="49618" y="265813"/>
                            <a:pt x="58605" y="256225"/>
                            <a:pt x="63795" y="244548"/>
                          </a:cubicBezTo>
                          <a:cubicBezTo>
                            <a:pt x="72899" y="224065"/>
                            <a:pt x="66409" y="193187"/>
                            <a:pt x="85060" y="180753"/>
                          </a:cubicBezTo>
                          <a:cubicBezTo>
                            <a:pt x="130146" y="150696"/>
                            <a:pt x="105528" y="165203"/>
                            <a:pt x="159488" y="138223"/>
                          </a:cubicBezTo>
                          <a:cubicBezTo>
                            <a:pt x="163032" y="127590"/>
                            <a:pt x="167923" y="117315"/>
                            <a:pt x="170121" y="106325"/>
                          </a:cubicBezTo>
                          <a:cubicBezTo>
                            <a:pt x="175036" y="81750"/>
                            <a:pt x="169545" y="54312"/>
                            <a:pt x="180753" y="31897"/>
                          </a:cubicBezTo>
                          <a:cubicBezTo>
                            <a:pt x="185765" y="21872"/>
                            <a:pt x="202018" y="24809"/>
                            <a:pt x="212651" y="21265"/>
                          </a:cubicBezTo>
                          <a:lnTo>
                            <a:pt x="244549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Freeform 180">
                      <a:extLst>
                        <a:ext uri="{FF2B5EF4-FFF2-40B4-BE49-F238E27FC236}">
                          <a16:creationId xmlns:a16="http://schemas.microsoft.com/office/drawing/2014/main" id="{19EC08FB-EB84-5AA9-90EC-EF6418C9A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460" y="4040372"/>
                      <a:ext cx="520996" cy="350875"/>
                    </a:xfrm>
                    <a:custGeom>
                      <a:avLst/>
                      <a:gdLst>
                        <a:gd name="connsiteX0" fmla="*/ 0 w 520996"/>
                        <a:gd name="connsiteY0" fmla="*/ 350875 h 350875"/>
                        <a:gd name="connsiteX1" fmla="*/ 63796 w 520996"/>
                        <a:gd name="connsiteY1" fmla="*/ 340242 h 350875"/>
                        <a:gd name="connsiteX2" fmla="*/ 106326 w 520996"/>
                        <a:gd name="connsiteY2" fmla="*/ 329609 h 350875"/>
                        <a:gd name="connsiteX3" fmla="*/ 233917 w 520996"/>
                        <a:gd name="connsiteY3" fmla="*/ 318977 h 350875"/>
                        <a:gd name="connsiteX4" fmla="*/ 265814 w 520996"/>
                        <a:gd name="connsiteY4" fmla="*/ 244549 h 350875"/>
                        <a:gd name="connsiteX5" fmla="*/ 287080 w 520996"/>
                        <a:gd name="connsiteY5" fmla="*/ 223284 h 350875"/>
                        <a:gd name="connsiteX6" fmla="*/ 329610 w 520996"/>
                        <a:gd name="connsiteY6" fmla="*/ 159488 h 350875"/>
                        <a:gd name="connsiteX7" fmla="*/ 340242 w 520996"/>
                        <a:gd name="connsiteY7" fmla="*/ 127591 h 350875"/>
                        <a:gd name="connsiteX8" fmla="*/ 414670 w 520996"/>
                        <a:gd name="connsiteY8" fmla="*/ 53163 h 350875"/>
                        <a:gd name="connsiteX9" fmla="*/ 489098 w 520996"/>
                        <a:gd name="connsiteY9" fmla="*/ 31898 h 350875"/>
                        <a:gd name="connsiteX10" fmla="*/ 520996 w 520996"/>
                        <a:gd name="connsiteY10" fmla="*/ 21265 h 350875"/>
                        <a:gd name="connsiteX11" fmla="*/ 520996 w 520996"/>
                        <a:gd name="connsiteY11" fmla="*/ 0 h 350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20996" h="350875">
                          <a:moveTo>
                            <a:pt x="0" y="350875"/>
                          </a:moveTo>
                          <a:cubicBezTo>
                            <a:pt x="21265" y="347331"/>
                            <a:pt x="42656" y="344470"/>
                            <a:pt x="63796" y="340242"/>
                          </a:cubicBezTo>
                          <a:cubicBezTo>
                            <a:pt x="78125" y="337376"/>
                            <a:pt x="91826" y="331422"/>
                            <a:pt x="106326" y="329609"/>
                          </a:cubicBezTo>
                          <a:cubicBezTo>
                            <a:pt x="148674" y="324316"/>
                            <a:pt x="191387" y="322521"/>
                            <a:pt x="233917" y="318977"/>
                          </a:cubicBezTo>
                          <a:cubicBezTo>
                            <a:pt x="311329" y="202857"/>
                            <a:pt x="197146" y="381883"/>
                            <a:pt x="265814" y="244549"/>
                          </a:cubicBezTo>
                          <a:cubicBezTo>
                            <a:pt x="270297" y="235583"/>
                            <a:pt x="281065" y="231304"/>
                            <a:pt x="287080" y="223284"/>
                          </a:cubicBezTo>
                          <a:cubicBezTo>
                            <a:pt x="302415" y="202838"/>
                            <a:pt x="329610" y="159488"/>
                            <a:pt x="329610" y="159488"/>
                          </a:cubicBezTo>
                          <a:cubicBezTo>
                            <a:pt x="333154" y="148856"/>
                            <a:pt x="335230" y="137615"/>
                            <a:pt x="340242" y="127591"/>
                          </a:cubicBezTo>
                          <a:cubicBezTo>
                            <a:pt x="355747" y="96580"/>
                            <a:pt x="383659" y="68669"/>
                            <a:pt x="414670" y="53163"/>
                          </a:cubicBezTo>
                          <a:cubicBezTo>
                            <a:pt x="431669" y="44663"/>
                            <a:pt x="473194" y="36442"/>
                            <a:pt x="489098" y="31898"/>
                          </a:cubicBezTo>
                          <a:cubicBezTo>
                            <a:pt x="499875" y="28819"/>
                            <a:pt x="513071" y="29190"/>
                            <a:pt x="520996" y="21265"/>
                          </a:cubicBezTo>
                          <a:lnTo>
                            <a:pt x="520996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Freeform 181">
                      <a:extLst>
                        <a:ext uri="{FF2B5EF4-FFF2-40B4-BE49-F238E27FC236}">
                          <a16:creationId xmlns:a16="http://schemas.microsoft.com/office/drawing/2014/main" id="{719F2507-2501-D73E-BF44-3AB9EB05A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6372" y="4072270"/>
                      <a:ext cx="191386" cy="372139"/>
                    </a:xfrm>
                    <a:custGeom>
                      <a:avLst/>
                      <a:gdLst>
                        <a:gd name="connsiteX0" fmla="*/ 191386 w 191386"/>
                        <a:gd name="connsiteY0" fmla="*/ 372139 h 372139"/>
                        <a:gd name="connsiteX1" fmla="*/ 138223 w 191386"/>
                        <a:gd name="connsiteY1" fmla="*/ 329609 h 372139"/>
                        <a:gd name="connsiteX2" fmla="*/ 74428 w 191386"/>
                        <a:gd name="connsiteY2" fmla="*/ 265814 h 372139"/>
                        <a:gd name="connsiteX3" fmla="*/ 53163 w 191386"/>
                        <a:gd name="connsiteY3" fmla="*/ 202018 h 372139"/>
                        <a:gd name="connsiteX4" fmla="*/ 31898 w 191386"/>
                        <a:gd name="connsiteY4" fmla="*/ 95693 h 372139"/>
                        <a:gd name="connsiteX5" fmla="*/ 10633 w 191386"/>
                        <a:gd name="connsiteY5" fmla="*/ 21265 h 372139"/>
                        <a:gd name="connsiteX6" fmla="*/ 0 w 191386"/>
                        <a:gd name="connsiteY6" fmla="*/ 0 h 3721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91386" h="372139">
                          <a:moveTo>
                            <a:pt x="191386" y="372139"/>
                          </a:moveTo>
                          <a:cubicBezTo>
                            <a:pt x="173665" y="357962"/>
                            <a:pt x="155015" y="344875"/>
                            <a:pt x="138223" y="329609"/>
                          </a:cubicBezTo>
                          <a:cubicBezTo>
                            <a:pt x="115971" y="309380"/>
                            <a:pt x="74428" y="265814"/>
                            <a:pt x="74428" y="265814"/>
                          </a:cubicBezTo>
                          <a:cubicBezTo>
                            <a:pt x="67340" y="244549"/>
                            <a:pt x="56333" y="224208"/>
                            <a:pt x="53163" y="202018"/>
                          </a:cubicBezTo>
                          <a:cubicBezTo>
                            <a:pt x="35018" y="75008"/>
                            <a:pt x="53105" y="169918"/>
                            <a:pt x="31898" y="95693"/>
                          </a:cubicBezTo>
                          <a:cubicBezTo>
                            <a:pt x="21820" y="60420"/>
                            <a:pt x="23375" y="53121"/>
                            <a:pt x="10633" y="21265"/>
                          </a:cubicBezTo>
                          <a:cubicBezTo>
                            <a:pt x="7690" y="13907"/>
                            <a:pt x="3544" y="7088"/>
                            <a:pt x="0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Freeform 182">
                      <a:extLst>
                        <a:ext uri="{FF2B5EF4-FFF2-40B4-BE49-F238E27FC236}">
                          <a16:creationId xmlns:a16="http://schemas.microsoft.com/office/drawing/2014/main" id="{F2297655-C8A5-93FC-FB94-376236280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1433" y="4199860"/>
                      <a:ext cx="223283" cy="233917"/>
                    </a:xfrm>
                    <a:custGeom>
                      <a:avLst/>
                      <a:gdLst>
                        <a:gd name="connsiteX0" fmla="*/ 63795 w 223283"/>
                        <a:gd name="connsiteY0" fmla="*/ 233917 h 233917"/>
                        <a:gd name="connsiteX1" fmla="*/ 42530 w 223283"/>
                        <a:gd name="connsiteY1" fmla="*/ 180754 h 233917"/>
                        <a:gd name="connsiteX2" fmla="*/ 0 w 223283"/>
                        <a:gd name="connsiteY2" fmla="*/ 116959 h 233917"/>
                        <a:gd name="connsiteX3" fmla="*/ 42530 w 223283"/>
                        <a:gd name="connsiteY3" fmla="*/ 63796 h 233917"/>
                        <a:gd name="connsiteX4" fmla="*/ 116958 w 223283"/>
                        <a:gd name="connsiteY4" fmla="*/ 21266 h 233917"/>
                        <a:gd name="connsiteX5" fmla="*/ 223283 w 223283"/>
                        <a:gd name="connsiteY5" fmla="*/ 0 h 2339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23283" h="233917">
                          <a:moveTo>
                            <a:pt x="63795" y="233917"/>
                          </a:moveTo>
                          <a:cubicBezTo>
                            <a:pt x="56707" y="216196"/>
                            <a:pt x="51669" y="197510"/>
                            <a:pt x="42530" y="180754"/>
                          </a:cubicBezTo>
                          <a:cubicBezTo>
                            <a:pt x="30292" y="158317"/>
                            <a:pt x="0" y="116959"/>
                            <a:pt x="0" y="116959"/>
                          </a:cubicBezTo>
                          <a:cubicBezTo>
                            <a:pt x="20698" y="54860"/>
                            <a:pt x="-5564" y="111890"/>
                            <a:pt x="42530" y="63796"/>
                          </a:cubicBezTo>
                          <a:cubicBezTo>
                            <a:pt x="88976" y="17350"/>
                            <a:pt x="29830" y="33713"/>
                            <a:pt x="116958" y="21266"/>
                          </a:cubicBezTo>
                          <a:cubicBezTo>
                            <a:pt x="221360" y="6352"/>
                            <a:pt x="189376" y="33910"/>
                            <a:pt x="223283" y="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Freeform 183">
                      <a:extLst>
                        <a:ext uri="{FF2B5EF4-FFF2-40B4-BE49-F238E27FC236}">
                          <a16:creationId xmlns:a16="http://schemas.microsoft.com/office/drawing/2014/main" id="{4242BD3D-0D35-1027-F17A-058D898F7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5619" y="4155093"/>
                      <a:ext cx="329609" cy="278684"/>
                    </a:xfrm>
                    <a:custGeom>
                      <a:avLst/>
                      <a:gdLst>
                        <a:gd name="connsiteX0" fmla="*/ 329609 w 329609"/>
                        <a:gd name="connsiteY0" fmla="*/ 278684 h 278684"/>
                        <a:gd name="connsiteX1" fmla="*/ 244548 w 329609"/>
                        <a:gd name="connsiteY1" fmla="*/ 225521 h 278684"/>
                        <a:gd name="connsiteX2" fmla="*/ 159488 w 329609"/>
                        <a:gd name="connsiteY2" fmla="*/ 161726 h 278684"/>
                        <a:gd name="connsiteX3" fmla="*/ 95693 w 329609"/>
                        <a:gd name="connsiteY3" fmla="*/ 119195 h 278684"/>
                        <a:gd name="connsiteX4" fmla="*/ 31897 w 329609"/>
                        <a:gd name="connsiteY4" fmla="*/ 66033 h 278684"/>
                        <a:gd name="connsiteX5" fmla="*/ 0 w 329609"/>
                        <a:gd name="connsiteY5" fmla="*/ 23502 h 278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29609" h="278684">
                          <a:moveTo>
                            <a:pt x="329609" y="278684"/>
                          </a:moveTo>
                          <a:cubicBezTo>
                            <a:pt x="237434" y="241814"/>
                            <a:pt x="309678" y="278809"/>
                            <a:pt x="244548" y="225521"/>
                          </a:cubicBezTo>
                          <a:cubicBezTo>
                            <a:pt x="217118" y="203078"/>
                            <a:pt x="188977" y="181386"/>
                            <a:pt x="159488" y="161726"/>
                          </a:cubicBezTo>
                          <a:cubicBezTo>
                            <a:pt x="138223" y="147549"/>
                            <a:pt x="113765" y="137267"/>
                            <a:pt x="95693" y="119195"/>
                          </a:cubicBezTo>
                          <a:cubicBezTo>
                            <a:pt x="54759" y="78262"/>
                            <a:pt x="76306" y="95639"/>
                            <a:pt x="31897" y="66033"/>
                          </a:cubicBezTo>
                          <a:cubicBezTo>
                            <a:pt x="8126" y="-5281"/>
                            <a:pt x="20656" y="-17812"/>
                            <a:pt x="0" y="23502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Freeform 184">
                      <a:extLst>
                        <a:ext uri="{FF2B5EF4-FFF2-40B4-BE49-F238E27FC236}">
                          <a16:creationId xmlns:a16="http://schemas.microsoft.com/office/drawing/2014/main" id="{D9120DD4-ED66-0107-8C71-AC3992275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1730" y="4508204"/>
                      <a:ext cx="191386" cy="318977"/>
                    </a:xfrm>
                    <a:custGeom>
                      <a:avLst/>
                      <a:gdLst>
                        <a:gd name="connsiteX0" fmla="*/ 148856 w 148856"/>
                        <a:gd name="connsiteY0" fmla="*/ 0 h 265814"/>
                        <a:gd name="connsiteX1" fmla="*/ 95693 w 148856"/>
                        <a:gd name="connsiteY1" fmla="*/ 42531 h 265814"/>
                        <a:gd name="connsiteX2" fmla="*/ 42530 w 148856"/>
                        <a:gd name="connsiteY2" fmla="*/ 53163 h 265814"/>
                        <a:gd name="connsiteX3" fmla="*/ 10633 w 148856"/>
                        <a:gd name="connsiteY3" fmla="*/ 74428 h 265814"/>
                        <a:gd name="connsiteX4" fmla="*/ 0 w 148856"/>
                        <a:gd name="connsiteY4" fmla="*/ 106326 h 265814"/>
                        <a:gd name="connsiteX5" fmla="*/ 31898 w 148856"/>
                        <a:gd name="connsiteY5" fmla="*/ 180754 h 265814"/>
                        <a:gd name="connsiteX6" fmla="*/ 63796 w 148856"/>
                        <a:gd name="connsiteY6" fmla="*/ 212652 h 265814"/>
                        <a:gd name="connsiteX7" fmla="*/ 74428 w 148856"/>
                        <a:gd name="connsiteY7" fmla="*/ 244549 h 265814"/>
                        <a:gd name="connsiteX8" fmla="*/ 106326 w 148856"/>
                        <a:gd name="connsiteY8" fmla="*/ 265814 h 265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48856" h="265814">
                          <a:moveTo>
                            <a:pt x="148856" y="0"/>
                          </a:moveTo>
                          <a:cubicBezTo>
                            <a:pt x="131135" y="14177"/>
                            <a:pt x="115991" y="32382"/>
                            <a:pt x="95693" y="42531"/>
                          </a:cubicBezTo>
                          <a:cubicBezTo>
                            <a:pt x="79529" y="50613"/>
                            <a:pt x="59451" y="46818"/>
                            <a:pt x="42530" y="53163"/>
                          </a:cubicBezTo>
                          <a:cubicBezTo>
                            <a:pt x="30565" y="57650"/>
                            <a:pt x="21265" y="67340"/>
                            <a:pt x="10633" y="74428"/>
                          </a:cubicBezTo>
                          <a:cubicBezTo>
                            <a:pt x="7089" y="85061"/>
                            <a:pt x="0" y="95118"/>
                            <a:pt x="0" y="106326"/>
                          </a:cubicBezTo>
                          <a:cubicBezTo>
                            <a:pt x="0" y="134698"/>
                            <a:pt x="14536" y="159920"/>
                            <a:pt x="31898" y="180754"/>
                          </a:cubicBezTo>
                          <a:cubicBezTo>
                            <a:pt x="41524" y="192306"/>
                            <a:pt x="53163" y="202019"/>
                            <a:pt x="63796" y="212652"/>
                          </a:cubicBezTo>
                          <a:cubicBezTo>
                            <a:pt x="67340" y="223284"/>
                            <a:pt x="67427" y="235798"/>
                            <a:pt x="74428" y="244549"/>
                          </a:cubicBezTo>
                          <a:cubicBezTo>
                            <a:pt x="82411" y="254528"/>
                            <a:pt x="106326" y="265814"/>
                            <a:pt x="106326" y="265814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Freeform 185">
                      <a:extLst>
                        <a:ext uri="{FF2B5EF4-FFF2-40B4-BE49-F238E27FC236}">
                          <a16:creationId xmlns:a16="http://schemas.microsoft.com/office/drawing/2014/main" id="{3DE46D04-16A1-A452-94FD-95C3C8892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3386" y="4667693"/>
                      <a:ext cx="287079" cy="159545"/>
                    </a:xfrm>
                    <a:custGeom>
                      <a:avLst/>
                      <a:gdLst>
                        <a:gd name="connsiteX0" fmla="*/ 287079 w 287079"/>
                        <a:gd name="connsiteY0" fmla="*/ 0 h 159545"/>
                        <a:gd name="connsiteX1" fmla="*/ 233916 w 287079"/>
                        <a:gd name="connsiteY1" fmla="*/ 21265 h 159545"/>
                        <a:gd name="connsiteX2" fmla="*/ 159488 w 287079"/>
                        <a:gd name="connsiteY2" fmla="*/ 31898 h 159545"/>
                        <a:gd name="connsiteX3" fmla="*/ 127591 w 287079"/>
                        <a:gd name="connsiteY3" fmla="*/ 42530 h 159545"/>
                        <a:gd name="connsiteX4" fmla="*/ 95693 w 287079"/>
                        <a:gd name="connsiteY4" fmla="*/ 106326 h 159545"/>
                        <a:gd name="connsiteX5" fmla="*/ 85061 w 287079"/>
                        <a:gd name="connsiteY5" fmla="*/ 138223 h 159545"/>
                        <a:gd name="connsiteX6" fmla="*/ 0 w 287079"/>
                        <a:gd name="connsiteY6" fmla="*/ 159488 h 159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87079" h="159545">
                          <a:moveTo>
                            <a:pt x="287079" y="0"/>
                          </a:moveTo>
                          <a:cubicBezTo>
                            <a:pt x="269358" y="7088"/>
                            <a:pt x="252432" y="16636"/>
                            <a:pt x="233916" y="21265"/>
                          </a:cubicBezTo>
                          <a:cubicBezTo>
                            <a:pt x="209603" y="27343"/>
                            <a:pt x="184063" y="26983"/>
                            <a:pt x="159488" y="31898"/>
                          </a:cubicBezTo>
                          <a:cubicBezTo>
                            <a:pt x="148498" y="34096"/>
                            <a:pt x="138223" y="38986"/>
                            <a:pt x="127591" y="42530"/>
                          </a:cubicBezTo>
                          <a:cubicBezTo>
                            <a:pt x="100863" y="122710"/>
                            <a:pt x="136918" y="23875"/>
                            <a:pt x="95693" y="106326"/>
                          </a:cubicBezTo>
                          <a:cubicBezTo>
                            <a:pt x="90681" y="116350"/>
                            <a:pt x="94181" y="131709"/>
                            <a:pt x="85061" y="138223"/>
                          </a:cubicBezTo>
                          <a:cubicBezTo>
                            <a:pt x="52151" y="161729"/>
                            <a:pt x="31787" y="159488"/>
                            <a:pt x="0" y="159488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Freeform 186">
                      <a:extLst>
                        <a:ext uri="{FF2B5EF4-FFF2-40B4-BE49-F238E27FC236}">
                          <a16:creationId xmlns:a16="http://schemas.microsoft.com/office/drawing/2014/main" id="{EA84C44F-B828-DA24-9733-5A96486CD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0091" y="4395355"/>
                      <a:ext cx="662875" cy="378739"/>
                    </a:xfrm>
                    <a:custGeom>
                      <a:avLst/>
                      <a:gdLst>
                        <a:gd name="connsiteX0" fmla="*/ 0 w 701748"/>
                        <a:gd name="connsiteY0" fmla="*/ 0 h 223359"/>
                        <a:gd name="connsiteX1" fmla="*/ 53162 w 701748"/>
                        <a:gd name="connsiteY1" fmla="*/ 31898 h 223359"/>
                        <a:gd name="connsiteX2" fmla="*/ 106325 w 701748"/>
                        <a:gd name="connsiteY2" fmla="*/ 42530 h 223359"/>
                        <a:gd name="connsiteX3" fmla="*/ 127590 w 701748"/>
                        <a:gd name="connsiteY3" fmla="*/ 74428 h 223359"/>
                        <a:gd name="connsiteX4" fmla="*/ 159488 w 701748"/>
                        <a:gd name="connsiteY4" fmla="*/ 95693 h 223359"/>
                        <a:gd name="connsiteX5" fmla="*/ 170121 w 701748"/>
                        <a:gd name="connsiteY5" fmla="*/ 127591 h 223359"/>
                        <a:gd name="connsiteX6" fmla="*/ 372139 w 701748"/>
                        <a:gd name="connsiteY6" fmla="*/ 138223 h 223359"/>
                        <a:gd name="connsiteX7" fmla="*/ 510362 w 701748"/>
                        <a:gd name="connsiteY7" fmla="*/ 127591 h 223359"/>
                        <a:gd name="connsiteX8" fmla="*/ 520995 w 701748"/>
                        <a:gd name="connsiteY8" fmla="*/ 95693 h 223359"/>
                        <a:gd name="connsiteX9" fmla="*/ 616688 w 701748"/>
                        <a:gd name="connsiteY9" fmla="*/ 95693 h 223359"/>
                        <a:gd name="connsiteX10" fmla="*/ 627321 w 701748"/>
                        <a:gd name="connsiteY10" fmla="*/ 127591 h 223359"/>
                        <a:gd name="connsiteX11" fmla="*/ 637953 w 701748"/>
                        <a:gd name="connsiteY11" fmla="*/ 191386 h 223359"/>
                        <a:gd name="connsiteX12" fmla="*/ 669851 w 701748"/>
                        <a:gd name="connsiteY12" fmla="*/ 202018 h 223359"/>
                        <a:gd name="connsiteX13" fmla="*/ 701748 w 701748"/>
                        <a:gd name="connsiteY13" fmla="*/ 223284 h 2233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01748" h="223359">
                          <a:moveTo>
                            <a:pt x="0" y="0"/>
                          </a:moveTo>
                          <a:cubicBezTo>
                            <a:pt x="17721" y="10633"/>
                            <a:pt x="33974" y="24223"/>
                            <a:pt x="53162" y="31898"/>
                          </a:cubicBezTo>
                          <a:cubicBezTo>
                            <a:pt x="69941" y="38610"/>
                            <a:pt x="90634" y="33564"/>
                            <a:pt x="106325" y="42530"/>
                          </a:cubicBezTo>
                          <a:cubicBezTo>
                            <a:pt x="117420" y="48870"/>
                            <a:pt x="118554" y="65392"/>
                            <a:pt x="127590" y="74428"/>
                          </a:cubicBezTo>
                          <a:cubicBezTo>
                            <a:pt x="136626" y="83464"/>
                            <a:pt x="148855" y="88605"/>
                            <a:pt x="159488" y="95693"/>
                          </a:cubicBezTo>
                          <a:cubicBezTo>
                            <a:pt x="163032" y="106326"/>
                            <a:pt x="163120" y="118839"/>
                            <a:pt x="170121" y="127591"/>
                          </a:cubicBezTo>
                          <a:cubicBezTo>
                            <a:pt x="214077" y="182536"/>
                            <a:pt x="345848" y="140036"/>
                            <a:pt x="372139" y="138223"/>
                          </a:cubicBezTo>
                          <a:lnTo>
                            <a:pt x="510362" y="127591"/>
                          </a:lnTo>
                          <a:cubicBezTo>
                            <a:pt x="513906" y="116958"/>
                            <a:pt x="511670" y="101910"/>
                            <a:pt x="520995" y="95693"/>
                          </a:cubicBezTo>
                          <a:cubicBezTo>
                            <a:pt x="554128" y="73604"/>
                            <a:pt x="584408" y="87623"/>
                            <a:pt x="616688" y="95693"/>
                          </a:cubicBezTo>
                          <a:cubicBezTo>
                            <a:pt x="620232" y="106326"/>
                            <a:pt x="624890" y="116650"/>
                            <a:pt x="627321" y="127591"/>
                          </a:cubicBezTo>
                          <a:cubicBezTo>
                            <a:pt x="631998" y="148636"/>
                            <a:pt x="627257" y="172668"/>
                            <a:pt x="637953" y="191386"/>
                          </a:cubicBezTo>
                          <a:cubicBezTo>
                            <a:pt x="643514" y="201117"/>
                            <a:pt x="659218" y="198474"/>
                            <a:pt x="669851" y="202018"/>
                          </a:cubicBezTo>
                          <a:cubicBezTo>
                            <a:pt x="693622" y="225790"/>
                            <a:pt x="681091" y="223284"/>
                            <a:pt x="701748" y="223284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Freeform 187">
                      <a:extLst>
                        <a:ext uri="{FF2B5EF4-FFF2-40B4-BE49-F238E27FC236}">
                          <a16:creationId xmlns:a16="http://schemas.microsoft.com/office/drawing/2014/main" id="{B06BA01F-7A5C-3BDE-2A02-CBE8EC405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4893" y="4572000"/>
                      <a:ext cx="21265" cy="53163"/>
                    </a:xfrm>
                    <a:custGeom>
                      <a:avLst/>
                      <a:gdLst>
                        <a:gd name="connsiteX0" fmla="*/ 21265 w 21265"/>
                        <a:gd name="connsiteY0" fmla="*/ 53163 h 53163"/>
                        <a:gd name="connsiteX1" fmla="*/ 0 w 21265"/>
                        <a:gd name="connsiteY1" fmla="*/ 0 h 53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265" h="53163">
                          <a:moveTo>
                            <a:pt x="21265" y="5316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Freeform 188">
                      <a:extLst>
                        <a:ext uri="{FF2B5EF4-FFF2-40B4-BE49-F238E27FC236}">
                          <a16:creationId xmlns:a16="http://schemas.microsoft.com/office/drawing/2014/main" id="{91353655-DF8E-DDC7-943C-5F4CCF29C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29042" y="4395356"/>
                      <a:ext cx="216308" cy="421194"/>
                    </a:xfrm>
                    <a:custGeom>
                      <a:avLst/>
                      <a:gdLst>
                        <a:gd name="connsiteX0" fmla="*/ 0 w 159489"/>
                        <a:gd name="connsiteY0" fmla="*/ 0 h 287079"/>
                        <a:gd name="connsiteX1" fmla="*/ 31898 w 159489"/>
                        <a:gd name="connsiteY1" fmla="*/ 53163 h 287079"/>
                        <a:gd name="connsiteX2" fmla="*/ 95693 w 159489"/>
                        <a:gd name="connsiteY2" fmla="*/ 85060 h 287079"/>
                        <a:gd name="connsiteX3" fmla="*/ 106326 w 159489"/>
                        <a:gd name="connsiteY3" fmla="*/ 116958 h 287079"/>
                        <a:gd name="connsiteX4" fmla="*/ 127591 w 159489"/>
                        <a:gd name="connsiteY4" fmla="*/ 191386 h 287079"/>
                        <a:gd name="connsiteX5" fmla="*/ 159489 w 159489"/>
                        <a:gd name="connsiteY5" fmla="*/ 287079 h 287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9489" h="287079">
                          <a:moveTo>
                            <a:pt x="0" y="0"/>
                          </a:moveTo>
                          <a:cubicBezTo>
                            <a:pt x="10633" y="17721"/>
                            <a:pt x="18449" y="37472"/>
                            <a:pt x="31898" y="53163"/>
                          </a:cubicBezTo>
                          <a:cubicBezTo>
                            <a:pt x="48387" y="72400"/>
                            <a:pt x="73365" y="77618"/>
                            <a:pt x="95693" y="85060"/>
                          </a:cubicBezTo>
                          <a:cubicBezTo>
                            <a:pt x="99237" y="95693"/>
                            <a:pt x="103247" y="106181"/>
                            <a:pt x="106326" y="116958"/>
                          </a:cubicBezTo>
                          <a:cubicBezTo>
                            <a:pt x="133036" y="210440"/>
                            <a:pt x="102092" y="114885"/>
                            <a:pt x="127591" y="191386"/>
                          </a:cubicBezTo>
                          <a:cubicBezTo>
                            <a:pt x="139207" y="284310"/>
                            <a:pt x="112667" y="263667"/>
                            <a:pt x="159489" y="287079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Freeform 141">
                      <a:extLst>
                        <a:ext uri="{FF2B5EF4-FFF2-40B4-BE49-F238E27FC236}">
                          <a16:creationId xmlns:a16="http://schemas.microsoft.com/office/drawing/2014/main" id="{B77C79CB-4E3E-3E4E-7040-826437F31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9135" y="4146698"/>
                      <a:ext cx="882502" cy="138317"/>
                    </a:xfrm>
                    <a:custGeom>
                      <a:avLst/>
                      <a:gdLst>
                        <a:gd name="connsiteX0" fmla="*/ 0 w 882502"/>
                        <a:gd name="connsiteY0" fmla="*/ 116958 h 138317"/>
                        <a:gd name="connsiteX1" fmla="*/ 53163 w 882502"/>
                        <a:gd name="connsiteY1" fmla="*/ 138223 h 138317"/>
                        <a:gd name="connsiteX2" fmla="*/ 180753 w 882502"/>
                        <a:gd name="connsiteY2" fmla="*/ 116958 h 138317"/>
                        <a:gd name="connsiteX3" fmla="*/ 223284 w 882502"/>
                        <a:gd name="connsiteY3" fmla="*/ 95693 h 138317"/>
                        <a:gd name="connsiteX4" fmla="*/ 255181 w 882502"/>
                        <a:gd name="connsiteY4" fmla="*/ 85060 h 138317"/>
                        <a:gd name="connsiteX5" fmla="*/ 287079 w 882502"/>
                        <a:gd name="connsiteY5" fmla="*/ 63795 h 138317"/>
                        <a:gd name="connsiteX6" fmla="*/ 318977 w 882502"/>
                        <a:gd name="connsiteY6" fmla="*/ 53162 h 138317"/>
                        <a:gd name="connsiteX7" fmla="*/ 350874 w 882502"/>
                        <a:gd name="connsiteY7" fmla="*/ 31897 h 138317"/>
                        <a:gd name="connsiteX8" fmla="*/ 414670 w 882502"/>
                        <a:gd name="connsiteY8" fmla="*/ 21265 h 138317"/>
                        <a:gd name="connsiteX9" fmla="*/ 520995 w 882502"/>
                        <a:gd name="connsiteY9" fmla="*/ 0 h 138317"/>
                        <a:gd name="connsiteX10" fmla="*/ 669851 w 882502"/>
                        <a:gd name="connsiteY10" fmla="*/ 10632 h 138317"/>
                        <a:gd name="connsiteX11" fmla="*/ 765544 w 882502"/>
                        <a:gd name="connsiteY11" fmla="*/ 63795 h 138317"/>
                        <a:gd name="connsiteX12" fmla="*/ 808074 w 882502"/>
                        <a:gd name="connsiteY12" fmla="*/ 74428 h 138317"/>
                        <a:gd name="connsiteX13" fmla="*/ 861237 w 882502"/>
                        <a:gd name="connsiteY13" fmla="*/ 85060 h 138317"/>
                        <a:gd name="connsiteX14" fmla="*/ 882502 w 882502"/>
                        <a:gd name="connsiteY14" fmla="*/ 106325 h 1383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82502" h="138317">
                          <a:moveTo>
                            <a:pt x="0" y="116958"/>
                          </a:moveTo>
                          <a:cubicBezTo>
                            <a:pt x="17721" y="124046"/>
                            <a:pt x="34143" y="136638"/>
                            <a:pt x="53163" y="138223"/>
                          </a:cubicBezTo>
                          <a:cubicBezTo>
                            <a:pt x="71778" y="139774"/>
                            <a:pt x="156163" y="121876"/>
                            <a:pt x="180753" y="116958"/>
                          </a:cubicBezTo>
                          <a:cubicBezTo>
                            <a:pt x="194930" y="109870"/>
                            <a:pt x="208715" y="101937"/>
                            <a:pt x="223284" y="95693"/>
                          </a:cubicBezTo>
                          <a:cubicBezTo>
                            <a:pt x="233585" y="91278"/>
                            <a:pt x="245157" y="90072"/>
                            <a:pt x="255181" y="85060"/>
                          </a:cubicBezTo>
                          <a:cubicBezTo>
                            <a:pt x="266611" y="79345"/>
                            <a:pt x="275649" y="69510"/>
                            <a:pt x="287079" y="63795"/>
                          </a:cubicBezTo>
                          <a:cubicBezTo>
                            <a:pt x="297104" y="58783"/>
                            <a:pt x="308952" y="58174"/>
                            <a:pt x="318977" y="53162"/>
                          </a:cubicBezTo>
                          <a:cubicBezTo>
                            <a:pt x="330406" y="47447"/>
                            <a:pt x="338751" y="35938"/>
                            <a:pt x="350874" y="31897"/>
                          </a:cubicBezTo>
                          <a:cubicBezTo>
                            <a:pt x="371326" y="25080"/>
                            <a:pt x="393405" y="24809"/>
                            <a:pt x="414670" y="21265"/>
                          </a:cubicBezTo>
                          <a:cubicBezTo>
                            <a:pt x="453953" y="8170"/>
                            <a:pt x="472121" y="0"/>
                            <a:pt x="520995" y="0"/>
                          </a:cubicBezTo>
                          <a:cubicBezTo>
                            <a:pt x="570740" y="0"/>
                            <a:pt x="620232" y="7088"/>
                            <a:pt x="669851" y="10632"/>
                          </a:cubicBezTo>
                          <a:cubicBezTo>
                            <a:pt x="726968" y="48710"/>
                            <a:pt x="716418" y="49759"/>
                            <a:pt x="765544" y="63795"/>
                          </a:cubicBezTo>
                          <a:cubicBezTo>
                            <a:pt x="779595" y="67810"/>
                            <a:pt x="793809" y="71258"/>
                            <a:pt x="808074" y="74428"/>
                          </a:cubicBezTo>
                          <a:cubicBezTo>
                            <a:pt x="825716" y="78348"/>
                            <a:pt x="844626" y="77941"/>
                            <a:pt x="861237" y="85060"/>
                          </a:cubicBezTo>
                          <a:cubicBezTo>
                            <a:pt x="870451" y="89009"/>
                            <a:pt x="875414" y="99237"/>
                            <a:pt x="882502" y="106325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Freeform 144">
                      <a:extLst>
                        <a:ext uri="{FF2B5EF4-FFF2-40B4-BE49-F238E27FC236}">
                          <a16:creationId xmlns:a16="http://schemas.microsoft.com/office/drawing/2014/main" id="{70FD2749-48BF-E3CA-349A-E2CB1FBCE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4288" y="4244479"/>
                      <a:ext cx="1318438" cy="40442"/>
                    </a:xfrm>
                    <a:custGeom>
                      <a:avLst/>
                      <a:gdLst>
                        <a:gd name="connsiteX0" fmla="*/ 0 w 1318438"/>
                        <a:gd name="connsiteY0" fmla="*/ 19177 h 40442"/>
                        <a:gd name="connsiteX1" fmla="*/ 53163 w 1318438"/>
                        <a:gd name="connsiteY1" fmla="*/ 29809 h 40442"/>
                        <a:gd name="connsiteX2" fmla="*/ 85061 w 1318438"/>
                        <a:gd name="connsiteY2" fmla="*/ 40442 h 40442"/>
                        <a:gd name="connsiteX3" fmla="*/ 276447 w 1318438"/>
                        <a:gd name="connsiteY3" fmla="*/ 29809 h 40442"/>
                        <a:gd name="connsiteX4" fmla="*/ 542261 w 1318438"/>
                        <a:gd name="connsiteY4" fmla="*/ 19177 h 40442"/>
                        <a:gd name="connsiteX5" fmla="*/ 1318438 w 1318438"/>
                        <a:gd name="connsiteY5" fmla="*/ 8544 h 404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18438" h="40442">
                          <a:moveTo>
                            <a:pt x="0" y="19177"/>
                          </a:moveTo>
                          <a:cubicBezTo>
                            <a:pt x="17721" y="22721"/>
                            <a:pt x="35631" y="25426"/>
                            <a:pt x="53163" y="29809"/>
                          </a:cubicBezTo>
                          <a:cubicBezTo>
                            <a:pt x="64036" y="32527"/>
                            <a:pt x="73853" y="40442"/>
                            <a:pt x="85061" y="40442"/>
                          </a:cubicBezTo>
                          <a:cubicBezTo>
                            <a:pt x="148955" y="40442"/>
                            <a:pt x="212622" y="32778"/>
                            <a:pt x="276447" y="29809"/>
                          </a:cubicBezTo>
                          <a:lnTo>
                            <a:pt x="542261" y="19177"/>
                          </a:lnTo>
                          <a:cubicBezTo>
                            <a:pt x="863395" y="-16506"/>
                            <a:pt x="605860" y="8544"/>
                            <a:pt x="1318438" y="8544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Freeform 147">
                      <a:extLst>
                        <a:ext uri="{FF2B5EF4-FFF2-40B4-BE49-F238E27FC236}">
                          <a16:creationId xmlns:a16="http://schemas.microsoft.com/office/drawing/2014/main" id="{1CD862F7-15CB-61C7-26D9-BC4183BBA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6521" y="4178595"/>
                      <a:ext cx="733646" cy="21265"/>
                    </a:xfrm>
                    <a:custGeom>
                      <a:avLst/>
                      <a:gdLst>
                        <a:gd name="connsiteX0" fmla="*/ 0 w 733646"/>
                        <a:gd name="connsiteY0" fmla="*/ 0 h 21265"/>
                        <a:gd name="connsiteX1" fmla="*/ 53163 w 733646"/>
                        <a:gd name="connsiteY1" fmla="*/ 21265 h 21265"/>
                        <a:gd name="connsiteX2" fmla="*/ 733646 w 733646"/>
                        <a:gd name="connsiteY2" fmla="*/ 10633 h 212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733646" h="21265">
                          <a:moveTo>
                            <a:pt x="0" y="0"/>
                          </a:moveTo>
                          <a:cubicBezTo>
                            <a:pt x="17721" y="7088"/>
                            <a:pt x="34079" y="20988"/>
                            <a:pt x="53163" y="21265"/>
                          </a:cubicBezTo>
                          <a:lnTo>
                            <a:pt x="733646" y="10633"/>
                          </a:ln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Freeform 150">
                      <a:extLst>
                        <a:ext uri="{FF2B5EF4-FFF2-40B4-BE49-F238E27FC236}">
                          <a16:creationId xmlns:a16="http://schemas.microsoft.com/office/drawing/2014/main" id="{259C97B0-7EE6-ED70-473F-9B2B754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093" y="4494617"/>
                      <a:ext cx="1169581" cy="141178"/>
                    </a:xfrm>
                    <a:custGeom>
                      <a:avLst/>
                      <a:gdLst>
                        <a:gd name="connsiteX0" fmla="*/ 0 w 1169581"/>
                        <a:gd name="connsiteY0" fmla="*/ 141178 h 141178"/>
                        <a:gd name="connsiteX1" fmla="*/ 148856 w 1169581"/>
                        <a:gd name="connsiteY1" fmla="*/ 119913 h 141178"/>
                        <a:gd name="connsiteX2" fmla="*/ 191386 w 1169581"/>
                        <a:gd name="connsiteY2" fmla="*/ 109281 h 141178"/>
                        <a:gd name="connsiteX3" fmla="*/ 435935 w 1169581"/>
                        <a:gd name="connsiteY3" fmla="*/ 88016 h 141178"/>
                        <a:gd name="connsiteX4" fmla="*/ 510363 w 1169581"/>
                        <a:gd name="connsiteY4" fmla="*/ 66750 h 141178"/>
                        <a:gd name="connsiteX5" fmla="*/ 574158 w 1169581"/>
                        <a:gd name="connsiteY5" fmla="*/ 45485 h 141178"/>
                        <a:gd name="connsiteX6" fmla="*/ 616688 w 1169581"/>
                        <a:gd name="connsiteY6" fmla="*/ 34853 h 141178"/>
                        <a:gd name="connsiteX7" fmla="*/ 648586 w 1169581"/>
                        <a:gd name="connsiteY7" fmla="*/ 24220 h 141178"/>
                        <a:gd name="connsiteX8" fmla="*/ 680484 w 1169581"/>
                        <a:gd name="connsiteY8" fmla="*/ 2955 h 141178"/>
                        <a:gd name="connsiteX9" fmla="*/ 1169581 w 1169581"/>
                        <a:gd name="connsiteY9" fmla="*/ 2955 h 141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169581" h="141178">
                          <a:moveTo>
                            <a:pt x="0" y="141178"/>
                          </a:moveTo>
                          <a:cubicBezTo>
                            <a:pt x="49619" y="134090"/>
                            <a:pt x="99416" y="128153"/>
                            <a:pt x="148856" y="119913"/>
                          </a:cubicBezTo>
                          <a:cubicBezTo>
                            <a:pt x="163270" y="117511"/>
                            <a:pt x="176862" y="110895"/>
                            <a:pt x="191386" y="109281"/>
                          </a:cubicBezTo>
                          <a:cubicBezTo>
                            <a:pt x="272710" y="100245"/>
                            <a:pt x="435935" y="88016"/>
                            <a:pt x="435935" y="88016"/>
                          </a:cubicBezTo>
                          <a:cubicBezTo>
                            <a:pt x="543115" y="52288"/>
                            <a:pt x="376880" y="106795"/>
                            <a:pt x="510363" y="66750"/>
                          </a:cubicBezTo>
                          <a:cubicBezTo>
                            <a:pt x="531833" y="60309"/>
                            <a:pt x="552412" y="50921"/>
                            <a:pt x="574158" y="45485"/>
                          </a:cubicBezTo>
                          <a:cubicBezTo>
                            <a:pt x="588335" y="41941"/>
                            <a:pt x="602637" y="38867"/>
                            <a:pt x="616688" y="34853"/>
                          </a:cubicBezTo>
                          <a:cubicBezTo>
                            <a:pt x="627465" y="31774"/>
                            <a:pt x="638561" y="29232"/>
                            <a:pt x="648586" y="24220"/>
                          </a:cubicBezTo>
                          <a:cubicBezTo>
                            <a:pt x="660016" y="18505"/>
                            <a:pt x="667716" y="3476"/>
                            <a:pt x="680484" y="2955"/>
                          </a:cubicBezTo>
                          <a:cubicBezTo>
                            <a:pt x="843381" y="-3694"/>
                            <a:pt x="1006549" y="2955"/>
                            <a:pt x="1169581" y="2955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Freeform 153">
                      <a:extLst>
                        <a:ext uri="{FF2B5EF4-FFF2-40B4-BE49-F238E27FC236}">
                          <a16:creationId xmlns:a16="http://schemas.microsoft.com/office/drawing/2014/main" id="{1A0E8A7F-BBB0-B409-131E-DC1A99BB9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5014" y="4528528"/>
                      <a:ext cx="1467293" cy="192328"/>
                    </a:xfrm>
                    <a:custGeom>
                      <a:avLst/>
                      <a:gdLst>
                        <a:gd name="connsiteX0" fmla="*/ 0 w 1467293"/>
                        <a:gd name="connsiteY0" fmla="*/ 139165 h 192328"/>
                        <a:gd name="connsiteX1" fmla="*/ 212651 w 1467293"/>
                        <a:gd name="connsiteY1" fmla="*/ 181695 h 192328"/>
                        <a:gd name="connsiteX2" fmla="*/ 446567 w 1467293"/>
                        <a:gd name="connsiteY2" fmla="*/ 192328 h 192328"/>
                        <a:gd name="connsiteX3" fmla="*/ 563526 w 1467293"/>
                        <a:gd name="connsiteY3" fmla="*/ 181695 h 192328"/>
                        <a:gd name="connsiteX4" fmla="*/ 595423 w 1467293"/>
                        <a:gd name="connsiteY4" fmla="*/ 171063 h 192328"/>
                        <a:gd name="connsiteX5" fmla="*/ 680484 w 1467293"/>
                        <a:gd name="connsiteY5" fmla="*/ 160430 h 192328"/>
                        <a:gd name="connsiteX6" fmla="*/ 786809 w 1467293"/>
                        <a:gd name="connsiteY6" fmla="*/ 139165 h 192328"/>
                        <a:gd name="connsiteX7" fmla="*/ 808074 w 1467293"/>
                        <a:gd name="connsiteY7" fmla="*/ 107267 h 192328"/>
                        <a:gd name="connsiteX8" fmla="*/ 839972 w 1467293"/>
                        <a:gd name="connsiteY8" fmla="*/ 32839 h 192328"/>
                        <a:gd name="connsiteX9" fmla="*/ 1137684 w 1467293"/>
                        <a:gd name="connsiteY9" fmla="*/ 942 h 192328"/>
                        <a:gd name="connsiteX10" fmla="*/ 1467293 w 1467293"/>
                        <a:gd name="connsiteY10" fmla="*/ 11574 h 1923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467293" h="192328">
                          <a:moveTo>
                            <a:pt x="0" y="139165"/>
                          </a:moveTo>
                          <a:cubicBezTo>
                            <a:pt x="58190" y="152594"/>
                            <a:pt x="146773" y="177152"/>
                            <a:pt x="212651" y="181695"/>
                          </a:cubicBezTo>
                          <a:cubicBezTo>
                            <a:pt x="290519" y="187065"/>
                            <a:pt x="368595" y="188784"/>
                            <a:pt x="446567" y="192328"/>
                          </a:cubicBezTo>
                          <a:cubicBezTo>
                            <a:pt x="485553" y="188784"/>
                            <a:pt x="524772" y="187231"/>
                            <a:pt x="563526" y="181695"/>
                          </a:cubicBezTo>
                          <a:cubicBezTo>
                            <a:pt x="574621" y="180110"/>
                            <a:pt x="584396" y="173068"/>
                            <a:pt x="595423" y="171063"/>
                          </a:cubicBezTo>
                          <a:cubicBezTo>
                            <a:pt x="623536" y="165951"/>
                            <a:pt x="652197" y="164471"/>
                            <a:pt x="680484" y="160430"/>
                          </a:cubicBezTo>
                          <a:cubicBezTo>
                            <a:pt x="741320" y="151739"/>
                            <a:pt x="735140" y="152083"/>
                            <a:pt x="786809" y="139165"/>
                          </a:cubicBezTo>
                          <a:cubicBezTo>
                            <a:pt x="793897" y="128532"/>
                            <a:pt x="803040" y="119013"/>
                            <a:pt x="808074" y="107267"/>
                          </a:cubicBezTo>
                          <a:cubicBezTo>
                            <a:pt x="817999" y="84108"/>
                            <a:pt x="813930" y="49115"/>
                            <a:pt x="839972" y="32839"/>
                          </a:cubicBezTo>
                          <a:cubicBezTo>
                            <a:pt x="908442" y="-9955"/>
                            <a:pt x="1122937" y="1612"/>
                            <a:pt x="1137684" y="942"/>
                          </a:cubicBezTo>
                          <a:cubicBezTo>
                            <a:pt x="1424746" y="12424"/>
                            <a:pt x="1314822" y="11574"/>
                            <a:pt x="1467293" y="11574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Freeform 155">
                      <a:extLst>
                        <a:ext uri="{FF2B5EF4-FFF2-40B4-BE49-F238E27FC236}">
                          <a16:creationId xmlns:a16="http://schemas.microsoft.com/office/drawing/2014/main" id="{EB4517AB-6722-8309-878B-660FAE525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5433" y="4752753"/>
                      <a:ext cx="946297" cy="21266"/>
                    </a:xfrm>
                    <a:custGeom>
                      <a:avLst/>
                      <a:gdLst>
                        <a:gd name="connsiteX0" fmla="*/ 946297 w 946297"/>
                        <a:gd name="connsiteY0" fmla="*/ 0 h 21266"/>
                        <a:gd name="connsiteX1" fmla="*/ 446567 w 946297"/>
                        <a:gd name="connsiteY1" fmla="*/ 10633 h 21266"/>
                        <a:gd name="connsiteX2" fmla="*/ 0 w 946297"/>
                        <a:gd name="connsiteY2" fmla="*/ 21266 h 21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46297" h="21266">
                          <a:moveTo>
                            <a:pt x="946297" y="0"/>
                          </a:moveTo>
                          <a:lnTo>
                            <a:pt x="446567" y="10633"/>
                          </a:lnTo>
                          <a:cubicBezTo>
                            <a:pt x="297708" y="14055"/>
                            <a:pt x="148898" y="21266"/>
                            <a:pt x="0" y="21266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Freeform 176">
                      <a:extLst>
                        <a:ext uri="{FF2B5EF4-FFF2-40B4-BE49-F238E27FC236}">
                          <a16:creationId xmlns:a16="http://schemas.microsoft.com/office/drawing/2014/main" id="{B19968E3-084B-F330-80A1-07F7F9422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4052" y="4561367"/>
                      <a:ext cx="384181" cy="287080"/>
                    </a:xfrm>
                    <a:custGeom>
                      <a:avLst/>
                      <a:gdLst>
                        <a:gd name="connsiteX0" fmla="*/ 384181 w 384181"/>
                        <a:gd name="connsiteY0" fmla="*/ 0 h 287080"/>
                        <a:gd name="connsiteX1" fmla="*/ 309753 w 384181"/>
                        <a:gd name="connsiteY1" fmla="*/ 85061 h 287080"/>
                        <a:gd name="connsiteX2" fmla="*/ 245957 w 384181"/>
                        <a:gd name="connsiteY2" fmla="*/ 116959 h 287080"/>
                        <a:gd name="connsiteX3" fmla="*/ 182162 w 384181"/>
                        <a:gd name="connsiteY3" fmla="*/ 170121 h 287080"/>
                        <a:gd name="connsiteX4" fmla="*/ 86469 w 384181"/>
                        <a:gd name="connsiteY4" fmla="*/ 212652 h 287080"/>
                        <a:gd name="connsiteX5" fmla="*/ 54571 w 384181"/>
                        <a:gd name="connsiteY5" fmla="*/ 223284 h 287080"/>
                        <a:gd name="connsiteX6" fmla="*/ 1408 w 384181"/>
                        <a:gd name="connsiteY6" fmla="*/ 265814 h 287080"/>
                        <a:gd name="connsiteX7" fmla="*/ 1408 w 384181"/>
                        <a:gd name="connsiteY7" fmla="*/ 287080 h 2870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84181" h="287080">
                          <a:moveTo>
                            <a:pt x="384181" y="0"/>
                          </a:moveTo>
                          <a:cubicBezTo>
                            <a:pt x="361206" y="28718"/>
                            <a:pt x="338515" y="61092"/>
                            <a:pt x="309753" y="85061"/>
                          </a:cubicBezTo>
                          <a:cubicBezTo>
                            <a:pt x="264048" y="123149"/>
                            <a:pt x="293908" y="92983"/>
                            <a:pt x="245957" y="116959"/>
                          </a:cubicBezTo>
                          <a:cubicBezTo>
                            <a:pt x="206361" y="136757"/>
                            <a:pt x="217433" y="140729"/>
                            <a:pt x="182162" y="170121"/>
                          </a:cubicBezTo>
                          <a:cubicBezTo>
                            <a:pt x="148464" y="198202"/>
                            <a:pt x="132830" y="197198"/>
                            <a:pt x="86469" y="212652"/>
                          </a:cubicBezTo>
                          <a:lnTo>
                            <a:pt x="54571" y="223284"/>
                          </a:lnTo>
                          <a:cubicBezTo>
                            <a:pt x="43304" y="230795"/>
                            <a:pt x="8983" y="250665"/>
                            <a:pt x="1408" y="265814"/>
                          </a:cubicBezTo>
                          <a:cubicBezTo>
                            <a:pt x="-1762" y="272154"/>
                            <a:pt x="1408" y="279991"/>
                            <a:pt x="1408" y="287080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5314C46A-A88E-B826-F10E-45127E0B56BC}"/>
                      </a:ext>
                    </a:extLst>
                  </p:cNvPr>
                  <p:cNvGrpSpPr/>
                  <p:nvPr/>
                </p:nvGrpSpPr>
                <p:grpSpPr>
                  <a:xfrm>
                    <a:off x="3157870" y="2052083"/>
                    <a:ext cx="542261" cy="212649"/>
                    <a:chOff x="8537944" y="1438933"/>
                    <a:chExt cx="1201479" cy="634414"/>
                  </a:xfrm>
                </p:grpSpPr>
                <p:sp>
                  <p:nvSpPr>
                    <p:cNvPr id="202" name="Freeform 201">
                      <a:extLst>
                        <a:ext uri="{FF2B5EF4-FFF2-40B4-BE49-F238E27FC236}">
                          <a16:creationId xmlns:a16="http://schemas.microsoft.com/office/drawing/2014/main" id="{2E4761DF-3DCE-8C9B-B0FE-E2AF6112E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330" y="1605515"/>
                      <a:ext cx="786810" cy="318977"/>
                    </a:xfrm>
                    <a:custGeom>
                      <a:avLst/>
                      <a:gdLst>
                        <a:gd name="connsiteX0" fmla="*/ 478466 w 871870"/>
                        <a:gd name="connsiteY0" fmla="*/ 0 h 340242"/>
                        <a:gd name="connsiteX1" fmla="*/ 297712 w 871870"/>
                        <a:gd name="connsiteY1" fmla="*/ 21265 h 340242"/>
                        <a:gd name="connsiteX2" fmla="*/ 63796 w 871870"/>
                        <a:gd name="connsiteY2" fmla="*/ 74428 h 340242"/>
                        <a:gd name="connsiteX3" fmla="*/ 0 w 871870"/>
                        <a:gd name="connsiteY3" fmla="*/ 191386 h 340242"/>
                        <a:gd name="connsiteX4" fmla="*/ 21266 w 871870"/>
                        <a:gd name="connsiteY4" fmla="*/ 297712 h 340242"/>
                        <a:gd name="connsiteX5" fmla="*/ 244549 w 871870"/>
                        <a:gd name="connsiteY5" fmla="*/ 318977 h 340242"/>
                        <a:gd name="connsiteX6" fmla="*/ 648586 w 871870"/>
                        <a:gd name="connsiteY6" fmla="*/ 340242 h 340242"/>
                        <a:gd name="connsiteX7" fmla="*/ 861238 w 871870"/>
                        <a:gd name="connsiteY7" fmla="*/ 265814 h 340242"/>
                        <a:gd name="connsiteX8" fmla="*/ 871870 w 871870"/>
                        <a:gd name="connsiteY8" fmla="*/ 138223 h 340242"/>
                        <a:gd name="connsiteX9" fmla="*/ 818707 w 871870"/>
                        <a:gd name="connsiteY9" fmla="*/ 21265 h 340242"/>
                        <a:gd name="connsiteX10" fmla="*/ 478466 w 871870"/>
                        <a:gd name="connsiteY10" fmla="*/ 0 h 340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71870" h="340242">
                          <a:moveTo>
                            <a:pt x="478466" y="0"/>
                          </a:moveTo>
                          <a:lnTo>
                            <a:pt x="297712" y="21265"/>
                          </a:lnTo>
                          <a:lnTo>
                            <a:pt x="63796" y="74428"/>
                          </a:lnTo>
                          <a:lnTo>
                            <a:pt x="0" y="191386"/>
                          </a:lnTo>
                          <a:lnTo>
                            <a:pt x="21266" y="297712"/>
                          </a:lnTo>
                          <a:lnTo>
                            <a:pt x="244549" y="318977"/>
                          </a:lnTo>
                          <a:lnTo>
                            <a:pt x="648586" y="340242"/>
                          </a:lnTo>
                          <a:lnTo>
                            <a:pt x="861238" y="265814"/>
                          </a:lnTo>
                          <a:lnTo>
                            <a:pt x="871870" y="138223"/>
                          </a:lnTo>
                          <a:lnTo>
                            <a:pt x="818707" y="21265"/>
                          </a:lnTo>
                          <a:lnTo>
                            <a:pt x="478466" y="0"/>
                          </a:lnTo>
                          <a:close/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486D3754-318E-5412-AA37-AAB69FF10594}"/>
                        </a:ext>
                      </a:extLst>
                    </p:cNvPr>
                    <p:cNvCxnSpPr>
                      <a:stCxn id="202" idx="1"/>
                      <a:endCxn id="202" idx="1"/>
                    </p:cNvCxnSpPr>
                    <p:nvPr/>
                  </p:nvCxnSpPr>
                  <p:spPr>
                    <a:xfrm>
                      <a:off x="8997997" y="162545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07A10134-2E35-68BA-FACE-0A575C49F869}"/>
                        </a:ext>
                      </a:extLst>
                    </p:cNvPr>
                    <p:cNvCxnSpPr>
                      <a:stCxn id="202" idx="0"/>
                    </p:cNvCxnSpPr>
                    <p:nvPr/>
                  </p:nvCxnSpPr>
                  <p:spPr>
                    <a:xfrm flipV="1">
                      <a:off x="9161117" y="145666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>
                      <a:extLst>
                        <a:ext uri="{FF2B5EF4-FFF2-40B4-BE49-F238E27FC236}">
                          <a16:creationId xmlns:a16="http://schemas.microsoft.com/office/drawing/2014/main" id="{2E1E2C95-5657-969D-E168-187BADDC9B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313517" y="1438933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Connector 207">
                      <a:extLst>
                        <a:ext uri="{FF2B5EF4-FFF2-40B4-BE49-F238E27FC236}">
                          <a16:creationId xmlns:a16="http://schemas.microsoft.com/office/drawing/2014/main" id="{861A80E5-744C-8508-AC0F-3D52CBDE4F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328298" y="1917407"/>
                      <a:ext cx="6483" cy="155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295C812C-1648-0A88-E31D-D434173C47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68203" y="1899685"/>
                      <a:ext cx="0" cy="1736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F0083E28-E117-893B-0970-0F617E5309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30443" y="148501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7C665B88-C474-D551-229C-677EB9AF796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41376" y="1917405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C635B7F0-732E-D6C9-92AD-EBEDFD0525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467086" y="1513360"/>
                      <a:ext cx="186673" cy="12404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Connector 217">
                      <a:extLst>
                        <a:ext uri="{FF2B5EF4-FFF2-40B4-BE49-F238E27FC236}">
                          <a16:creationId xmlns:a16="http://schemas.microsoft.com/office/drawing/2014/main" id="{99C83A12-1C8B-D2BF-4811-D5690155969E}"/>
                        </a:ext>
                      </a:extLst>
                    </p:cNvPr>
                    <p:cNvCxnSpPr>
                      <a:cxnSpLocks/>
                      <a:stCxn id="202" idx="7"/>
                    </p:cNvCxnSpPr>
                    <p:nvPr/>
                  </p:nvCxnSpPr>
                  <p:spPr>
                    <a:xfrm>
                      <a:off x="9506545" y="1854716"/>
                      <a:ext cx="147818" cy="4496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>
                      <a:extLst>
                        <a:ext uri="{FF2B5EF4-FFF2-40B4-BE49-F238E27FC236}">
                          <a16:creationId xmlns:a16="http://schemas.microsoft.com/office/drawing/2014/main" id="{2EE6BD94-1BCB-BC81-0924-234BD9D8F3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516140" y="1724686"/>
                      <a:ext cx="223283" cy="2215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>
                      <a:extLst>
                        <a:ext uri="{FF2B5EF4-FFF2-40B4-BE49-F238E27FC236}">
                          <a16:creationId xmlns:a16="http://schemas.microsoft.com/office/drawing/2014/main" id="{DE4756A1-53FB-4B55-6A0D-B15AE60FB32F}"/>
                        </a:ext>
                      </a:extLst>
                    </p:cNvPr>
                    <p:cNvCxnSpPr>
                      <a:cxnSpLocks/>
                      <a:endCxn id="202" idx="3"/>
                    </p:cNvCxnSpPr>
                    <p:nvPr/>
                  </p:nvCxnSpPr>
                  <p:spPr>
                    <a:xfrm flipV="1">
                      <a:off x="8537944" y="1784939"/>
                      <a:ext cx="191386" cy="75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100D5DF4-F5D9-7A22-180B-CF872A43D3F7}"/>
                        </a:ext>
                      </a:extLst>
                    </p:cNvPr>
                    <p:cNvCxnSpPr>
                      <a:cxnSpLocks/>
                      <a:stCxn id="202" idx="2"/>
                    </p:cNvCxnSpPr>
                    <p:nvPr/>
                  </p:nvCxnSpPr>
                  <p:spPr>
                    <a:xfrm flipH="1" flipV="1">
                      <a:off x="8633637" y="1575947"/>
                      <a:ext cx="153265" cy="993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Straight Connector 229">
                      <a:extLst>
                        <a:ext uri="{FF2B5EF4-FFF2-40B4-BE49-F238E27FC236}">
                          <a16:creationId xmlns:a16="http://schemas.microsoft.com/office/drawing/2014/main" id="{FA0B8BD8-2EBF-9E08-2F6C-BA7ECA71822A}"/>
                        </a:ext>
                      </a:extLst>
                    </p:cNvPr>
                    <p:cNvCxnSpPr>
                      <a:cxnSpLocks/>
                      <a:stCxn id="202" idx="4"/>
                    </p:cNvCxnSpPr>
                    <p:nvPr/>
                  </p:nvCxnSpPr>
                  <p:spPr>
                    <a:xfrm flipH="1">
                      <a:off x="8664498" y="1884620"/>
                      <a:ext cx="84023" cy="16037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>
                    <a:extLst>
                      <a:ext uri="{FF2B5EF4-FFF2-40B4-BE49-F238E27FC236}">
                        <a16:creationId xmlns:a16="http://schemas.microsoft.com/office/drawing/2014/main" id="{AF4525A5-0BB3-4CDD-EB57-5A47D13C24D1}"/>
                      </a:ext>
                    </a:extLst>
                  </p:cNvPr>
                  <p:cNvGrpSpPr/>
                  <p:nvPr/>
                </p:nvGrpSpPr>
                <p:grpSpPr>
                  <a:xfrm>
                    <a:off x="3894228" y="2042581"/>
                    <a:ext cx="542261" cy="212649"/>
                    <a:chOff x="8537944" y="1438933"/>
                    <a:chExt cx="1201479" cy="634414"/>
                  </a:xfrm>
                </p:grpSpPr>
                <p:sp>
                  <p:nvSpPr>
                    <p:cNvPr id="237" name="Freeform 236">
                      <a:extLst>
                        <a:ext uri="{FF2B5EF4-FFF2-40B4-BE49-F238E27FC236}">
                          <a16:creationId xmlns:a16="http://schemas.microsoft.com/office/drawing/2014/main" id="{E89E745A-91E0-BFAB-4CFD-94C238001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330" y="1605515"/>
                      <a:ext cx="786810" cy="318977"/>
                    </a:xfrm>
                    <a:custGeom>
                      <a:avLst/>
                      <a:gdLst>
                        <a:gd name="connsiteX0" fmla="*/ 478466 w 871870"/>
                        <a:gd name="connsiteY0" fmla="*/ 0 h 340242"/>
                        <a:gd name="connsiteX1" fmla="*/ 297712 w 871870"/>
                        <a:gd name="connsiteY1" fmla="*/ 21265 h 340242"/>
                        <a:gd name="connsiteX2" fmla="*/ 63796 w 871870"/>
                        <a:gd name="connsiteY2" fmla="*/ 74428 h 340242"/>
                        <a:gd name="connsiteX3" fmla="*/ 0 w 871870"/>
                        <a:gd name="connsiteY3" fmla="*/ 191386 h 340242"/>
                        <a:gd name="connsiteX4" fmla="*/ 21266 w 871870"/>
                        <a:gd name="connsiteY4" fmla="*/ 297712 h 340242"/>
                        <a:gd name="connsiteX5" fmla="*/ 244549 w 871870"/>
                        <a:gd name="connsiteY5" fmla="*/ 318977 h 340242"/>
                        <a:gd name="connsiteX6" fmla="*/ 648586 w 871870"/>
                        <a:gd name="connsiteY6" fmla="*/ 340242 h 340242"/>
                        <a:gd name="connsiteX7" fmla="*/ 861238 w 871870"/>
                        <a:gd name="connsiteY7" fmla="*/ 265814 h 340242"/>
                        <a:gd name="connsiteX8" fmla="*/ 871870 w 871870"/>
                        <a:gd name="connsiteY8" fmla="*/ 138223 h 340242"/>
                        <a:gd name="connsiteX9" fmla="*/ 818707 w 871870"/>
                        <a:gd name="connsiteY9" fmla="*/ 21265 h 340242"/>
                        <a:gd name="connsiteX10" fmla="*/ 478466 w 871870"/>
                        <a:gd name="connsiteY10" fmla="*/ 0 h 340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71870" h="340242">
                          <a:moveTo>
                            <a:pt x="478466" y="0"/>
                          </a:moveTo>
                          <a:lnTo>
                            <a:pt x="297712" y="21265"/>
                          </a:lnTo>
                          <a:lnTo>
                            <a:pt x="63796" y="74428"/>
                          </a:lnTo>
                          <a:lnTo>
                            <a:pt x="0" y="191386"/>
                          </a:lnTo>
                          <a:lnTo>
                            <a:pt x="21266" y="297712"/>
                          </a:lnTo>
                          <a:lnTo>
                            <a:pt x="244549" y="318977"/>
                          </a:lnTo>
                          <a:lnTo>
                            <a:pt x="648586" y="340242"/>
                          </a:lnTo>
                          <a:lnTo>
                            <a:pt x="861238" y="265814"/>
                          </a:lnTo>
                          <a:lnTo>
                            <a:pt x="871870" y="138223"/>
                          </a:lnTo>
                          <a:lnTo>
                            <a:pt x="818707" y="21265"/>
                          </a:lnTo>
                          <a:lnTo>
                            <a:pt x="478466" y="0"/>
                          </a:lnTo>
                          <a:close/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8" name="Straight Connector 237">
                      <a:extLst>
                        <a:ext uri="{FF2B5EF4-FFF2-40B4-BE49-F238E27FC236}">
                          <a16:creationId xmlns:a16="http://schemas.microsoft.com/office/drawing/2014/main" id="{FF5B387C-FC77-A6F0-E6A4-ECE657D26C1B}"/>
                        </a:ext>
                      </a:extLst>
                    </p:cNvPr>
                    <p:cNvCxnSpPr>
                      <a:stCxn id="237" idx="1"/>
                      <a:endCxn id="237" idx="1"/>
                    </p:cNvCxnSpPr>
                    <p:nvPr/>
                  </p:nvCxnSpPr>
                  <p:spPr>
                    <a:xfrm>
                      <a:off x="8997997" y="162545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Straight Connector 238">
                      <a:extLst>
                        <a:ext uri="{FF2B5EF4-FFF2-40B4-BE49-F238E27FC236}">
                          <a16:creationId xmlns:a16="http://schemas.microsoft.com/office/drawing/2014/main" id="{FAD1B032-D550-9F4A-DAAA-C5F7869407FD}"/>
                        </a:ext>
                      </a:extLst>
                    </p:cNvPr>
                    <p:cNvCxnSpPr>
                      <a:stCxn id="237" idx="0"/>
                    </p:cNvCxnSpPr>
                    <p:nvPr/>
                  </p:nvCxnSpPr>
                  <p:spPr>
                    <a:xfrm flipV="1">
                      <a:off x="9161117" y="145666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Straight Connector 239">
                      <a:extLst>
                        <a:ext uri="{FF2B5EF4-FFF2-40B4-BE49-F238E27FC236}">
                          <a16:creationId xmlns:a16="http://schemas.microsoft.com/office/drawing/2014/main" id="{96220F6B-3DFC-DDC0-E41B-AC345FFF340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313517" y="1438933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Straight Connector 240">
                      <a:extLst>
                        <a:ext uri="{FF2B5EF4-FFF2-40B4-BE49-F238E27FC236}">
                          <a16:creationId xmlns:a16="http://schemas.microsoft.com/office/drawing/2014/main" id="{880002D3-FB5A-87D3-5EFF-A12C14DDA4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328298" y="1917407"/>
                      <a:ext cx="6483" cy="155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Straight Connector 241">
                      <a:extLst>
                        <a:ext uri="{FF2B5EF4-FFF2-40B4-BE49-F238E27FC236}">
                          <a16:creationId xmlns:a16="http://schemas.microsoft.com/office/drawing/2014/main" id="{01A08F71-5153-3B95-EA7A-C15F1E915A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68203" y="1899685"/>
                      <a:ext cx="0" cy="1736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3" name="Straight Connector 242">
                      <a:extLst>
                        <a:ext uri="{FF2B5EF4-FFF2-40B4-BE49-F238E27FC236}">
                          <a16:creationId xmlns:a16="http://schemas.microsoft.com/office/drawing/2014/main" id="{904BECAF-8FED-4FDE-A816-0F1884F59AD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30443" y="148501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" name="Straight Connector 243">
                      <a:extLst>
                        <a:ext uri="{FF2B5EF4-FFF2-40B4-BE49-F238E27FC236}">
                          <a16:creationId xmlns:a16="http://schemas.microsoft.com/office/drawing/2014/main" id="{CA01DFF1-031C-93FF-B505-68B9775B9B3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41376" y="1917405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" name="Straight Connector 244">
                      <a:extLst>
                        <a:ext uri="{FF2B5EF4-FFF2-40B4-BE49-F238E27FC236}">
                          <a16:creationId xmlns:a16="http://schemas.microsoft.com/office/drawing/2014/main" id="{7F5CC030-3F13-1577-1C1D-DFD550C788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467086" y="1513360"/>
                      <a:ext cx="186673" cy="12404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>
                      <a:extLst>
                        <a:ext uri="{FF2B5EF4-FFF2-40B4-BE49-F238E27FC236}">
                          <a16:creationId xmlns:a16="http://schemas.microsoft.com/office/drawing/2014/main" id="{6564CAB6-B354-29F7-D35E-3E5582E6AAD7}"/>
                        </a:ext>
                      </a:extLst>
                    </p:cNvPr>
                    <p:cNvCxnSpPr>
                      <a:cxnSpLocks/>
                      <a:stCxn id="237" idx="7"/>
                    </p:cNvCxnSpPr>
                    <p:nvPr/>
                  </p:nvCxnSpPr>
                  <p:spPr>
                    <a:xfrm>
                      <a:off x="9506545" y="1854716"/>
                      <a:ext cx="147818" cy="4496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Connector 246">
                      <a:extLst>
                        <a:ext uri="{FF2B5EF4-FFF2-40B4-BE49-F238E27FC236}">
                          <a16:creationId xmlns:a16="http://schemas.microsoft.com/office/drawing/2014/main" id="{667D8634-6EF4-A59C-BE29-7C5D11BD32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516140" y="1724686"/>
                      <a:ext cx="223283" cy="2215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Straight Connector 247">
                      <a:extLst>
                        <a:ext uri="{FF2B5EF4-FFF2-40B4-BE49-F238E27FC236}">
                          <a16:creationId xmlns:a16="http://schemas.microsoft.com/office/drawing/2014/main" id="{86B58788-5A42-7C15-AAAB-A850DB11F0A7}"/>
                        </a:ext>
                      </a:extLst>
                    </p:cNvPr>
                    <p:cNvCxnSpPr>
                      <a:cxnSpLocks/>
                      <a:endCxn id="237" idx="3"/>
                    </p:cNvCxnSpPr>
                    <p:nvPr/>
                  </p:nvCxnSpPr>
                  <p:spPr>
                    <a:xfrm flipV="1">
                      <a:off x="8537944" y="1784939"/>
                      <a:ext cx="191386" cy="75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Straight Connector 248">
                      <a:extLst>
                        <a:ext uri="{FF2B5EF4-FFF2-40B4-BE49-F238E27FC236}">
                          <a16:creationId xmlns:a16="http://schemas.microsoft.com/office/drawing/2014/main" id="{357C6160-4965-E072-E988-18FE1BFA22D7}"/>
                        </a:ext>
                      </a:extLst>
                    </p:cNvPr>
                    <p:cNvCxnSpPr>
                      <a:cxnSpLocks/>
                      <a:stCxn id="237" idx="2"/>
                    </p:cNvCxnSpPr>
                    <p:nvPr/>
                  </p:nvCxnSpPr>
                  <p:spPr>
                    <a:xfrm flipH="1" flipV="1">
                      <a:off x="8633637" y="1575947"/>
                      <a:ext cx="153265" cy="993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Straight Connector 249">
                      <a:extLst>
                        <a:ext uri="{FF2B5EF4-FFF2-40B4-BE49-F238E27FC236}">
                          <a16:creationId xmlns:a16="http://schemas.microsoft.com/office/drawing/2014/main" id="{94CD81F4-7136-B247-15CD-3DA93E487C98}"/>
                        </a:ext>
                      </a:extLst>
                    </p:cNvPr>
                    <p:cNvCxnSpPr>
                      <a:cxnSpLocks/>
                      <a:stCxn id="237" idx="4"/>
                    </p:cNvCxnSpPr>
                    <p:nvPr/>
                  </p:nvCxnSpPr>
                  <p:spPr>
                    <a:xfrm flipH="1">
                      <a:off x="8664498" y="1884620"/>
                      <a:ext cx="84023" cy="16037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88AE5F3F-90D0-F7A8-0595-6B2F63C41072}"/>
                      </a:ext>
                    </a:extLst>
                  </p:cNvPr>
                  <p:cNvGrpSpPr/>
                  <p:nvPr/>
                </p:nvGrpSpPr>
                <p:grpSpPr>
                  <a:xfrm>
                    <a:off x="4480051" y="2033079"/>
                    <a:ext cx="542261" cy="212649"/>
                    <a:chOff x="8537944" y="1438933"/>
                    <a:chExt cx="1201479" cy="634414"/>
                  </a:xfrm>
                </p:grpSpPr>
                <p:sp>
                  <p:nvSpPr>
                    <p:cNvPr id="252" name="Freeform 251">
                      <a:extLst>
                        <a:ext uri="{FF2B5EF4-FFF2-40B4-BE49-F238E27FC236}">
                          <a16:creationId xmlns:a16="http://schemas.microsoft.com/office/drawing/2014/main" id="{41DF081C-78FD-4C5B-A8EA-746CA6BF80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330" y="1605515"/>
                      <a:ext cx="786810" cy="318977"/>
                    </a:xfrm>
                    <a:custGeom>
                      <a:avLst/>
                      <a:gdLst>
                        <a:gd name="connsiteX0" fmla="*/ 478466 w 871870"/>
                        <a:gd name="connsiteY0" fmla="*/ 0 h 340242"/>
                        <a:gd name="connsiteX1" fmla="*/ 297712 w 871870"/>
                        <a:gd name="connsiteY1" fmla="*/ 21265 h 340242"/>
                        <a:gd name="connsiteX2" fmla="*/ 63796 w 871870"/>
                        <a:gd name="connsiteY2" fmla="*/ 74428 h 340242"/>
                        <a:gd name="connsiteX3" fmla="*/ 0 w 871870"/>
                        <a:gd name="connsiteY3" fmla="*/ 191386 h 340242"/>
                        <a:gd name="connsiteX4" fmla="*/ 21266 w 871870"/>
                        <a:gd name="connsiteY4" fmla="*/ 297712 h 340242"/>
                        <a:gd name="connsiteX5" fmla="*/ 244549 w 871870"/>
                        <a:gd name="connsiteY5" fmla="*/ 318977 h 340242"/>
                        <a:gd name="connsiteX6" fmla="*/ 648586 w 871870"/>
                        <a:gd name="connsiteY6" fmla="*/ 340242 h 340242"/>
                        <a:gd name="connsiteX7" fmla="*/ 861238 w 871870"/>
                        <a:gd name="connsiteY7" fmla="*/ 265814 h 340242"/>
                        <a:gd name="connsiteX8" fmla="*/ 871870 w 871870"/>
                        <a:gd name="connsiteY8" fmla="*/ 138223 h 340242"/>
                        <a:gd name="connsiteX9" fmla="*/ 818707 w 871870"/>
                        <a:gd name="connsiteY9" fmla="*/ 21265 h 340242"/>
                        <a:gd name="connsiteX10" fmla="*/ 478466 w 871870"/>
                        <a:gd name="connsiteY10" fmla="*/ 0 h 340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71870" h="340242">
                          <a:moveTo>
                            <a:pt x="478466" y="0"/>
                          </a:moveTo>
                          <a:lnTo>
                            <a:pt x="297712" y="21265"/>
                          </a:lnTo>
                          <a:lnTo>
                            <a:pt x="63796" y="74428"/>
                          </a:lnTo>
                          <a:lnTo>
                            <a:pt x="0" y="191386"/>
                          </a:lnTo>
                          <a:lnTo>
                            <a:pt x="21266" y="297712"/>
                          </a:lnTo>
                          <a:lnTo>
                            <a:pt x="244549" y="318977"/>
                          </a:lnTo>
                          <a:lnTo>
                            <a:pt x="648586" y="340242"/>
                          </a:lnTo>
                          <a:lnTo>
                            <a:pt x="861238" y="265814"/>
                          </a:lnTo>
                          <a:lnTo>
                            <a:pt x="871870" y="138223"/>
                          </a:lnTo>
                          <a:lnTo>
                            <a:pt x="818707" y="21265"/>
                          </a:lnTo>
                          <a:lnTo>
                            <a:pt x="478466" y="0"/>
                          </a:lnTo>
                          <a:close/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3" name="Straight Connector 252">
                      <a:extLst>
                        <a:ext uri="{FF2B5EF4-FFF2-40B4-BE49-F238E27FC236}">
                          <a16:creationId xmlns:a16="http://schemas.microsoft.com/office/drawing/2014/main" id="{D2579463-D5C6-FA59-AC90-3B4352398153}"/>
                        </a:ext>
                      </a:extLst>
                    </p:cNvPr>
                    <p:cNvCxnSpPr>
                      <a:stCxn id="252" idx="1"/>
                      <a:endCxn id="252" idx="1"/>
                    </p:cNvCxnSpPr>
                    <p:nvPr/>
                  </p:nvCxnSpPr>
                  <p:spPr>
                    <a:xfrm>
                      <a:off x="8997997" y="162545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Straight Connector 253">
                      <a:extLst>
                        <a:ext uri="{FF2B5EF4-FFF2-40B4-BE49-F238E27FC236}">
                          <a16:creationId xmlns:a16="http://schemas.microsoft.com/office/drawing/2014/main" id="{8C480EAF-DA24-EF9D-421E-BB8D7280CC3D}"/>
                        </a:ext>
                      </a:extLst>
                    </p:cNvPr>
                    <p:cNvCxnSpPr>
                      <a:stCxn id="252" idx="0"/>
                    </p:cNvCxnSpPr>
                    <p:nvPr/>
                  </p:nvCxnSpPr>
                  <p:spPr>
                    <a:xfrm flipV="1">
                      <a:off x="9161117" y="145666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Straight Connector 254">
                      <a:extLst>
                        <a:ext uri="{FF2B5EF4-FFF2-40B4-BE49-F238E27FC236}">
                          <a16:creationId xmlns:a16="http://schemas.microsoft.com/office/drawing/2014/main" id="{A5E904B9-A4B7-9036-4AC6-056B0B40AC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313517" y="1438933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Connector 255">
                      <a:extLst>
                        <a:ext uri="{FF2B5EF4-FFF2-40B4-BE49-F238E27FC236}">
                          <a16:creationId xmlns:a16="http://schemas.microsoft.com/office/drawing/2014/main" id="{01F450FB-65C0-9A80-CE1F-CA5AC1F97A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328298" y="1917407"/>
                      <a:ext cx="6483" cy="155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" name="Straight Connector 256">
                      <a:extLst>
                        <a:ext uri="{FF2B5EF4-FFF2-40B4-BE49-F238E27FC236}">
                          <a16:creationId xmlns:a16="http://schemas.microsoft.com/office/drawing/2014/main" id="{49B10C84-6F88-8F0E-237F-04C9A0DE17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68203" y="1899685"/>
                      <a:ext cx="0" cy="1736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" name="Straight Connector 257">
                      <a:extLst>
                        <a:ext uri="{FF2B5EF4-FFF2-40B4-BE49-F238E27FC236}">
                          <a16:creationId xmlns:a16="http://schemas.microsoft.com/office/drawing/2014/main" id="{A8D84767-3995-2EA3-2F3F-17E8F243E99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30443" y="148501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9" name="Straight Connector 258">
                      <a:extLst>
                        <a:ext uri="{FF2B5EF4-FFF2-40B4-BE49-F238E27FC236}">
                          <a16:creationId xmlns:a16="http://schemas.microsoft.com/office/drawing/2014/main" id="{9F770B4C-919A-F91C-51CC-B0A76E3FAA0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41376" y="1917405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0" name="Straight Connector 259">
                      <a:extLst>
                        <a:ext uri="{FF2B5EF4-FFF2-40B4-BE49-F238E27FC236}">
                          <a16:creationId xmlns:a16="http://schemas.microsoft.com/office/drawing/2014/main" id="{9AF74FE4-7CDB-2917-FEE9-2939DBE656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467086" y="1513360"/>
                      <a:ext cx="186673" cy="12404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Straight Connector 260">
                      <a:extLst>
                        <a:ext uri="{FF2B5EF4-FFF2-40B4-BE49-F238E27FC236}">
                          <a16:creationId xmlns:a16="http://schemas.microsoft.com/office/drawing/2014/main" id="{D97E8759-9B97-1788-FAA1-19393F9EEF8D}"/>
                        </a:ext>
                      </a:extLst>
                    </p:cNvPr>
                    <p:cNvCxnSpPr>
                      <a:cxnSpLocks/>
                      <a:stCxn id="252" idx="7"/>
                    </p:cNvCxnSpPr>
                    <p:nvPr/>
                  </p:nvCxnSpPr>
                  <p:spPr>
                    <a:xfrm>
                      <a:off x="9506545" y="1854716"/>
                      <a:ext cx="147818" cy="4496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E18AFCCB-33BD-7605-A8E9-6C5C047431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516140" y="1724686"/>
                      <a:ext cx="223283" cy="2215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Connector 262">
                      <a:extLst>
                        <a:ext uri="{FF2B5EF4-FFF2-40B4-BE49-F238E27FC236}">
                          <a16:creationId xmlns:a16="http://schemas.microsoft.com/office/drawing/2014/main" id="{075C387C-A8C3-F3E7-1202-97C2BFB21DE7}"/>
                        </a:ext>
                      </a:extLst>
                    </p:cNvPr>
                    <p:cNvCxnSpPr>
                      <a:cxnSpLocks/>
                      <a:endCxn id="252" idx="3"/>
                    </p:cNvCxnSpPr>
                    <p:nvPr/>
                  </p:nvCxnSpPr>
                  <p:spPr>
                    <a:xfrm flipV="1">
                      <a:off x="8537944" y="1784939"/>
                      <a:ext cx="191386" cy="75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Straight Connector 263">
                      <a:extLst>
                        <a:ext uri="{FF2B5EF4-FFF2-40B4-BE49-F238E27FC236}">
                          <a16:creationId xmlns:a16="http://schemas.microsoft.com/office/drawing/2014/main" id="{B85B246D-F411-7622-E32F-0EE5F1B482D2}"/>
                        </a:ext>
                      </a:extLst>
                    </p:cNvPr>
                    <p:cNvCxnSpPr>
                      <a:cxnSpLocks/>
                      <a:stCxn id="252" idx="2"/>
                    </p:cNvCxnSpPr>
                    <p:nvPr/>
                  </p:nvCxnSpPr>
                  <p:spPr>
                    <a:xfrm flipH="1" flipV="1">
                      <a:off x="8633637" y="1575947"/>
                      <a:ext cx="153265" cy="993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" name="Straight Connector 264">
                      <a:extLst>
                        <a:ext uri="{FF2B5EF4-FFF2-40B4-BE49-F238E27FC236}">
                          <a16:creationId xmlns:a16="http://schemas.microsoft.com/office/drawing/2014/main" id="{518875B7-F300-07F0-1E6B-D8473E72F16A}"/>
                        </a:ext>
                      </a:extLst>
                    </p:cNvPr>
                    <p:cNvCxnSpPr>
                      <a:cxnSpLocks/>
                      <a:stCxn id="252" idx="4"/>
                    </p:cNvCxnSpPr>
                    <p:nvPr/>
                  </p:nvCxnSpPr>
                  <p:spPr>
                    <a:xfrm flipH="1">
                      <a:off x="8664498" y="1884620"/>
                      <a:ext cx="84023" cy="16037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F8E0B661-0F2E-3195-3D42-547DDB5C4D46}"/>
                      </a:ext>
                    </a:extLst>
                  </p:cNvPr>
                  <p:cNvGrpSpPr/>
                  <p:nvPr/>
                </p:nvGrpSpPr>
                <p:grpSpPr>
                  <a:xfrm>
                    <a:off x="5089650" y="2036623"/>
                    <a:ext cx="542261" cy="212649"/>
                    <a:chOff x="8537944" y="1438933"/>
                    <a:chExt cx="1201479" cy="634414"/>
                  </a:xfrm>
                </p:grpSpPr>
                <p:sp>
                  <p:nvSpPr>
                    <p:cNvPr id="267" name="Freeform 266">
                      <a:extLst>
                        <a:ext uri="{FF2B5EF4-FFF2-40B4-BE49-F238E27FC236}">
                          <a16:creationId xmlns:a16="http://schemas.microsoft.com/office/drawing/2014/main" id="{A0FE41B8-0F31-C566-3986-4CA670490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330" y="1605515"/>
                      <a:ext cx="786810" cy="318977"/>
                    </a:xfrm>
                    <a:custGeom>
                      <a:avLst/>
                      <a:gdLst>
                        <a:gd name="connsiteX0" fmla="*/ 478466 w 871870"/>
                        <a:gd name="connsiteY0" fmla="*/ 0 h 340242"/>
                        <a:gd name="connsiteX1" fmla="*/ 297712 w 871870"/>
                        <a:gd name="connsiteY1" fmla="*/ 21265 h 340242"/>
                        <a:gd name="connsiteX2" fmla="*/ 63796 w 871870"/>
                        <a:gd name="connsiteY2" fmla="*/ 74428 h 340242"/>
                        <a:gd name="connsiteX3" fmla="*/ 0 w 871870"/>
                        <a:gd name="connsiteY3" fmla="*/ 191386 h 340242"/>
                        <a:gd name="connsiteX4" fmla="*/ 21266 w 871870"/>
                        <a:gd name="connsiteY4" fmla="*/ 297712 h 340242"/>
                        <a:gd name="connsiteX5" fmla="*/ 244549 w 871870"/>
                        <a:gd name="connsiteY5" fmla="*/ 318977 h 340242"/>
                        <a:gd name="connsiteX6" fmla="*/ 648586 w 871870"/>
                        <a:gd name="connsiteY6" fmla="*/ 340242 h 340242"/>
                        <a:gd name="connsiteX7" fmla="*/ 861238 w 871870"/>
                        <a:gd name="connsiteY7" fmla="*/ 265814 h 340242"/>
                        <a:gd name="connsiteX8" fmla="*/ 871870 w 871870"/>
                        <a:gd name="connsiteY8" fmla="*/ 138223 h 340242"/>
                        <a:gd name="connsiteX9" fmla="*/ 818707 w 871870"/>
                        <a:gd name="connsiteY9" fmla="*/ 21265 h 340242"/>
                        <a:gd name="connsiteX10" fmla="*/ 478466 w 871870"/>
                        <a:gd name="connsiteY10" fmla="*/ 0 h 340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71870" h="340242">
                          <a:moveTo>
                            <a:pt x="478466" y="0"/>
                          </a:moveTo>
                          <a:lnTo>
                            <a:pt x="297712" y="21265"/>
                          </a:lnTo>
                          <a:lnTo>
                            <a:pt x="63796" y="74428"/>
                          </a:lnTo>
                          <a:lnTo>
                            <a:pt x="0" y="191386"/>
                          </a:lnTo>
                          <a:lnTo>
                            <a:pt x="21266" y="297712"/>
                          </a:lnTo>
                          <a:lnTo>
                            <a:pt x="244549" y="318977"/>
                          </a:lnTo>
                          <a:lnTo>
                            <a:pt x="648586" y="340242"/>
                          </a:lnTo>
                          <a:lnTo>
                            <a:pt x="861238" y="265814"/>
                          </a:lnTo>
                          <a:lnTo>
                            <a:pt x="871870" y="138223"/>
                          </a:lnTo>
                          <a:lnTo>
                            <a:pt x="818707" y="21265"/>
                          </a:lnTo>
                          <a:lnTo>
                            <a:pt x="478466" y="0"/>
                          </a:lnTo>
                          <a:close/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8" name="Straight Connector 267">
                      <a:extLst>
                        <a:ext uri="{FF2B5EF4-FFF2-40B4-BE49-F238E27FC236}">
                          <a16:creationId xmlns:a16="http://schemas.microsoft.com/office/drawing/2014/main" id="{77082697-D035-7283-0F9B-613B94DA9E6E}"/>
                        </a:ext>
                      </a:extLst>
                    </p:cNvPr>
                    <p:cNvCxnSpPr>
                      <a:stCxn id="267" idx="1"/>
                      <a:endCxn id="267" idx="1"/>
                    </p:cNvCxnSpPr>
                    <p:nvPr/>
                  </p:nvCxnSpPr>
                  <p:spPr>
                    <a:xfrm>
                      <a:off x="8997997" y="162545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Connector 268">
                      <a:extLst>
                        <a:ext uri="{FF2B5EF4-FFF2-40B4-BE49-F238E27FC236}">
                          <a16:creationId xmlns:a16="http://schemas.microsoft.com/office/drawing/2014/main" id="{1D437B98-C647-4CC5-CD4E-EEF5FA55B30B}"/>
                        </a:ext>
                      </a:extLst>
                    </p:cNvPr>
                    <p:cNvCxnSpPr>
                      <a:stCxn id="267" idx="0"/>
                    </p:cNvCxnSpPr>
                    <p:nvPr/>
                  </p:nvCxnSpPr>
                  <p:spPr>
                    <a:xfrm flipV="1">
                      <a:off x="9161117" y="145666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Connector 269">
                      <a:extLst>
                        <a:ext uri="{FF2B5EF4-FFF2-40B4-BE49-F238E27FC236}">
                          <a16:creationId xmlns:a16="http://schemas.microsoft.com/office/drawing/2014/main" id="{A023B281-B78E-C6E5-3AE4-ADB38FF4F4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313517" y="1438933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Connector 270">
                      <a:extLst>
                        <a:ext uri="{FF2B5EF4-FFF2-40B4-BE49-F238E27FC236}">
                          <a16:creationId xmlns:a16="http://schemas.microsoft.com/office/drawing/2014/main" id="{46F78725-85C5-BFFE-948F-6CDE8F146E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328298" y="1917407"/>
                      <a:ext cx="6483" cy="155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>
                      <a:extLst>
                        <a:ext uri="{FF2B5EF4-FFF2-40B4-BE49-F238E27FC236}">
                          <a16:creationId xmlns:a16="http://schemas.microsoft.com/office/drawing/2014/main" id="{158190A1-C411-04FA-5DC0-F0ADA64AC0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68203" y="1899685"/>
                      <a:ext cx="0" cy="1736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Connector 272">
                      <a:extLst>
                        <a:ext uri="{FF2B5EF4-FFF2-40B4-BE49-F238E27FC236}">
                          <a16:creationId xmlns:a16="http://schemas.microsoft.com/office/drawing/2014/main" id="{37F2168A-A9A3-6B12-9CB0-38B02424AD6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30443" y="148501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>
                      <a:extLst>
                        <a:ext uri="{FF2B5EF4-FFF2-40B4-BE49-F238E27FC236}">
                          <a16:creationId xmlns:a16="http://schemas.microsoft.com/office/drawing/2014/main" id="{046CCA70-0171-0791-2566-ADD2FA5B8B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41376" y="1917405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Connector 274">
                      <a:extLst>
                        <a:ext uri="{FF2B5EF4-FFF2-40B4-BE49-F238E27FC236}">
                          <a16:creationId xmlns:a16="http://schemas.microsoft.com/office/drawing/2014/main" id="{6CF64353-8850-3C0C-0172-3B03ABF931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467086" y="1513360"/>
                      <a:ext cx="186673" cy="12404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Connector 275">
                      <a:extLst>
                        <a:ext uri="{FF2B5EF4-FFF2-40B4-BE49-F238E27FC236}">
                          <a16:creationId xmlns:a16="http://schemas.microsoft.com/office/drawing/2014/main" id="{A5BD2CB8-8200-377E-D1FB-982C445FFAB9}"/>
                        </a:ext>
                      </a:extLst>
                    </p:cNvPr>
                    <p:cNvCxnSpPr>
                      <a:cxnSpLocks/>
                      <a:stCxn id="267" idx="7"/>
                    </p:cNvCxnSpPr>
                    <p:nvPr/>
                  </p:nvCxnSpPr>
                  <p:spPr>
                    <a:xfrm>
                      <a:off x="9506545" y="1854716"/>
                      <a:ext cx="147818" cy="4496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Connector 276">
                      <a:extLst>
                        <a:ext uri="{FF2B5EF4-FFF2-40B4-BE49-F238E27FC236}">
                          <a16:creationId xmlns:a16="http://schemas.microsoft.com/office/drawing/2014/main" id="{2C554E7F-7EFC-946F-738A-E8907BCD03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516140" y="1724686"/>
                      <a:ext cx="223283" cy="2215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8" name="Straight Connector 277">
                      <a:extLst>
                        <a:ext uri="{FF2B5EF4-FFF2-40B4-BE49-F238E27FC236}">
                          <a16:creationId xmlns:a16="http://schemas.microsoft.com/office/drawing/2014/main" id="{F22068CD-DCFE-7611-2700-2B14C87C7871}"/>
                        </a:ext>
                      </a:extLst>
                    </p:cNvPr>
                    <p:cNvCxnSpPr>
                      <a:cxnSpLocks/>
                      <a:endCxn id="267" idx="3"/>
                    </p:cNvCxnSpPr>
                    <p:nvPr/>
                  </p:nvCxnSpPr>
                  <p:spPr>
                    <a:xfrm flipV="1">
                      <a:off x="8537944" y="1784939"/>
                      <a:ext cx="191386" cy="75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9" name="Straight Connector 278">
                      <a:extLst>
                        <a:ext uri="{FF2B5EF4-FFF2-40B4-BE49-F238E27FC236}">
                          <a16:creationId xmlns:a16="http://schemas.microsoft.com/office/drawing/2014/main" id="{0AF869D7-7FE8-7E43-0A3F-E9CCC9C923FC}"/>
                        </a:ext>
                      </a:extLst>
                    </p:cNvPr>
                    <p:cNvCxnSpPr>
                      <a:cxnSpLocks/>
                      <a:stCxn id="267" idx="2"/>
                    </p:cNvCxnSpPr>
                    <p:nvPr/>
                  </p:nvCxnSpPr>
                  <p:spPr>
                    <a:xfrm flipH="1" flipV="1">
                      <a:off x="8633637" y="1575947"/>
                      <a:ext cx="153265" cy="993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Straight Connector 279">
                      <a:extLst>
                        <a:ext uri="{FF2B5EF4-FFF2-40B4-BE49-F238E27FC236}">
                          <a16:creationId xmlns:a16="http://schemas.microsoft.com/office/drawing/2014/main" id="{C4387281-24C2-E3B7-064A-82145A3A1A5E}"/>
                        </a:ext>
                      </a:extLst>
                    </p:cNvPr>
                    <p:cNvCxnSpPr>
                      <a:cxnSpLocks/>
                      <a:stCxn id="267" idx="4"/>
                    </p:cNvCxnSpPr>
                    <p:nvPr/>
                  </p:nvCxnSpPr>
                  <p:spPr>
                    <a:xfrm flipH="1">
                      <a:off x="8664498" y="1884620"/>
                      <a:ext cx="84023" cy="16037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" name="Group 280">
                    <a:extLst>
                      <a:ext uri="{FF2B5EF4-FFF2-40B4-BE49-F238E27FC236}">
                        <a16:creationId xmlns:a16="http://schemas.microsoft.com/office/drawing/2014/main" id="{6BF4B53C-118F-875B-F8EA-116921349600}"/>
                      </a:ext>
                    </a:extLst>
                  </p:cNvPr>
                  <p:cNvGrpSpPr/>
                  <p:nvPr/>
                </p:nvGrpSpPr>
                <p:grpSpPr>
                  <a:xfrm>
                    <a:off x="5908358" y="2025990"/>
                    <a:ext cx="542261" cy="212649"/>
                    <a:chOff x="8537944" y="1438933"/>
                    <a:chExt cx="1201479" cy="634414"/>
                  </a:xfrm>
                </p:grpSpPr>
                <p:sp>
                  <p:nvSpPr>
                    <p:cNvPr id="282" name="Freeform 281">
                      <a:extLst>
                        <a:ext uri="{FF2B5EF4-FFF2-40B4-BE49-F238E27FC236}">
                          <a16:creationId xmlns:a16="http://schemas.microsoft.com/office/drawing/2014/main" id="{3B536B86-0B59-2AE1-8ED2-44AFE4158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330" y="1605515"/>
                      <a:ext cx="786810" cy="318977"/>
                    </a:xfrm>
                    <a:custGeom>
                      <a:avLst/>
                      <a:gdLst>
                        <a:gd name="connsiteX0" fmla="*/ 478466 w 871870"/>
                        <a:gd name="connsiteY0" fmla="*/ 0 h 340242"/>
                        <a:gd name="connsiteX1" fmla="*/ 297712 w 871870"/>
                        <a:gd name="connsiteY1" fmla="*/ 21265 h 340242"/>
                        <a:gd name="connsiteX2" fmla="*/ 63796 w 871870"/>
                        <a:gd name="connsiteY2" fmla="*/ 74428 h 340242"/>
                        <a:gd name="connsiteX3" fmla="*/ 0 w 871870"/>
                        <a:gd name="connsiteY3" fmla="*/ 191386 h 340242"/>
                        <a:gd name="connsiteX4" fmla="*/ 21266 w 871870"/>
                        <a:gd name="connsiteY4" fmla="*/ 297712 h 340242"/>
                        <a:gd name="connsiteX5" fmla="*/ 244549 w 871870"/>
                        <a:gd name="connsiteY5" fmla="*/ 318977 h 340242"/>
                        <a:gd name="connsiteX6" fmla="*/ 648586 w 871870"/>
                        <a:gd name="connsiteY6" fmla="*/ 340242 h 340242"/>
                        <a:gd name="connsiteX7" fmla="*/ 861238 w 871870"/>
                        <a:gd name="connsiteY7" fmla="*/ 265814 h 340242"/>
                        <a:gd name="connsiteX8" fmla="*/ 871870 w 871870"/>
                        <a:gd name="connsiteY8" fmla="*/ 138223 h 340242"/>
                        <a:gd name="connsiteX9" fmla="*/ 818707 w 871870"/>
                        <a:gd name="connsiteY9" fmla="*/ 21265 h 340242"/>
                        <a:gd name="connsiteX10" fmla="*/ 478466 w 871870"/>
                        <a:gd name="connsiteY10" fmla="*/ 0 h 3402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871870" h="340242">
                          <a:moveTo>
                            <a:pt x="478466" y="0"/>
                          </a:moveTo>
                          <a:lnTo>
                            <a:pt x="297712" y="21265"/>
                          </a:lnTo>
                          <a:lnTo>
                            <a:pt x="63796" y="74428"/>
                          </a:lnTo>
                          <a:lnTo>
                            <a:pt x="0" y="191386"/>
                          </a:lnTo>
                          <a:lnTo>
                            <a:pt x="21266" y="297712"/>
                          </a:lnTo>
                          <a:lnTo>
                            <a:pt x="244549" y="318977"/>
                          </a:lnTo>
                          <a:lnTo>
                            <a:pt x="648586" y="340242"/>
                          </a:lnTo>
                          <a:lnTo>
                            <a:pt x="861238" y="265814"/>
                          </a:lnTo>
                          <a:lnTo>
                            <a:pt x="871870" y="138223"/>
                          </a:lnTo>
                          <a:lnTo>
                            <a:pt x="818707" y="21265"/>
                          </a:lnTo>
                          <a:lnTo>
                            <a:pt x="478466" y="0"/>
                          </a:lnTo>
                          <a:close/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3" name="Straight Connector 282">
                      <a:extLst>
                        <a:ext uri="{FF2B5EF4-FFF2-40B4-BE49-F238E27FC236}">
                          <a16:creationId xmlns:a16="http://schemas.microsoft.com/office/drawing/2014/main" id="{965F22DC-4DE1-1B06-DD20-17212A2C5CD6}"/>
                        </a:ext>
                      </a:extLst>
                    </p:cNvPr>
                    <p:cNvCxnSpPr>
                      <a:stCxn id="282" idx="1"/>
                      <a:endCxn id="282" idx="1"/>
                    </p:cNvCxnSpPr>
                    <p:nvPr/>
                  </p:nvCxnSpPr>
                  <p:spPr>
                    <a:xfrm>
                      <a:off x="8997997" y="1625451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4" name="Straight Connector 283">
                      <a:extLst>
                        <a:ext uri="{FF2B5EF4-FFF2-40B4-BE49-F238E27FC236}">
                          <a16:creationId xmlns:a16="http://schemas.microsoft.com/office/drawing/2014/main" id="{D7A9BCB9-5229-30B0-58FC-66C98953936F}"/>
                        </a:ext>
                      </a:extLst>
                    </p:cNvPr>
                    <p:cNvCxnSpPr>
                      <a:stCxn id="282" idx="0"/>
                    </p:cNvCxnSpPr>
                    <p:nvPr/>
                  </p:nvCxnSpPr>
                  <p:spPr>
                    <a:xfrm flipV="1">
                      <a:off x="9161117" y="145666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5" name="Straight Connector 284">
                      <a:extLst>
                        <a:ext uri="{FF2B5EF4-FFF2-40B4-BE49-F238E27FC236}">
                          <a16:creationId xmlns:a16="http://schemas.microsoft.com/office/drawing/2014/main" id="{4CB84741-166D-55B3-0A2C-6BCD45413CC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313517" y="1438933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6" name="Straight Connector 285">
                      <a:extLst>
                        <a:ext uri="{FF2B5EF4-FFF2-40B4-BE49-F238E27FC236}">
                          <a16:creationId xmlns:a16="http://schemas.microsoft.com/office/drawing/2014/main" id="{E06AD60F-D462-F906-D446-21DB86A16B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9328298" y="1917407"/>
                      <a:ext cx="6483" cy="1559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>
                      <a:extLst>
                        <a:ext uri="{FF2B5EF4-FFF2-40B4-BE49-F238E27FC236}">
                          <a16:creationId xmlns:a16="http://schemas.microsoft.com/office/drawing/2014/main" id="{1E90FE95-C9EA-344E-717A-F01AD79484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168203" y="1899685"/>
                      <a:ext cx="0" cy="1736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" name="Straight Connector 287">
                      <a:extLst>
                        <a:ext uri="{FF2B5EF4-FFF2-40B4-BE49-F238E27FC236}">
                          <a16:creationId xmlns:a16="http://schemas.microsoft.com/office/drawing/2014/main" id="{20D54CF8-E437-FFD8-1478-EB48EA29951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30443" y="1485010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" name="Straight Connector 288">
                      <a:extLst>
                        <a:ext uri="{FF2B5EF4-FFF2-40B4-BE49-F238E27FC236}">
                          <a16:creationId xmlns:a16="http://schemas.microsoft.com/office/drawing/2014/main" id="{86F9C9C0-9BDC-F021-EE7A-F2317CC98D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41376" y="1917405"/>
                      <a:ext cx="14781" cy="14885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0" name="Straight Connector 289">
                      <a:extLst>
                        <a:ext uri="{FF2B5EF4-FFF2-40B4-BE49-F238E27FC236}">
                          <a16:creationId xmlns:a16="http://schemas.microsoft.com/office/drawing/2014/main" id="{A15D9BB7-1DD0-0112-928B-ABBC378E05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467086" y="1513360"/>
                      <a:ext cx="186673" cy="12404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>
                      <a:extLst>
                        <a:ext uri="{FF2B5EF4-FFF2-40B4-BE49-F238E27FC236}">
                          <a16:creationId xmlns:a16="http://schemas.microsoft.com/office/drawing/2014/main" id="{98F465DF-92C9-42C3-7041-C68E7C89BF42}"/>
                        </a:ext>
                      </a:extLst>
                    </p:cNvPr>
                    <p:cNvCxnSpPr>
                      <a:cxnSpLocks/>
                      <a:stCxn id="282" idx="7"/>
                    </p:cNvCxnSpPr>
                    <p:nvPr/>
                  </p:nvCxnSpPr>
                  <p:spPr>
                    <a:xfrm>
                      <a:off x="9506545" y="1854716"/>
                      <a:ext cx="147818" cy="4496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>
                      <a:extLst>
                        <a:ext uri="{FF2B5EF4-FFF2-40B4-BE49-F238E27FC236}">
                          <a16:creationId xmlns:a16="http://schemas.microsoft.com/office/drawing/2014/main" id="{2B1E0210-2038-E449-101C-CC6B70373B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516140" y="1724686"/>
                      <a:ext cx="223283" cy="2215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" name="Straight Connector 292">
                      <a:extLst>
                        <a:ext uri="{FF2B5EF4-FFF2-40B4-BE49-F238E27FC236}">
                          <a16:creationId xmlns:a16="http://schemas.microsoft.com/office/drawing/2014/main" id="{AC050335-479C-043C-7A2D-639B21C61BA7}"/>
                        </a:ext>
                      </a:extLst>
                    </p:cNvPr>
                    <p:cNvCxnSpPr>
                      <a:cxnSpLocks/>
                      <a:endCxn id="282" idx="3"/>
                    </p:cNvCxnSpPr>
                    <p:nvPr/>
                  </p:nvCxnSpPr>
                  <p:spPr>
                    <a:xfrm flipV="1">
                      <a:off x="8537944" y="1784939"/>
                      <a:ext cx="191386" cy="75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C60F440E-D0EC-2C5B-8988-D1ED3C39BC6A}"/>
                        </a:ext>
                      </a:extLst>
                    </p:cNvPr>
                    <p:cNvCxnSpPr>
                      <a:cxnSpLocks/>
                      <a:stCxn id="282" idx="2"/>
                    </p:cNvCxnSpPr>
                    <p:nvPr/>
                  </p:nvCxnSpPr>
                  <p:spPr>
                    <a:xfrm flipH="1" flipV="1">
                      <a:off x="8633637" y="1575947"/>
                      <a:ext cx="153265" cy="99344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15696728-B6BE-4B81-EC15-7707B533FED1}"/>
                        </a:ext>
                      </a:extLst>
                    </p:cNvPr>
                    <p:cNvCxnSpPr>
                      <a:cxnSpLocks/>
                      <a:stCxn id="282" idx="4"/>
                    </p:cNvCxnSpPr>
                    <p:nvPr/>
                  </p:nvCxnSpPr>
                  <p:spPr>
                    <a:xfrm flipH="1">
                      <a:off x="8664498" y="1884620"/>
                      <a:ext cx="84023" cy="16037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6" name="Freeform 295">
                    <a:extLst>
                      <a:ext uri="{FF2B5EF4-FFF2-40B4-BE49-F238E27FC236}">
                        <a16:creationId xmlns:a16="http://schemas.microsoft.com/office/drawing/2014/main" id="{5E4EF253-E61A-08E3-F287-FA53242DB9AC}"/>
                      </a:ext>
                    </a:extLst>
                  </p:cNvPr>
                  <p:cNvSpPr/>
                  <p:nvPr/>
                </p:nvSpPr>
                <p:spPr>
                  <a:xfrm>
                    <a:off x="3094075" y="4391243"/>
                    <a:ext cx="3510319" cy="160248"/>
                  </a:xfrm>
                  <a:custGeom>
                    <a:avLst/>
                    <a:gdLst>
                      <a:gd name="connsiteX0" fmla="*/ 0 w 3510319"/>
                      <a:gd name="connsiteY0" fmla="*/ 138227 h 160248"/>
                      <a:gd name="connsiteX1" fmla="*/ 63795 w 3510319"/>
                      <a:gd name="connsiteY1" fmla="*/ 159492 h 160248"/>
                      <a:gd name="connsiteX2" fmla="*/ 318977 w 3510319"/>
                      <a:gd name="connsiteY2" fmla="*/ 138227 h 160248"/>
                      <a:gd name="connsiteX3" fmla="*/ 404037 w 3510319"/>
                      <a:gd name="connsiteY3" fmla="*/ 74431 h 160248"/>
                      <a:gd name="connsiteX4" fmla="*/ 510363 w 3510319"/>
                      <a:gd name="connsiteY4" fmla="*/ 21269 h 160248"/>
                      <a:gd name="connsiteX5" fmla="*/ 754912 w 3510319"/>
                      <a:gd name="connsiteY5" fmla="*/ 31901 h 160248"/>
                      <a:gd name="connsiteX6" fmla="*/ 797442 w 3510319"/>
                      <a:gd name="connsiteY6" fmla="*/ 42534 h 160248"/>
                      <a:gd name="connsiteX7" fmla="*/ 1116419 w 3510319"/>
                      <a:gd name="connsiteY7" fmla="*/ 31901 h 160248"/>
                      <a:gd name="connsiteX8" fmla="*/ 1158949 w 3510319"/>
                      <a:gd name="connsiteY8" fmla="*/ 21269 h 160248"/>
                      <a:gd name="connsiteX9" fmla="*/ 1286540 w 3510319"/>
                      <a:gd name="connsiteY9" fmla="*/ 31901 h 160248"/>
                      <a:gd name="connsiteX10" fmla="*/ 1318437 w 3510319"/>
                      <a:gd name="connsiteY10" fmla="*/ 42534 h 160248"/>
                      <a:gd name="connsiteX11" fmla="*/ 1371600 w 3510319"/>
                      <a:gd name="connsiteY11" fmla="*/ 53166 h 160248"/>
                      <a:gd name="connsiteX12" fmla="*/ 1605516 w 3510319"/>
                      <a:gd name="connsiteY12" fmla="*/ 42534 h 160248"/>
                      <a:gd name="connsiteX13" fmla="*/ 1935126 w 3510319"/>
                      <a:gd name="connsiteY13" fmla="*/ 31901 h 160248"/>
                      <a:gd name="connsiteX14" fmla="*/ 2179675 w 3510319"/>
                      <a:gd name="connsiteY14" fmla="*/ 10636 h 160248"/>
                      <a:gd name="connsiteX15" fmla="*/ 2254102 w 3510319"/>
                      <a:gd name="connsiteY15" fmla="*/ 10636 h 160248"/>
                      <a:gd name="connsiteX16" fmla="*/ 2360428 w 3510319"/>
                      <a:gd name="connsiteY16" fmla="*/ 21269 h 160248"/>
                      <a:gd name="connsiteX17" fmla="*/ 2541181 w 3510319"/>
                      <a:gd name="connsiteY17" fmla="*/ 31901 h 160248"/>
                      <a:gd name="connsiteX18" fmla="*/ 2647507 w 3510319"/>
                      <a:gd name="connsiteY18" fmla="*/ 42534 h 160248"/>
                      <a:gd name="connsiteX19" fmla="*/ 2743200 w 3510319"/>
                      <a:gd name="connsiteY19" fmla="*/ 53166 h 160248"/>
                      <a:gd name="connsiteX20" fmla="*/ 3072809 w 3510319"/>
                      <a:gd name="connsiteY20" fmla="*/ 63799 h 160248"/>
                      <a:gd name="connsiteX21" fmla="*/ 3189768 w 3510319"/>
                      <a:gd name="connsiteY21" fmla="*/ 53166 h 160248"/>
                      <a:gd name="connsiteX22" fmla="*/ 3327991 w 3510319"/>
                      <a:gd name="connsiteY22" fmla="*/ 31901 h 160248"/>
                      <a:gd name="connsiteX23" fmla="*/ 3359888 w 3510319"/>
                      <a:gd name="connsiteY23" fmla="*/ 21269 h 160248"/>
                      <a:gd name="connsiteX24" fmla="*/ 3444949 w 3510319"/>
                      <a:gd name="connsiteY24" fmla="*/ 31901 h 160248"/>
                      <a:gd name="connsiteX25" fmla="*/ 3508744 w 3510319"/>
                      <a:gd name="connsiteY25" fmla="*/ 63799 h 160248"/>
                      <a:gd name="connsiteX26" fmla="*/ 3508744 w 3510319"/>
                      <a:gd name="connsiteY26" fmla="*/ 53166 h 1602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3510319" h="160248">
                        <a:moveTo>
                          <a:pt x="0" y="138227"/>
                        </a:moveTo>
                        <a:cubicBezTo>
                          <a:pt x="21265" y="145315"/>
                          <a:pt x="41401" y="158518"/>
                          <a:pt x="63795" y="159492"/>
                        </a:cubicBezTo>
                        <a:cubicBezTo>
                          <a:pt x="156588" y="163526"/>
                          <a:pt x="231712" y="150693"/>
                          <a:pt x="318977" y="138227"/>
                        </a:cubicBezTo>
                        <a:cubicBezTo>
                          <a:pt x="401974" y="110561"/>
                          <a:pt x="281854" y="155885"/>
                          <a:pt x="404037" y="74431"/>
                        </a:cubicBezTo>
                        <a:cubicBezTo>
                          <a:pt x="479992" y="23795"/>
                          <a:pt x="443038" y="38099"/>
                          <a:pt x="510363" y="21269"/>
                        </a:cubicBezTo>
                        <a:cubicBezTo>
                          <a:pt x="591879" y="24813"/>
                          <a:pt x="673542" y="25874"/>
                          <a:pt x="754912" y="31901"/>
                        </a:cubicBezTo>
                        <a:cubicBezTo>
                          <a:pt x="769485" y="32980"/>
                          <a:pt x="782829" y="42534"/>
                          <a:pt x="797442" y="42534"/>
                        </a:cubicBezTo>
                        <a:cubicBezTo>
                          <a:pt x="903827" y="42534"/>
                          <a:pt x="1010093" y="35445"/>
                          <a:pt x="1116419" y="31901"/>
                        </a:cubicBezTo>
                        <a:cubicBezTo>
                          <a:pt x="1130596" y="28357"/>
                          <a:pt x="1144336" y="21269"/>
                          <a:pt x="1158949" y="21269"/>
                        </a:cubicBezTo>
                        <a:cubicBezTo>
                          <a:pt x="1201627" y="21269"/>
                          <a:pt x="1244237" y="26261"/>
                          <a:pt x="1286540" y="31901"/>
                        </a:cubicBezTo>
                        <a:cubicBezTo>
                          <a:pt x="1297649" y="33382"/>
                          <a:pt x="1307564" y="39816"/>
                          <a:pt x="1318437" y="42534"/>
                        </a:cubicBezTo>
                        <a:cubicBezTo>
                          <a:pt x="1335969" y="46917"/>
                          <a:pt x="1353879" y="49622"/>
                          <a:pt x="1371600" y="53166"/>
                        </a:cubicBezTo>
                        <a:lnTo>
                          <a:pt x="1605516" y="42534"/>
                        </a:lnTo>
                        <a:lnTo>
                          <a:pt x="1935126" y="31901"/>
                        </a:lnTo>
                        <a:cubicBezTo>
                          <a:pt x="2042798" y="27116"/>
                          <a:pt x="2081765" y="21515"/>
                          <a:pt x="2179675" y="10636"/>
                        </a:cubicBezTo>
                        <a:cubicBezTo>
                          <a:pt x="2234650" y="-7688"/>
                          <a:pt x="2188684" y="1291"/>
                          <a:pt x="2254102" y="10636"/>
                        </a:cubicBezTo>
                        <a:cubicBezTo>
                          <a:pt x="2289363" y="15673"/>
                          <a:pt x="2324907" y="18638"/>
                          <a:pt x="2360428" y="21269"/>
                        </a:cubicBezTo>
                        <a:cubicBezTo>
                          <a:pt x="2420618" y="25728"/>
                          <a:pt x="2480991" y="27442"/>
                          <a:pt x="2541181" y="31901"/>
                        </a:cubicBezTo>
                        <a:cubicBezTo>
                          <a:pt x="2576702" y="34532"/>
                          <a:pt x="2612084" y="38805"/>
                          <a:pt x="2647507" y="42534"/>
                        </a:cubicBezTo>
                        <a:cubicBezTo>
                          <a:pt x="2679425" y="45894"/>
                          <a:pt x="2711146" y="51563"/>
                          <a:pt x="2743200" y="53166"/>
                        </a:cubicBezTo>
                        <a:cubicBezTo>
                          <a:pt x="2852990" y="58655"/>
                          <a:pt x="2962939" y="60255"/>
                          <a:pt x="3072809" y="63799"/>
                        </a:cubicBezTo>
                        <a:lnTo>
                          <a:pt x="3189768" y="53166"/>
                        </a:lnTo>
                        <a:cubicBezTo>
                          <a:pt x="3234385" y="48470"/>
                          <a:pt x="3283730" y="42966"/>
                          <a:pt x="3327991" y="31901"/>
                        </a:cubicBezTo>
                        <a:cubicBezTo>
                          <a:pt x="3338864" y="29183"/>
                          <a:pt x="3349256" y="24813"/>
                          <a:pt x="3359888" y="21269"/>
                        </a:cubicBezTo>
                        <a:cubicBezTo>
                          <a:pt x="3388242" y="24813"/>
                          <a:pt x="3417381" y="24383"/>
                          <a:pt x="3444949" y="31901"/>
                        </a:cubicBezTo>
                        <a:cubicBezTo>
                          <a:pt x="3484368" y="42651"/>
                          <a:pt x="3466307" y="63799"/>
                          <a:pt x="3508744" y="63799"/>
                        </a:cubicBezTo>
                        <a:cubicBezTo>
                          <a:pt x="3512288" y="63799"/>
                          <a:pt x="3508744" y="56710"/>
                          <a:pt x="3508744" y="53166"/>
                        </a:cubicBezTo>
                      </a:path>
                    </a:pathLst>
                  </a:cu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47294244-8A2C-C280-14B5-FE58F92BE4B3}"/>
                    </a:ext>
                  </a:extLst>
                </p:cNvPr>
                <p:cNvSpPr/>
                <p:nvPr/>
              </p:nvSpPr>
              <p:spPr>
                <a:xfrm>
                  <a:off x="1063256" y="1669312"/>
                  <a:ext cx="4380614" cy="1105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52824EE6-027F-F316-C86B-915A0234D1E0}"/>
                  </a:ext>
                </a:extLst>
              </p:cNvPr>
              <p:cNvSpPr txBox="1"/>
              <p:nvPr/>
            </p:nvSpPr>
            <p:spPr>
              <a:xfrm>
                <a:off x="7397028" y="1590972"/>
                <a:ext cx="222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Dorsal tongue tissue</a:t>
                </a: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C4D2F0C7-AE8F-F075-D16D-85D243D1F777}"/>
                  </a:ext>
                </a:extLst>
              </p:cNvPr>
              <p:cNvSpPr txBox="1"/>
              <p:nvPr/>
            </p:nvSpPr>
            <p:spPr>
              <a:xfrm>
                <a:off x="2086356" y="2261390"/>
                <a:ext cx="2978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Inner lip oral mucosal tissue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7BB8A55-08C8-D921-AC1A-424852463AA3}"/>
                  </a:ext>
                </a:extLst>
              </p:cNvPr>
              <p:cNvSpPr txBox="1"/>
              <p:nvPr/>
            </p:nvSpPr>
            <p:spPr>
              <a:xfrm>
                <a:off x="10513631" y="1960304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porphyrins</a:t>
                </a: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878C4705-DE7F-AC8E-15A7-E2B315C55535}"/>
                  </a:ext>
                </a:extLst>
              </p:cNvPr>
              <p:cNvSpPr txBox="1"/>
              <p:nvPr/>
            </p:nvSpPr>
            <p:spPr>
              <a:xfrm>
                <a:off x="10653071" y="2373272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keratin</a:t>
                </a: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D5EFA1CB-A414-C126-54FC-21B1F3981509}"/>
                  </a:ext>
                </a:extLst>
              </p:cNvPr>
              <p:cNvSpPr txBox="1"/>
              <p:nvPr/>
            </p:nvSpPr>
            <p:spPr>
              <a:xfrm>
                <a:off x="5399834" y="3025830"/>
                <a:ext cx="12490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FAD</a:t>
                </a:r>
              </a:p>
              <a:p>
                <a:pPr algn="ctr"/>
                <a:r>
                  <a:rPr lang="en-US" dirty="0"/>
                  <a:t>NADH</a:t>
                </a: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BE80018C-9592-5731-0A68-CDB6BDA7B5F7}"/>
                  </a:ext>
                </a:extLst>
              </p:cNvPr>
              <p:cNvSpPr txBox="1"/>
              <p:nvPr/>
            </p:nvSpPr>
            <p:spPr>
              <a:xfrm>
                <a:off x="5399834" y="4029298"/>
                <a:ext cx="12490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Collagen</a:t>
                </a:r>
              </a:p>
              <a:p>
                <a:pPr algn="ctr"/>
                <a:r>
                  <a:rPr lang="en-US" dirty="0"/>
                  <a:t>and</a:t>
                </a:r>
              </a:p>
              <a:p>
                <a:pPr algn="ctr"/>
                <a:r>
                  <a:rPr lang="en-US" dirty="0"/>
                  <a:t>Blood</a:t>
                </a:r>
              </a:p>
              <a:p>
                <a:endParaRPr lang="en-US" dirty="0"/>
              </a:p>
            </p:txBody>
          </p:sp>
        </p:grp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7C2B84A5-1C0F-C44E-E659-3CDE4A1B601D}"/>
                </a:ext>
              </a:extLst>
            </p:cNvPr>
            <p:cNvSpPr/>
            <p:nvPr/>
          </p:nvSpPr>
          <p:spPr>
            <a:xfrm>
              <a:off x="1084521" y="2849526"/>
              <a:ext cx="8665535" cy="1435395"/>
            </a:xfrm>
            <a:custGeom>
              <a:avLst/>
              <a:gdLst>
                <a:gd name="connsiteX0" fmla="*/ 10632 w 8665535"/>
                <a:gd name="connsiteY0" fmla="*/ 21265 h 1435395"/>
                <a:gd name="connsiteX1" fmla="*/ 8665535 w 8665535"/>
                <a:gd name="connsiteY1" fmla="*/ 0 h 1435395"/>
                <a:gd name="connsiteX2" fmla="*/ 8633637 w 8665535"/>
                <a:gd name="connsiteY2" fmla="*/ 1360967 h 1435395"/>
                <a:gd name="connsiteX3" fmla="*/ 8484781 w 8665535"/>
                <a:gd name="connsiteY3" fmla="*/ 1414130 h 1435395"/>
                <a:gd name="connsiteX4" fmla="*/ 8325293 w 8665535"/>
                <a:gd name="connsiteY4" fmla="*/ 1392865 h 1435395"/>
                <a:gd name="connsiteX5" fmla="*/ 8187070 w 8665535"/>
                <a:gd name="connsiteY5" fmla="*/ 1339702 h 1435395"/>
                <a:gd name="connsiteX6" fmla="*/ 8048846 w 8665535"/>
                <a:gd name="connsiteY6" fmla="*/ 1244009 h 1435395"/>
                <a:gd name="connsiteX7" fmla="*/ 7857460 w 8665535"/>
                <a:gd name="connsiteY7" fmla="*/ 1148316 h 1435395"/>
                <a:gd name="connsiteX8" fmla="*/ 7708605 w 8665535"/>
                <a:gd name="connsiteY8" fmla="*/ 1127051 h 1435395"/>
                <a:gd name="connsiteX9" fmla="*/ 7485321 w 8665535"/>
                <a:gd name="connsiteY9" fmla="*/ 1158948 h 1435395"/>
                <a:gd name="connsiteX10" fmla="*/ 7230139 w 8665535"/>
                <a:gd name="connsiteY10" fmla="*/ 1212111 h 1435395"/>
                <a:gd name="connsiteX11" fmla="*/ 6943060 w 8665535"/>
                <a:gd name="connsiteY11" fmla="*/ 1222744 h 1435395"/>
                <a:gd name="connsiteX12" fmla="*/ 6602819 w 8665535"/>
                <a:gd name="connsiteY12" fmla="*/ 1190846 h 1435395"/>
                <a:gd name="connsiteX13" fmla="*/ 6411432 w 8665535"/>
                <a:gd name="connsiteY13" fmla="*/ 1158948 h 1435395"/>
                <a:gd name="connsiteX14" fmla="*/ 6124353 w 8665535"/>
                <a:gd name="connsiteY14" fmla="*/ 1169581 h 1435395"/>
                <a:gd name="connsiteX15" fmla="*/ 5656521 w 8665535"/>
                <a:gd name="connsiteY15" fmla="*/ 1190846 h 1435395"/>
                <a:gd name="connsiteX16" fmla="*/ 5284381 w 8665535"/>
                <a:gd name="connsiteY16" fmla="*/ 1275907 h 1435395"/>
                <a:gd name="connsiteX17" fmla="*/ 4997302 w 8665535"/>
                <a:gd name="connsiteY17" fmla="*/ 1275907 h 1435395"/>
                <a:gd name="connsiteX18" fmla="*/ 4933507 w 8665535"/>
                <a:gd name="connsiteY18" fmla="*/ 1286539 h 1435395"/>
                <a:gd name="connsiteX19" fmla="*/ 4816549 w 8665535"/>
                <a:gd name="connsiteY19" fmla="*/ 1233376 h 1435395"/>
                <a:gd name="connsiteX20" fmla="*/ 4603898 w 8665535"/>
                <a:gd name="connsiteY20" fmla="*/ 1137683 h 1435395"/>
                <a:gd name="connsiteX21" fmla="*/ 4433777 w 8665535"/>
                <a:gd name="connsiteY21" fmla="*/ 1105786 h 1435395"/>
                <a:gd name="connsiteX22" fmla="*/ 4199860 w 8665535"/>
                <a:gd name="connsiteY22" fmla="*/ 1105786 h 1435395"/>
                <a:gd name="connsiteX23" fmla="*/ 3806456 w 8665535"/>
                <a:gd name="connsiteY23" fmla="*/ 1265274 h 1435395"/>
                <a:gd name="connsiteX24" fmla="*/ 3700130 w 8665535"/>
                <a:gd name="connsiteY24" fmla="*/ 1360967 h 1435395"/>
                <a:gd name="connsiteX25" fmla="*/ 3413051 w 8665535"/>
                <a:gd name="connsiteY25" fmla="*/ 1435395 h 1435395"/>
                <a:gd name="connsiteX26" fmla="*/ 3104707 w 8665535"/>
                <a:gd name="connsiteY26" fmla="*/ 1318437 h 1435395"/>
                <a:gd name="connsiteX27" fmla="*/ 2860158 w 8665535"/>
                <a:gd name="connsiteY27" fmla="*/ 1158948 h 1435395"/>
                <a:gd name="connsiteX28" fmla="*/ 2488019 w 8665535"/>
                <a:gd name="connsiteY28" fmla="*/ 1190846 h 1435395"/>
                <a:gd name="connsiteX29" fmla="*/ 2275367 w 8665535"/>
                <a:gd name="connsiteY29" fmla="*/ 1265274 h 1435395"/>
                <a:gd name="connsiteX30" fmla="*/ 1860698 w 8665535"/>
                <a:gd name="connsiteY30" fmla="*/ 1222744 h 1435395"/>
                <a:gd name="connsiteX31" fmla="*/ 1467293 w 8665535"/>
                <a:gd name="connsiteY31" fmla="*/ 1190846 h 1435395"/>
                <a:gd name="connsiteX32" fmla="*/ 967563 w 8665535"/>
                <a:gd name="connsiteY32" fmla="*/ 1201479 h 1435395"/>
                <a:gd name="connsiteX33" fmla="*/ 457200 w 8665535"/>
                <a:gd name="connsiteY33" fmla="*/ 1265274 h 1435395"/>
                <a:gd name="connsiteX34" fmla="*/ 223284 w 8665535"/>
                <a:gd name="connsiteY34" fmla="*/ 1329069 h 1435395"/>
                <a:gd name="connsiteX35" fmla="*/ 0 w 8665535"/>
                <a:gd name="connsiteY35" fmla="*/ 1307804 h 1435395"/>
                <a:gd name="connsiteX36" fmla="*/ 10632 w 8665535"/>
                <a:gd name="connsiteY36" fmla="*/ 21265 h 143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65535" h="1435395">
                  <a:moveTo>
                    <a:pt x="10632" y="21265"/>
                  </a:moveTo>
                  <a:lnTo>
                    <a:pt x="8665535" y="0"/>
                  </a:lnTo>
                  <a:lnTo>
                    <a:pt x="8633637" y="1360967"/>
                  </a:lnTo>
                  <a:lnTo>
                    <a:pt x="8484781" y="1414130"/>
                  </a:lnTo>
                  <a:lnTo>
                    <a:pt x="8325293" y="1392865"/>
                  </a:lnTo>
                  <a:lnTo>
                    <a:pt x="8187070" y="1339702"/>
                  </a:lnTo>
                  <a:lnTo>
                    <a:pt x="8048846" y="1244009"/>
                  </a:lnTo>
                  <a:lnTo>
                    <a:pt x="7857460" y="1148316"/>
                  </a:lnTo>
                  <a:lnTo>
                    <a:pt x="7708605" y="1127051"/>
                  </a:lnTo>
                  <a:lnTo>
                    <a:pt x="7485321" y="1158948"/>
                  </a:lnTo>
                  <a:lnTo>
                    <a:pt x="7230139" y="1212111"/>
                  </a:lnTo>
                  <a:lnTo>
                    <a:pt x="6943060" y="1222744"/>
                  </a:lnTo>
                  <a:lnTo>
                    <a:pt x="6602819" y="1190846"/>
                  </a:lnTo>
                  <a:lnTo>
                    <a:pt x="6411432" y="1158948"/>
                  </a:lnTo>
                  <a:lnTo>
                    <a:pt x="6124353" y="1169581"/>
                  </a:lnTo>
                  <a:lnTo>
                    <a:pt x="5656521" y="1190846"/>
                  </a:lnTo>
                  <a:lnTo>
                    <a:pt x="5284381" y="1275907"/>
                  </a:lnTo>
                  <a:lnTo>
                    <a:pt x="4997302" y="1275907"/>
                  </a:lnTo>
                  <a:lnTo>
                    <a:pt x="4933507" y="1286539"/>
                  </a:lnTo>
                  <a:lnTo>
                    <a:pt x="4816549" y="1233376"/>
                  </a:lnTo>
                  <a:lnTo>
                    <a:pt x="4603898" y="1137683"/>
                  </a:lnTo>
                  <a:lnTo>
                    <a:pt x="4433777" y="1105786"/>
                  </a:lnTo>
                  <a:lnTo>
                    <a:pt x="4199860" y="1105786"/>
                  </a:lnTo>
                  <a:lnTo>
                    <a:pt x="3806456" y="1265274"/>
                  </a:lnTo>
                  <a:lnTo>
                    <a:pt x="3700130" y="1360967"/>
                  </a:lnTo>
                  <a:lnTo>
                    <a:pt x="3413051" y="1435395"/>
                  </a:lnTo>
                  <a:lnTo>
                    <a:pt x="3104707" y="1318437"/>
                  </a:lnTo>
                  <a:lnTo>
                    <a:pt x="2860158" y="1158948"/>
                  </a:lnTo>
                  <a:lnTo>
                    <a:pt x="2488019" y="1190846"/>
                  </a:lnTo>
                  <a:lnTo>
                    <a:pt x="2275367" y="1265274"/>
                  </a:lnTo>
                  <a:lnTo>
                    <a:pt x="1860698" y="1222744"/>
                  </a:lnTo>
                  <a:lnTo>
                    <a:pt x="1467293" y="1190846"/>
                  </a:lnTo>
                  <a:lnTo>
                    <a:pt x="967563" y="1201479"/>
                  </a:lnTo>
                  <a:lnTo>
                    <a:pt x="457200" y="1265274"/>
                  </a:lnTo>
                  <a:lnTo>
                    <a:pt x="223284" y="1329069"/>
                  </a:lnTo>
                  <a:lnTo>
                    <a:pt x="0" y="1307804"/>
                  </a:lnTo>
                  <a:lnTo>
                    <a:pt x="10632" y="21265"/>
                  </a:ln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9" name="Rectangle 528">
            <a:extLst>
              <a:ext uri="{FF2B5EF4-FFF2-40B4-BE49-F238E27FC236}">
                <a16:creationId xmlns:a16="http://schemas.microsoft.com/office/drawing/2014/main" id="{C3721522-314A-FF1A-B3FF-3FCA5127C9F5}"/>
              </a:ext>
            </a:extLst>
          </p:cNvPr>
          <p:cNvSpPr/>
          <p:nvPr/>
        </p:nvSpPr>
        <p:spPr>
          <a:xfrm>
            <a:off x="6042838" y="2388398"/>
            <a:ext cx="5113797" cy="4611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C0A98232-871D-82F5-889D-358FDD9C4849}"/>
              </a:ext>
            </a:extLst>
          </p:cNvPr>
          <p:cNvSpPr/>
          <p:nvPr/>
        </p:nvSpPr>
        <p:spPr>
          <a:xfrm>
            <a:off x="6042837" y="2074897"/>
            <a:ext cx="5113797" cy="33287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6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342B6-0A19-1ED5-BB3F-EFD54F936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591BD3-0583-3A58-AC5D-66FCC58B1D69}"/>
              </a:ext>
            </a:extLst>
          </p:cNvPr>
          <p:cNvGrpSpPr/>
          <p:nvPr/>
        </p:nvGrpSpPr>
        <p:grpSpPr>
          <a:xfrm>
            <a:off x="723766" y="1767259"/>
            <a:ext cx="9033490" cy="3521130"/>
            <a:chOff x="723766" y="1767259"/>
            <a:chExt cx="9033490" cy="3521130"/>
          </a:xfrm>
        </p:grpSpPr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0D6AD91E-8E6B-21A0-20FD-07F16E730665}"/>
                </a:ext>
              </a:extLst>
            </p:cNvPr>
            <p:cNvSpPr/>
            <p:nvPr/>
          </p:nvSpPr>
          <p:spPr>
            <a:xfrm>
              <a:off x="6108529" y="3130558"/>
              <a:ext cx="618011" cy="293375"/>
            </a:xfrm>
            <a:custGeom>
              <a:avLst/>
              <a:gdLst>
                <a:gd name="connsiteX0" fmla="*/ 222421 w 481913"/>
                <a:gd name="connsiteY0" fmla="*/ 61784 h 333633"/>
                <a:gd name="connsiteX1" fmla="*/ 61784 w 481913"/>
                <a:gd name="connsiteY1" fmla="*/ 61784 h 333633"/>
                <a:gd name="connsiteX2" fmla="*/ 0 w 481913"/>
                <a:gd name="connsiteY2" fmla="*/ 172995 h 333633"/>
                <a:gd name="connsiteX3" fmla="*/ 24713 w 481913"/>
                <a:gd name="connsiteY3" fmla="*/ 284206 h 333633"/>
                <a:gd name="connsiteX4" fmla="*/ 185351 w 481913"/>
                <a:gd name="connsiteY4" fmla="*/ 333633 h 333633"/>
                <a:gd name="connsiteX5" fmla="*/ 457200 w 481913"/>
                <a:gd name="connsiteY5" fmla="*/ 333633 h 333633"/>
                <a:gd name="connsiteX6" fmla="*/ 481913 w 481913"/>
                <a:gd name="connsiteY6" fmla="*/ 197708 h 333633"/>
                <a:gd name="connsiteX7" fmla="*/ 457200 w 481913"/>
                <a:gd name="connsiteY7" fmla="*/ 49427 h 333633"/>
                <a:gd name="connsiteX8" fmla="*/ 395416 w 481913"/>
                <a:gd name="connsiteY8" fmla="*/ 0 h 333633"/>
                <a:gd name="connsiteX9" fmla="*/ 333632 w 481913"/>
                <a:gd name="connsiteY9" fmla="*/ 12357 h 333633"/>
                <a:gd name="connsiteX10" fmla="*/ 222421 w 481913"/>
                <a:gd name="connsiteY10" fmla="*/ 61784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13" h="333633">
                  <a:moveTo>
                    <a:pt x="222421" y="61784"/>
                  </a:moveTo>
                  <a:lnTo>
                    <a:pt x="61784" y="61784"/>
                  </a:lnTo>
                  <a:lnTo>
                    <a:pt x="0" y="172995"/>
                  </a:lnTo>
                  <a:lnTo>
                    <a:pt x="24713" y="284206"/>
                  </a:lnTo>
                  <a:lnTo>
                    <a:pt x="185351" y="333633"/>
                  </a:lnTo>
                  <a:lnTo>
                    <a:pt x="457200" y="333633"/>
                  </a:lnTo>
                  <a:lnTo>
                    <a:pt x="481913" y="197708"/>
                  </a:lnTo>
                  <a:lnTo>
                    <a:pt x="457200" y="49427"/>
                  </a:lnTo>
                  <a:lnTo>
                    <a:pt x="395416" y="0"/>
                  </a:lnTo>
                  <a:lnTo>
                    <a:pt x="333632" y="12357"/>
                  </a:lnTo>
                  <a:lnTo>
                    <a:pt x="222421" y="6178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4E2FCC1D-1C70-0848-9D9F-DA7AFBB436F7}"/>
                </a:ext>
              </a:extLst>
            </p:cNvPr>
            <p:cNvSpPr/>
            <p:nvPr/>
          </p:nvSpPr>
          <p:spPr>
            <a:xfrm rot="11744122">
              <a:off x="8427960" y="3131052"/>
              <a:ext cx="510429" cy="248140"/>
            </a:xfrm>
            <a:custGeom>
              <a:avLst/>
              <a:gdLst>
                <a:gd name="connsiteX0" fmla="*/ 247135 w 568411"/>
                <a:gd name="connsiteY0" fmla="*/ 74141 h 358346"/>
                <a:gd name="connsiteX1" fmla="*/ 61784 w 568411"/>
                <a:gd name="connsiteY1" fmla="*/ 123568 h 358346"/>
                <a:gd name="connsiteX2" fmla="*/ 0 w 568411"/>
                <a:gd name="connsiteY2" fmla="*/ 259492 h 358346"/>
                <a:gd name="connsiteX3" fmla="*/ 74140 w 568411"/>
                <a:gd name="connsiteY3" fmla="*/ 358346 h 358346"/>
                <a:gd name="connsiteX4" fmla="*/ 271849 w 568411"/>
                <a:gd name="connsiteY4" fmla="*/ 358346 h 358346"/>
                <a:gd name="connsiteX5" fmla="*/ 531340 w 568411"/>
                <a:gd name="connsiteY5" fmla="*/ 345989 h 358346"/>
                <a:gd name="connsiteX6" fmla="*/ 568411 w 568411"/>
                <a:gd name="connsiteY6" fmla="*/ 234779 h 358346"/>
                <a:gd name="connsiteX7" fmla="*/ 543697 w 568411"/>
                <a:gd name="connsiteY7" fmla="*/ 98854 h 358346"/>
                <a:gd name="connsiteX8" fmla="*/ 469557 w 568411"/>
                <a:gd name="connsiteY8" fmla="*/ 0 h 358346"/>
                <a:gd name="connsiteX9" fmla="*/ 370703 w 568411"/>
                <a:gd name="connsiteY9" fmla="*/ 24714 h 358346"/>
                <a:gd name="connsiteX10" fmla="*/ 308919 w 568411"/>
                <a:gd name="connsiteY10" fmla="*/ 61784 h 358346"/>
                <a:gd name="connsiteX11" fmla="*/ 247135 w 568411"/>
                <a:gd name="connsiteY11" fmla="*/ 74141 h 3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8411" h="358346">
                  <a:moveTo>
                    <a:pt x="247135" y="74141"/>
                  </a:moveTo>
                  <a:lnTo>
                    <a:pt x="61784" y="123568"/>
                  </a:lnTo>
                  <a:lnTo>
                    <a:pt x="0" y="259492"/>
                  </a:lnTo>
                  <a:lnTo>
                    <a:pt x="74140" y="358346"/>
                  </a:lnTo>
                  <a:lnTo>
                    <a:pt x="271849" y="358346"/>
                  </a:lnTo>
                  <a:lnTo>
                    <a:pt x="531340" y="345989"/>
                  </a:lnTo>
                  <a:lnTo>
                    <a:pt x="568411" y="234779"/>
                  </a:lnTo>
                  <a:lnTo>
                    <a:pt x="543697" y="98854"/>
                  </a:lnTo>
                  <a:lnTo>
                    <a:pt x="469557" y="0"/>
                  </a:lnTo>
                  <a:lnTo>
                    <a:pt x="370703" y="24714"/>
                  </a:lnTo>
                  <a:lnTo>
                    <a:pt x="308919" y="61784"/>
                  </a:lnTo>
                  <a:lnTo>
                    <a:pt x="247135" y="74141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FF22880D-5BDE-4D2E-171D-6A63B5B47CCF}"/>
                </a:ext>
              </a:extLst>
            </p:cNvPr>
            <p:cNvSpPr/>
            <p:nvPr/>
          </p:nvSpPr>
          <p:spPr>
            <a:xfrm rot="10800000">
              <a:off x="8327326" y="2859380"/>
              <a:ext cx="398886" cy="251470"/>
            </a:xfrm>
            <a:custGeom>
              <a:avLst/>
              <a:gdLst>
                <a:gd name="connsiteX0" fmla="*/ 420130 w 679621"/>
                <a:gd name="connsiteY0" fmla="*/ 37071 h 407773"/>
                <a:gd name="connsiteX1" fmla="*/ 630194 w 679621"/>
                <a:gd name="connsiteY1" fmla="*/ 74141 h 407773"/>
                <a:gd name="connsiteX2" fmla="*/ 679621 w 679621"/>
                <a:gd name="connsiteY2" fmla="*/ 197709 h 407773"/>
                <a:gd name="connsiteX3" fmla="*/ 679621 w 679621"/>
                <a:gd name="connsiteY3" fmla="*/ 197709 h 407773"/>
                <a:gd name="connsiteX4" fmla="*/ 667265 w 679621"/>
                <a:gd name="connsiteY4" fmla="*/ 358346 h 407773"/>
                <a:gd name="connsiteX5" fmla="*/ 407773 w 679621"/>
                <a:gd name="connsiteY5" fmla="*/ 407773 h 407773"/>
                <a:gd name="connsiteX6" fmla="*/ 86497 w 679621"/>
                <a:gd name="connsiteY6" fmla="*/ 395417 h 407773"/>
                <a:gd name="connsiteX7" fmla="*/ 0 w 679621"/>
                <a:gd name="connsiteY7" fmla="*/ 259492 h 407773"/>
                <a:gd name="connsiteX8" fmla="*/ 12357 w 679621"/>
                <a:gd name="connsiteY8" fmla="*/ 135925 h 407773"/>
                <a:gd name="connsiteX9" fmla="*/ 160638 w 679621"/>
                <a:gd name="connsiteY9" fmla="*/ 148282 h 407773"/>
                <a:gd name="connsiteX10" fmla="*/ 259492 w 679621"/>
                <a:gd name="connsiteY10" fmla="*/ 135925 h 407773"/>
                <a:gd name="connsiteX11" fmla="*/ 259492 w 679621"/>
                <a:gd name="connsiteY11" fmla="*/ 135925 h 407773"/>
                <a:gd name="connsiteX12" fmla="*/ 370703 w 679621"/>
                <a:gd name="connsiteY12" fmla="*/ 0 h 407773"/>
                <a:gd name="connsiteX13" fmla="*/ 420130 w 679621"/>
                <a:gd name="connsiteY13" fmla="*/ 37071 h 40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9621" h="407773">
                  <a:moveTo>
                    <a:pt x="420130" y="37071"/>
                  </a:moveTo>
                  <a:lnTo>
                    <a:pt x="630194" y="74141"/>
                  </a:lnTo>
                  <a:lnTo>
                    <a:pt x="679621" y="197709"/>
                  </a:lnTo>
                  <a:lnTo>
                    <a:pt x="679621" y="197709"/>
                  </a:lnTo>
                  <a:lnTo>
                    <a:pt x="667265" y="358346"/>
                  </a:lnTo>
                  <a:lnTo>
                    <a:pt x="407773" y="407773"/>
                  </a:lnTo>
                  <a:lnTo>
                    <a:pt x="86497" y="395417"/>
                  </a:lnTo>
                  <a:lnTo>
                    <a:pt x="0" y="259492"/>
                  </a:lnTo>
                  <a:lnTo>
                    <a:pt x="12357" y="135925"/>
                  </a:lnTo>
                  <a:lnTo>
                    <a:pt x="160638" y="148282"/>
                  </a:lnTo>
                  <a:lnTo>
                    <a:pt x="259492" y="135925"/>
                  </a:lnTo>
                  <a:lnTo>
                    <a:pt x="259492" y="135925"/>
                  </a:lnTo>
                  <a:lnTo>
                    <a:pt x="370703" y="0"/>
                  </a:lnTo>
                  <a:lnTo>
                    <a:pt x="420130" y="37071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reeform 437">
              <a:extLst>
                <a:ext uri="{FF2B5EF4-FFF2-40B4-BE49-F238E27FC236}">
                  <a16:creationId xmlns:a16="http://schemas.microsoft.com/office/drawing/2014/main" id="{93DA3D4F-AF16-417F-86EA-7E9FC7B5C56E}"/>
                </a:ext>
              </a:extLst>
            </p:cNvPr>
            <p:cNvSpPr/>
            <p:nvPr/>
          </p:nvSpPr>
          <p:spPr>
            <a:xfrm>
              <a:off x="8758177" y="2868493"/>
              <a:ext cx="381322" cy="202421"/>
            </a:xfrm>
            <a:custGeom>
              <a:avLst/>
              <a:gdLst>
                <a:gd name="connsiteX0" fmla="*/ 308918 w 605481"/>
                <a:gd name="connsiteY0" fmla="*/ 0 h 308919"/>
                <a:gd name="connsiteX1" fmla="*/ 86497 w 605481"/>
                <a:gd name="connsiteY1" fmla="*/ 37070 h 308919"/>
                <a:gd name="connsiteX2" fmla="*/ 0 w 605481"/>
                <a:gd name="connsiteY2" fmla="*/ 135924 h 308919"/>
                <a:gd name="connsiteX3" fmla="*/ 37070 w 605481"/>
                <a:gd name="connsiteY3" fmla="*/ 259492 h 308919"/>
                <a:gd name="connsiteX4" fmla="*/ 135924 w 605481"/>
                <a:gd name="connsiteY4" fmla="*/ 296562 h 308919"/>
                <a:gd name="connsiteX5" fmla="*/ 358345 w 605481"/>
                <a:gd name="connsiteY5" fmla="*/ 308919 h 308919"/>
                <a:gd name="connsiteX6" fmla="*/ 506627 w 605481"/>
                <a:gd name="connsiteY6" fmla="*/ 308919 h 308919"/>
                <a:gd name="connsiteX7" fmla="*/ 605481 w 605481"/>
                <a:gd name="connsiteY7" fmla="*/ 210065 h 308919"/>
                <a:gd name="connsiteX8" fmla="*/ 568410 w 605481"/>
                <a:gd name="connsiteY8" fmla="*/ 123568 h 308919"/>
                <a:gd name="connsiteX9" fmla="*/ 494270 w 605481"/>
                <a:gd name="connsiteY9" fmla="*/ 37070 h 308919"/>
                <a:gd name="connsiteX10" fmla="*/ 494270 w 605481"/>
                <a:gd name="connsiteY10" fmla="*/ 37070 h 308919"/>
                <a:gd name="connsiteX11" fmla="*/ 308918 w 605481"/>
                <a:gd name="connsiteY11" fmla="*/ 0 h 30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481" h="308919">
                  <a:moveTo>
                    <a:pt x="308918" y="0"/>
                  </a:moveTo>
                  <a:lnTo>
                    <a:pt x="86497" y="37070"/>
                  </a:lnTo>
                  <a:lnTo>
                    <a:pt x="0" y="135924"/>
                  </a:lnTo>
                  <a:lnTo>
                    <a:pt x="37070" y="259492"/>
                  </a:lnTo>
                  <a:lnTo>
                    <a:pt x="135924" y="296562"/>
                  </a:lnTo>
                  <a:lnTo>
                    <a:pt x="358345" y="308919"/>
                  </a:lnTo>
                  <a:lnTo>
                    <a:pt x="506627" y="308919"/>
                  </a:lnTo>
                  <a:lnTo>
                    <a:pt x="605481" y="210065"/>
                  </a:lnTo>
                  <a:lnTo>
                    <a:pt x="568410" y="123568"/>
                  </a:lnTo>
                  <a:lnTo>
                    <a:pt x="494270" y="37070"/>
                  </a:lnTo>
                  <a:lnTo>
                    <a:pt x="494270" y="37070"/>
                  </a:lnTo>
                  <a:lnTo>
                    <a:pt x="308918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FE32079D-E358-A69C-AF2F-9482CEE91252}"/>
                </a:ext>
              </a:extLst>
            </p:cNvPr>
            <p:cNvSpPr/>
            <p:nvPr/>
          </p:nvSpPr>
          <p:spPr>
            <a:xfrm rot="516750">
              <a:off x="6064350" y="2887690"/>
              <a:ext cx="644233" cy="291877"/>
            </a:xfrm>
            <a:custGeom>
              <a:avLst/>
              <a:gdLst>
                <a:gd name="connsiteX0" fmla="*/ 506627 w 667264"/>
                <a:gd name="connsiteY0" fmla="*/ 0 h 383060"/>
                <a:gd name="connsiteX1" fmla="*/ 370702 w 667264"/>
                <a:gd name="connsiteY1" fmla="*/ 12357 h 383060"/>
                <a:gd name="connsiteX2" fmla="*/ 222421 w 667264"/>
                <a:gd name="connsiteY2" fmla="*/ 12357 h 383060"/>
                <a:gd name="connsiteX3" fmla="*/ 222421 w 667264"/>
                <a:gd name="connsiteY3" fmla="*/ 12357 h 383060"/>
                <a:gd name="connsiteX4" fmla="*/ 0 w 667264"/>
                <a:gd name="connsiteY4" fmla="*/ 123568 h 383060"/>
                <a:gd name="connsiteX5" fmla="*/ 0 w 667264"/>
                <a:gd name="connsiteY5" fmla="*/ 123568 h 383060"/>
                <a:gd name="connsiteX6" fmla="*/ 0 w 667264"/>
                <a:gd name="connsiteY6" fmla="*/ 333633 h 383060"/>
                <a:gd name="connsiteX7" fmla="*/ 111210 w 667264"/>
                <a:gd name="connsiteY7" fmla="*/ 383060 h 383060"/>
                <a:gd name="connsiteX8" fmla="*/ 210064 w 667264"/>
                <a:gd name="connsiteY8" fmla="*/ 333633 h 383060"/>
                <a:gd name="connsiteX9" fmla="*/ 247135 w 667264"/>
                <a:gd name="connsiteY9" fmla="*/ 284206 h 383060"/>
                <a:gd name="connsiteX10" fmla="*/ 308919 w 667264"/>
                <a:gd name="connsiteY10" fmla="*/ 222422 h 383060"/>
                <a:gd name="connsiteX11" fmla="*/ 432486 w 667264"/>
                <a:gd name="connsiteY11" fmla="*/ 234779 h 383060"/>
                <a:gd name="connsiteX12" fmla="*/ 556054 w 667264"/>
                <a:gd name="connsiteY12" fmla="*/ 259492 h 383060"/>
                <a:gd name="connsiteX13" fmla="*/ 556054 w 667264"/>
                <a:gd name="connsiteY13" fmla="*/ 259492 h 383060"/>
                <a:gd name="connsiteX14" fmla="*/ 667264 w 667264"/>
                <a:gd name="connsiteY14" fmla="*/ 123568 h 383060"/>
                <a:gd name="connsiteX15" fmla="*/ 617837 w 667264"/>
                <a:gd name="connsiteY15" fmla="*/ 24714 h 383060"/>
                <a:gd name="connsiteX16" fmla="*/ 506627 w 667264"/>
                <a:gd name="connsiteY16" fmla="*/ 0 h 38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7264" h="383060">
                  <a:moveTo>
                    <a:pt x="506627" y="0"/>
                  </a:moveTo>
                  <a:lnTo>
                    <a:pt x="370702" y="12357"/>
                  </a:lnTo>
                  <a:lnTo>
                    <a:pt x="222421" y="12357"/>
                  </a:lnTo>
                  <a:lnTo>
                    <a:pt x="222421" y="12357"/>
                  </a:lnTo>
                  <a:lnTo>
                    <a:pt x="0" y="123568"/>
                  </a:lnTo>
                  <a:lnTo>
                    <a:pt x="0" y="123568"/>
                  </a:lnTo>
                  <a:lnTo>
                    <a:pt x="0" y="333633"/>
                  </a:lnTo>
                  <a:lnTo>
                    <a:pt x="111210" y="383060"/>
                  </a:lnTo>
                  <a:lnTo>
                    <a:pt x="210064" y="333633"/>
                  </a:lnTo>
                  <a:lnTo>
                    <a:pt x="247135" y="284206"/>
                  </a:lnTo>
                  <a:lnTo>
                    <a:pt x="308919" y="222422"/>
                  </a:lnTo>
                  <a:lnTo>
                    <a:pt x="432486" y="234779"/>
                  </a:lnTo>
                  <a:lnTo>
                    <a:pt x="556054" y="259492"/>
                  </a:lnTo>
                  <a:lnTo>
                    <a:pt x="556054" y="259492"/>
                  </a:lnTo>
                  <a:lnTo>
                    <a:pt x="667264" y="123568"/>
                  </a:lnTo>
                  <a:lnTo>
                    <a:pt x="617837" y="24714"/>
                  </a:lnTo>
                  <a:lnTo>
                    <a:pt x="506627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E77A32B1-56F6-BC06-AC7F-BCD3EAEB33E1}"/>
                </a:ext>
              </a:extLst>
            </p:cNvPr>
            <p:cNvSpPr/>
            <p:nvPr/>
          </p:nvSpPr>
          <p:spPr>
            <a:xfrm>
              <a:off x="7749073" y="2881130"/>
              <a:ext cx="516913" cy="229721"/>
            </a:xfrm>
            <a:custGeom>
              <a:avLst/>
              <a:gdLst>
                <a:gd name="connsiteX0" fmla="*/ 753762 w 753762"/>
                <a:gd name="connsiteY0" fmla="*/ 24713 h 321275"/>
                <a:gd name="connsiteX1" fmla="*/ 494270 w 753762"/>
                <a:gd name="connsiteY1" fmla="*/ 0 h 321275"/>
                <a:gd name="connsiteX2" fmla="*/ 111211 w 753762"/>
                <a:gd name="connsiteY2" fmla="*/ 12356 h 321275"/>
                <a:gd name="connsiteX3" fmla="*/ 0 w 753762"/>
                <a:gd name="connsiteY3" fmla="*/ 172994 h 321275"/>
                <a:gd name="connsiteX4" fmla="*/ 37070 w 753762"/>
                <a:gd name="connsiteY4" fmla="*/ 321275 h 321275"/>
                <a:gd name="connsiteX5" fmla="*/ 247135 w 753762"/>
                <a:gd name="connsiteY5" fmla="*/ 321275 h 321275"/>
                <a:gd name="connsiteX6" fmla="*/ 494270 w 753762"/>
                <a:gd name="connsiteY6" fmla="*/ 222421 h 321275"/>
                <a:gd name="connsiteX7" fmla="*/ 568411 w 753762"/>
                <a:gd name="connsiteY7" fmla="*/ 135924 h 321275"/>
                <a:gd name="connsiteX8" fmla="*/ 691978 w 753762"/>
                <a:gd name="connsiteY8" fmla="*/ 135924 h 321275"/>
                <a:gd name="connsiteX9" fmla="*/ 753762 w 753762"/>
                <a:gd name="connsiteY9" fmla="*/ 24713 h 3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762" h="321275">
                  <a:moveTo>
                    <a:pt x="753762" y="24713"/>
                  </a:moveTo>
                  <a:lnTo>
                    <a:pt x="494270" y="0"/>
                  </a:lnTo>
                  <a:lnTo>
                    <a:pt x="111211" y="12356"/>
                  </a:lnTo>
                  <a:lnTo>
                    <a:pt x="0" y="172994"/>
                  </a:lnTo>
                  <a:lnTo>
                    <a:pt x="37070" y="321275"/>
                  </a:lnTo>
                  <a:lnTo>
                    <a:pt x="247135" y="321275"/>
                  </a:lnTo>
                  <a:lnTo>
                    <a:pt x="494270" y="222421"/>
                  </a:lnTo>
                  <a:lnTo>
                    <a:pt x="568411" y="135924"/>
                  </a:lnTo>
                  <a:lnTo>
                    <a:pt x="691978" y="135924"/>
                  </a:lnTo>
                  <a:lnTo>
                    <a:pt x="753762" y="24713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C4F8BF58-1322-BD06-5007-DFCFA8D85B8A}"/>
                </a:ext>
              </a:extLst>
            </p:cNvPr>
            <p:cNvSpPr/>
            <p:nvPr/>
          </p:nvSpPr>
          <p:spPr>
            <a:xfrm rot="18208249">
              <a:off x="8025693" y="2936814"/>
              <a:ext cx="287882" cy="421348"/>
            </a:xfrm>
            <a:custGeom>
              <a:avLst/>
              <a:gdLst>
                <a:gd name="connsiteX0" fmla="*/ 271849 w 852617"/>
                <a:gd name="connsiteY0" fmla="*/ 123568 h 518984"/>
                <a:gd name="connsiteX1" fmla="*/ 691979 w 852617"/>
                <a:gd name="connsiteY1" fmla="*/ 160638 h 518984"/>
                <a:gd name="connsiteX2" fmla="*/ 852617 w 852617"/>
                <a:gd name="connsiteY2" fmla="*/ 259492 h 518984"/>
                <a:gd name="connsiteX3" fmla="*/ 840260 w 852617"/>
                <a:gd name="connsiteY3" fmla="*/ 407773 h 518984"/>
                <a:gd name="connsiteX4" fmla="*/ 741406 w 852617"/>
                <a:gd name="connsiteY4" fmla="*/ 469557 h 518984"/>
                <a:gd name="connsiteX5" fmla="*/ 593125 w 852617"/>
                <a:gd name="connsiteY5" fmla="*/ 518984 h 518984"/>
                <a:gd name="connsiteX6" fmla="*/ 321276 w 852617"/>
                <a:gd name="connsiteY6" fmla="*/ 506627 h 518984"/>
                <a:gd name="connsiteX7" fmla="*/ 61784 w 852617"/>
                <a:gd name="connsiteY7" fmla="*/ 420130 h 518984"/>
                <a:gd name="connsiteX8" fmla="*/ 0 w 852617"/>
                <a:gd name="connsiteY8" fmla="*/ 234779 h 518984"/>
                <a:gd name="connsiteX9" fmla="*/ 37071 w 852617"/>
                <a:gd name="connsiteY9" fmla="*/ 49427 h 518984"/>
                <a:gd name="connsiteX10" fmla="*/ 210065 w 852617"/>
                <a:gd name="connsiteY10" fmla="*/ 0 h 518984"/>
                <a:gd name="connsiteX11" fmla="*/ 271849 w 852617"/>
                <a:gd name="connsiteY11" fmla="*/ 123568 h 51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617" h="518984">
                  <a:moveTo>
                    <a:pt x="271849" y="123568"/>
                  </a:moveTo>
                  <a:lnTo>
                    <a:pt x="691979" y="160638"/>
                  </a:lnTo>
                  <a:lnTo>
                    <a:pt x="852617" y="259492"/>
                  </a:lnTo>
                  <a:lnTo>
                    <a:pt x="840260" y="407773"/>
                  </a:lnTo>
                  <a:lnTo>
                    <a:pt x="741406" y="469557"/>
                  </a:lnTo>
                  <a:lnTo>
                    <a:pt x="593125" y="518984"/>
                  </a:lnTo>
                  <a:lnTo>
                    <a:pt x="321276" y="506627"/>
                  </a:lnTo>
                  <a:lnTo>
                    <a:pt x="61784" y="420130"/>
                  </a:lnTo>
                  <a:lnTo>
                    <a:pt x="0" y="234779"/>
                  </a:lnTo>
                  <a:lnTo>
                    <a:pt x="37071" y="49427"/>
                  </a:lnTo>
                  <a:lnTo>
                    <a:pt x="210065" y="0"/>
                  </a:lnTo>
                  <a:lnTo>
                    <a:pt x="271849" y="12356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Freeform 441">
              <a:extLst>
                <a:ext uri="{FF2B5EF4-FFF2-40B4-BE49-F238E27FC236}">
                  <a16:creationId xmlns:a16="http://schemas.microsoft.com/office/drawing/2014/main" id="{C70CD59E-1F1C-024B-D2CF-8C0010D27C97}"/>
                </a:ext>
              </a:extLst>
            </p:cNvPr>
            <p:cNvSpPr/>
            <p:nvPr/>
          </p:nvSpPr>
          <p:spPr>
            <a:xfrm rot="15250357">
              <a:off x="7063340" y="3216786"/>
              <a:ext cx="445770" cy="285750"/>
            </a:xfrm>
            <a:custGeom>
              <a:avLst/>
              <a:gdLst>
                <a:gd name="connsiteX0" fmla="*/ 360045 w 445770"/>
                <a:gd name="connsiteY0" fmla="*/ 0 h 285750"/>
                <a:gd name="connsiteX1" fmla="*/ 234315 w 445770"/>
                <a:gd name="connsiteY1" fmla="*/ 57150 h 285750"/>
                <a:gd name="connsiteX2" fmla="*/ 160020 w 445770"/>
                <a:gd name="connsiteY2" fmla="*/ 114300 h 285750"/>
                <a:gd name="connsiteX3" fmla="*/ 160020 w 445770"/>
                <a:gd name="connsiteY3" fmla="*/ 114300 h 285750"/>
                <a:gd name="connsiteX4" fmla="*/ 22860 w 445770"/>
                <a:gd name="connsiteY4" fmla="*/ 125730 h 285750"/>
                <a:gd name="connsiteX5" fmla="*/ 0 w 445770"/>
                <a:gd name="connsiteY5" fmla="*/ 165735 h 285750"/>
                <a:gd name="connsiteX6" fmla="*/ 45720 w 445770"/>
                <a:gd name="connsiteY6" fmla="*/ 211455 h 285750"/>
                <a:gd name="connsiteX7" fmla="*/ 125730 w 445770"/>
                <a:gd name="connsiteY7" fmla="*/ 251460 h 285750"/>
                <a:gd name="connsiteX8" fmla="*/ 217170 w 445770"/>
                <a:gd name="connsiteY8" fmla="*/ 285750 h 285750"/>
                <a:gd name="connsiteX9" fmla="*/ 308610 w 445770"/>
                <a:gd name="connsiteY9" fmla="*/ 274320 h 285750"/>
                <a:gd name="connsiteX10" fmla="*/ 400050 w 445770"/>
                <a:gd name="connsiteY10" fmla="*/ 211455 h 285750"/>
                <a:gd name="connsiteX11" fmla="*/ 445770 w 445770"/>
                <a:gd name="connsiteY11" fmla="*/ 114300 h 285750"/>
                <a:gd name="connsiteX12" fmla="*/ 434340 w 445770"/>
                <a:gd name="connsiteY12" fmla="*/ 28575 h 285750"/>
                <a:gd name="connsiteX13" fmla="*/ 360045 w 445770"/>
                <a:gd name="connsiteY1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5770" h="285750">
                  <a:moveTo>
                    <a:pt x="360045" y="0"/>
                  </a:moveTo>
                  <a:lnTo>
                    <a:pt x="234315" y="57150"/>
                  </a:lnTo>
                  <a:lnTo>
                    <a:pt x="160020" y="114300"/>
                  </a:lnTo>
                  <a:lnTo>
                    <a:pt x="160020" y="114300"/>
                  </a:lnTo>
                  <a:lnTo>
                    <a:pt x="22860" y="125730"/>
                  </a:lnTo>
                  <a:lnTo>
                    <a:pt x="0" y="165735"/>
                  </a:lnTo>
                  <a:lnTo>
                    <a:pt x="45720" y="211455"/>
                  </a:lnTo>
                  <a:lnTo>
                    <a:pt x="125730" y="251460"/>
                  </a:lnTo>
                  <a:lnTo>
                    <a:pt x="217170" y="285750"/>
                  </a:lnTo>
                  <a:lnTo>
                    <a:pt x="308610" y="274320"/>
                  </a:lnTo>
                  <a:lnTo>
                    <a:pt x="400050" y="211455"/>
                  </a:lnTo>
                  <a:lnTo>
                    <a:pt x="445770" y="114300"/>
                  </a:lnTo>
                  <a:lnTo>
                    <a:pt x="434340" y="28575"/>
                  </a:lnTo>
                  <a:lnTo>
                    <a:pt x="3600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C885DFFC-9937-6598-6CFF-53BD289EAA65}"/>
                </a:ext>
              </a:extLst>
            </p:cNvPr>
            <p:cNvSpPr/>
            <p:nvPr/>
          </p:nvSpPr>
          <p:spPr>
            <a:xfrm rot="2792556" flipH="1">
              <a:off x="7271886" y="2867600"/>
              <a:ext cx="406662" cy="307020"/>
            </a:xfrm>
            <a:custGeom>
              <a:avLst/>
              <a:gdLst>
                <a:gd name="connsiteX0" fmla="*/ 34290 w 245745"/>
                <a:gd name="connsiteY0" fmla="*/ 0 h 302895"/>
                <a:gd name="connsiteX1" fmla="*/ 142875 w 245745"/>
                <a:gd name="connsiteY1" fmla="*/ 34290 h 302895"/>
                <a:gd name="connsiteX2" fmla="*/ 217170 w 245745"/>
                <a:gd name="connsiteY2" fmla="*/ 85725 h 302895"/>
                <a:gd name="connsiteX3" fmla="*/ 240030 w 245745"/>
                <a:gd name="connsiteY3" fmla="*/ 142875 h 302895"/>
                <a:gd name="connsiteX4" fmla="*/ 245745 w 245745"/>
                <a:gd name="connsiteY4" fmla="*/ 217170 h 302895"/>
                <a:gd name="connsiteX5" fmla="*/ 234315 w 245745"/>
                <a:gd name="connsiteY5" fmla="*/ 274320 h 302895"/>
                <a:gd name="connsiteX6" fmla="*/ 177165 w 245745"/>
                <a:gd name="connsiteY6" fmla="*/ 302895 h 302895"/>
                <a:gd name="connsiteX7" fmla="*/ 120015 w 245745"/>
                <a:gd name="connsiteY7" fmla="*/ 297180 h 302895"/>
                <a:gd name="connsiteX8" fmla="*/ 68580 w 245745"/>
                <a:gd name="connsiteY8" fmla="*/ 268605 h 302895"/>
                <a:gd name="connsiteX9" fmla="*/ 28575 w 245745"/>
                <a:gd name="connsiteY9" fmla="*/ 171450 h 302895"/>
                <a:gd name="connsiteX10" fmla="*/ 0 w 245745"/>
                <a:gd name="connsiteY10" fmla="*/ 57150 h 302895"/>
                <a:gd name="connsiteX11" fmla="*/ 34290 w 245745"/>
                <a:gd name="connsiteY11" fmla="*/ 0 h 30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5745" h="302895">
                  <a:moveTo>
                    <a:pt x="34290" y="0"/>
                  </a:moveTo>
                  <a:lnTo>
                    <a:pt x="142875" y="34290"/>
                  </a:lnTo>
                  <a:lnTo>
                    <a:pt x="217170" y="85725"/>
                  </a:lnTo>
                  <a:lnTo>
                    <a:pt x="240030" y="142875"/>
                  </a:lnTo>
                  <a:lnTo>
                    <a:pt x="245745" y="217170"/>
                  </a:lnTo>
                  <a:lnTo>
                    <a:pt x="234315" y="274320"/>
                  </a:lnTo>
                  <a:lnTo>
                    <a:pt x="177165" y="302895"/>
                  </a:lnTo>
                  <a:lnTo>
                    <a:pt x="120015" y="297180"/>
                  </a:lnTo>
                  <a:lnTo>
                    <a:pt x="68580" y="268605"/>
                  </a:lnTo>
                  <a:lnTo>
                    <a:pt x="28575" y="171450"/>
                  </a:lnTo>
                  <a:lnTo>
                    <a:pt x="0" y="57150"/>
                  </a:lnTo>
                  <a:lnTo>
                    <a:pt x="3429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E5B267C1-1041-C255-0446-41DE9BD661A7}"/>
                </a:ext>
              </a:extLst>
            </p:cNvPr>
            <p:cNvSpPr/>
            <p:nvPr/>
          </p:nvSpPr>
          <p:spPr>
            <a:xfrm>
              <a:off x="8989799" y="3124940"/>
              <a:ext cx="245745" cy="320447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F4C72A4A-F6A7-7CF2-E71C-C2945A9B7D92}"/>
                </a:ext>
              </a:extLst>
            </p:cNvPr>
            <p:cNvSpPr/>
            <p:nvPr/>
          </p:nvSpPr>
          <p:spPr>
            <a:xfrm>
              <a:off x="6790952" y="2865401"/>
              <a:ext cx="405367" cy="275545"/>
            </a:xfrm>
            <a:custGeom>
              <a:avLst/>
              <a:gdLst>
                <a:gd name="connsiteX0" fmla="*/ 217170 w 342900"/>
                <a:gd name="connsiteY0" fmla="*/ 34290 h 217170"/>
                <a:gd name="connsiteX1" fmla="*/ 165735 w 342900"/>
                <a:gd name="connsiteY1" fmla="*/ 45720 h 217170"/>
                <a:gd name="connsiteX2" fmla="*/ 62865 w 342900"/>
                <a:gd name="connsiteY2" fmla="*/ 0 h 217170"/>
                <a:gd name="connsiteX3" fmla="*/ 0 w 342900"/>
                <a:gd name="connsiteY3" fmla="*/ 17145 h 217170"/>
                <a:gd name="connsiteX4" fmla="*/ 5715 w 342900"/>
                <a:gd name="connsiteY4" fmla="*/ 102870 h 217170"/>
                <a:gd name="connsiteX5" fmla="*/ 45720 w 342900"/>
                <a:gd name="connsiteY5" fmla="*/ 188595 h 217170"/>
                <a:gd name="connsiteX6" fmla="*/ 125730 w 342900"/>
                <a:gd name="connsiteY6" fmla="*/ 217170 h 217170"/>
                <a:gd name="connsiteX7" fmla="*/ 240030 w 342900"/>
                <a:gd name="connsiteY7" fmla="*/ 200025 h 217170"/>
                <a:gd name="connsiteX8" fmla="*/ 342900 w 342900"/>
                <a:gd name="connsiteY8" fmla="*/ 194310 h 217170"/>
                <a:gd name="connsiteX9" fmla="*/ 337185 w 342900"/>
                <a:gd name="connsiteY9" fmla="*/ 114300 h 217170"/>
                <a:gd name="connsiteX10" fmla="*/ 268605 w 342900"/>
                <a:gd name="connsiteY10" fmla="*/ 68580 h 217170"/>
                <a:gd name="connsiteX11" fmla="*/ 217170 w 342900"/>
                <a:gd name="connsiteY11" fmla="*/ 34290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17170">
                  <a:moveTo>
                    <a:pt x="217170" y="34290"/>
                  </a:moveTo>
                  <a:lnTo>
                    <a:pt x="165735" y="45720"/>
                  </a:lnTo>
                  <a:lnTo>
                    <a:pt x="62865" y="0"/>
                  </a:lnTo>
                  <a:lnTo>
                    <a:pt x="0" y="17145"/>
                  </a:lnTo>
                  <a:lnTo>
                    <a:pt x="5715" y="102870"/>
                  </a:lnTo>
                  <a:lnTo>
                    <a:pt x="45720" y="188595"/>
                  </a:lnTo>
                  <a:lnTo>
                    <a:pt x="125730" y="217170"/>
                  </a:lnTo>
                  <a:lnTo>
                    <a:pt x="240030" y="200025"/>
                  </a:lnTo>
                  <a:lnTo>
                    <a:pt x="342900" y="194310"/>
                  </a:lnTo>
                  <a:lnTo>
                    <a:pt x="337185" y="114300"/>
                  </a:lnTo>
                  <a:lnTo>
                    <a:pt x="268605" y="68580"/>
                  </a:lnTo>
                  <a:lnTo>
                    <a:pt x="217170" y="3429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5F0E877C-E429-C786-793B-D606AF9F76D6}"/>
                </a:ext>
              </a:extLst>
            </p:cNvPr>
            <p:cNvSpPr/>
            <p:nvPr/>
          </p:nvSpPr>
          <p:spPr>
            <a:xfrm rot="9898638">
              <a:off x="9287091" y="3099606"/>
              <a:ext cx="312810" cy="436226"/>
            </a:xfrm>
            <a:custGeom>
              <a:avLst/>
              <a:gdLst>
                <a:gd name="connsiteX0" fmla="*/ 271849 w 852617"/>
                <a:gd name="connsiteY0" fmla="*/ 123568 h 518984"/>
                <a:gd name="connsiteX1" fmla="*/ 691979 w 852617"/>
                <a:gd name="connsiteY1" fmla="*/ 160638 h 518984"/>
                <a:gd name="connsiteX2" fmla="*/ 852617 w 852617"/>
                <a:gd name="connsiteY2" fmla="*/ 259492 h 518984"/>
                <a:gd name="connsiteX3" fmla="*/ 840260 w 852617"/>
                <a:gd name="connsiteY3" fmla="*/ 407773 h 518984"/>
                <a:gd name="connsiteX4" fmla="*/ 741406 w 852617"/>
                <a:gd name="connsiteY4" fmla="*/ 469557 h 518984"/>
                <a:gd name="connsiteX5" fmla="*/ 593125 w 852617"/>
                <a:gd name="connsiteY5" fmla="*/ 518984 h 518984"/>
                <a:gd name="connsiteX6" fmla="*/ 321276 w 852617"/>
                <a:gd name="connsiteY6" fmla="*/ 506627 h 518984"/>
                <a:gd name="connsiteX7" fmla="*/ 61784 w 852617"/>
                <a:gd name="connsiteY7" fmla="*/ 420130 h 518984"/>
                <a:gd name="connsiteX8" fmla="*/ 0 w 852617"/>
                <a:gd name="connsiteY8" fmla="*/ 234779 h 518984"/>
                <a:gd name="connsiteX9" fmla="*/ 37071 w 852617"/>
                <a:gd name="connsiteY9" fmla="*/ 49427 h 518984"/>
                <a:gd name="connsiteX10" fmla="*/ 210065 w 852617"/>
                <a:gd name="connsiteY10" fmla="*/ 0 h 518984"/>
                <a:gd name="connsiteX11" fmla="*/ 271849 w 852617"/>
                <a:gd name="connsiteY11" fmla="*/ 123568 h 51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617" h="518984">
                  <a:moveTo>
                    <a:pt x="271849" y="123568"/>
                  </a:moveTo>
                  <a:lnTo>
                    <a:pt x="691979" y="160638"/>
                  </a:lnTo>
                  <a:lnTo>
                    <a:pt x="852617" y="259492"/>
                  </a:lnTo>
                  <a:lnTo>
                    <a:pt x="840260" y="407773"/>
                  </a:lnTo>
                  <a:lnTo>
                    <a:pt x="741406" y="469557"/>
                  </a:lnTo>
                  <a:lnTo>
                    <a:pt x="593125" y="518984"/>
                  </a:lnTo>
                  <a:lnTo>
                    <a:pt x="321276" y="506627"/>
                  </a:lnTo>
                  <a:lnTo>
                    <a:pt x="61784" y="420130"/>
                  </a:lnTo>
                  <a:lnTo>
                    <a:pt x="0" y="234779"/>
                  </a:lnTo>
                  <a:lnTo>
                    <a:pt x="37071" y="49427"/>
                  </a:lnTo>
                  <a:lnTo>
                    <a:pt x="210065" y="0"/>
                  </a:lnTo>
                  <a:lnTo>
                    <a:pt x="271849" y="12356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Freeform 446">
              <a:extLst>
                <a:ext uri="{FF2B5EF4-FFF2-40B4-BE49-F238E27FC236}">
                  <a16:creationId xmlns:a16="http://schemas.microsoft.com/office/drawing/2014/main" id="{FAB7A628-0EA8-0399-6467-661C5120B10C}"/>
                </a:ext>
              </a:extLst>
            </p:cNvPr>
            <p:cNvSpPr/>
            <p:nvPr/>
          </p:nvSpPr>
          <p:spPr>
            <a:xfrm rot="994421">
              <a:off x="9181385" y="2877595"/>
              <a:ext cx="441094" cy="298359"/>
            </a:xfrm>
            <a:custGeom>
              <a:avLst/>
              <a:gdLst>
                <a:gd name="connsiteX0" fmla="*/ 506627 w 667264"/>
                <a:gd name="connsiteY0" fmla="*/ 0 h 383060"/>
                <a:gd name="connsiteX1" fmla="*/ 370702 w 667264"/>
                <a:gd name="connsiteY1" fmla="*/ 12357 h 383060"/>
                <a:gd name="connsiteX2" fmla="*/ 222421 w 667264"/>
                <a:gd name="connsiteY2" fmla="*/ 12357 h 383060"/>
                <a:gd name="connsiteX3" fmla="*/ 222421 w 667264"/>
                <a:gd name="connsiteY3" fmla="*/ 12357 h 383060"/>
                <a:gd name="connsiteX4" fmla="*/ 0 w 667264"/>
                <a:gd name="connsiteY4" fmla="*/ 123568 h 383060"/>
                <a:gd name="connsiteX5" fmla="*/ 0 w 667264"/>
                <a:gd name="connsiteY5" fmla="*/ 123568 h 383060"/>
                <a:gd name="connsiteX6" fmla="*/ 0 w 667264"/>
                <a:gd name="connsiteY6" fmla="*/ 333633 h 383060"/>
                <a:gd name="connsiteX7" fmla="*/ 111210 w 667264"/>
                <a:gd name="connsiteY7" fmla="*/ 383060 h 383060"/>
                <a:gd name="connsiteX8" fmla="*/ 210064 w 667264"/>
                <a:gd name="connsiteY8" fmla="*/ 333633 h 383060"/>
                <a:gd name="connsiteX9" fmla="*/ 247135 w 667264"/>
                <a:gd name="connsiteY9" fmla="*/ 284206 h 383060"/>
                <a:gd name="connsiteX10" fmla="*/ 308919 w 667264"/>
                <a:gd name="connsiteY10" fmla="*/ 222422 h 383060"/>
                <a:gd name="connsiteX11" fmla="*/ 432486 w 667264"/>
                <a:gd name="connsiteY11" fmla="*/ 234779 h 383060"/>
                <a:gd name="connsiteX12" fmla="*/ 556054 w 667264"/>
                <a:gd name="connsiteY12" fmla="*/ 259492 h 383060"/>
                <a:gd name="connsiteX13" fmla="*/ 556054 w 667264"/>
                <a:gd name="connsiteY13" fmla="*/ 259492 h 383060"/>
                <a:gd name="connsiteX14" fmla="*/ 667264 w 667264"/>
                <a:gd name="connsiteY14" fmla="*/ 123568 h 383060"/>
                <a:gd name="connsiteX15" fmla="*/ 617837 w 667264"/>
                <a:gd name="connsiteY15" fmla="*/ 24714 h 383060"/>
                <a:gd name="connsiteX16" fmla="*/ 506627 w 667264"/>
                <a:gd name="connsiteY16" fmla="*/ 0 h 38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7264" h="383060">
                  <a:moveTo>
                    <a:pt x="506627" y="0"/>
                  </a:moveTo>
                  <a:lnTo>
                    <a:pt x="370702" y="12357"/>
                  </a:lnTo>
                  <a:lnTo>
                    <a:pt x="222421" y="12357"/>
                  </a:lnTo>
                  <a:lnTo>
                    <a:pt x="222421" y="12357"/>
                  </a:lnTo>
                  <a:lnTo>
                    <a:pt x="0" y="123568"/>
                  </a:lnTo>
                  <a:lnTo>
                    <a:pt x="0" y="123568"/>
                  </a:lnTo>
                  <a:lnTo>
                    <a:pt x="0" y="333633"/>
                  </a:lnTo>
                  <a:lnTo>
                    <a:pt x="111210" y="383060"/>
                  </a:lnTo>
                  <a:lnTo>
                    <a:pt x="210064" y="333633"/>
                  </a:lnTo>
                  <a:lnTo>
                    <a:pt x="247135" y="284206"/>
                  </a:lnTo>
                  <a:lnTo>
                    <a:pt x="308919" y="222422"/>
                  </a:lnTo>
                  <a:lnTo>
                    <a:pt x="432486" y="234779"/>
                  </a:lnTo>
                  <a:lnTo>
                    <a:pt x="556054" y="259492"/>
                  </a:lnTo>
                  <a:lnTo>
                    <a:pt x="556054" y="259492"/>
                  </a:lnTo>
                  <a:lnTo>
                    <a:pt x="667264" y="123568"/>
                  </a:lnTo>
                  <a:lnTo>
                    <a:pt x="617837" y="24714"/>
                  </a:lnTo>
                  <a:lnTo>
                    <a:pt x="506627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1B62AE8E-BFD4-AA51-2E48-B1DB76155BD1}"/>
                </a:ext>
              </a:extLst>
            </p:cNvPr>
            <p:cNvSpPr/>
            <p:nvPr/>
          </p:nvSpPr>
          <p:spPr>
            <a:xfrm rot="13920051">
              <a:off x="6756018" y="3139549"/>
              <a:ext cx="398514" cy="395129"/>
            </a:xfrm>
            <a:custGeom>
              <a:avLst/>
              <a:gdLst>
                <a:gd name="connsiteX0" fmla="*/ 360045 w 445770"/>
                <a:gd name="connsiteY0" fmla="*/ 0 h 285750"/>
                <a:gd name="connsiteX1" fmla="*/ 234315 w 445770"/>
                <a:gd name="connsiteY1" fmla="*/ 57150 h 285750"/>
                <a:gd name="connsiteX2" fmla="*/ 160020 w 445770"/>
                <a:gd name="connsiteY2" fmla="*/ 114300 h 285750"/>
                <a:gd name="connsiteX3" fmla="*/ 160020 w 445770"/>
                <a:gd name="connsiteY3" fmla="*/ 114300 h 285750"/>
                <a:gd name="connsiteX4" fmla="*/ 22860 w 445770"/>
                <a:gd name="connsiteY4" fmla="*/ 125730 h 285750"/>
                <a:gd name="connsiteX5" fmla="*/ 0 w 445770"/>
                <a:gd name="connsiteY5" fmla="*/ 165735 h 285750"/>
                <a:gd name="connsiteX6" fmla="*/ 45720 w 445770"/>
                <a:gd name="connsiteY6" fmla="*/ 211455 h 285750"/>
                <a:gd name="connsiteX7" fmla="*/ 125730 w 445770"/>
                <a:gd name="connsiteY7" fmla="*/ 251460 h 285750"/>
                <a:gd name="connsiteX8" fmla="*/ 217170 w 445770"/>
                <a:gd name="connsiteY8" fmla="*/ 285750 h 285750"/>
                <a:gd name="connsiteX9" fmla="*/ 308610 w 445770"/>
                <a:gd name="connsiteY9" fmla="*/ 274320 h 285750"/>
                <a:gd name="connsiteX10" fmla="*/ 400050 w 445770"/>
                <a:gd name="connsiteY10" fmla="*/ 211455 h 285750"/>
                <a:gd name="connsiteX11" fmla="*/ 445770 w 445770"/>
                <a:gd name="connsiteY11" fmla="*/ 114300 h 285750"/>
                <a:gd name="connsiteX12" fmla="*/ 434340 w 445770"/>
                <a:gd name="connsiteY12" fmla="*/ 28575 h 285750"/>
                <a:gd name="connsiteX13" fmla="*/ 360045 w 445770"/>
                <a:gd name="connsiteY1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5770" h="285750">
                  <a:moveTo>
                    <a:pt x="360045" y="0"/>
                  </a:moveTo>
                  <a:lnTo>
                    <a:pt x="234315" y="57150"/>
                  </a:lnTo>
                  <a:lnTo>
                    <a:pt x="160020" y="114300"/>
                  </a:lnTo>
                  <a:lnTo>
                    <a:pt x="160020" y="114300"/>
                  </a:lnTo>
                  <a:lnTo>
                    <a:pt x="22860" y="125730"/>
                  </a:lnTo>
                  <a:lnTo>
                    <a:pt x="0" y="165735"/>
                  </a:lnTo>
                  <a:lnTo>
                    <a:pt x="45720" y="211455"/>
                  </a:lnTo>
                  <a:lnTo>
                    <a:pt x="125730" y="251460"/>
                  </a:lnTo>
                  <a:lnTo>
                    <a:pt x="217170" y="285750"/>
                  </a:lnTo>
                  <a:lnTo>
                    <a:pt x="308610" y="274320"/>
                  </a:lnTo>
                  <a:lnTo>
                    <a:pt x="400050" y="211455"/>
                  </a:lnTo>
                  <a:lnTo>
                    <a:pt x="445770" y="114300"/>
                  </a:lnTo>
                  <a:lnTo>
                    <a:pt x="434340" y="28575"/>
                  </a:lnTo>
                  <a:lnTo>
                    <a:pt x="3600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8DC96320-6452-5232-8E59-A6A2DB9EB9B9}"/>
                </a:ext>
              </a:extLst>
            </p:cNvPr>
            <p:cNvSpPr/>
            <p:nvPr/>
          </p:nvSpPr>
          <p:spPr>
            <a:xfrm rot="15250357">
              <a:off x="7575863" y="3007034"/>
              <a:ext cx="286922" cy="555917"/>
            </a:xfrm>
            <a:custGeom>
              <a:avLst/>
              <a:gdLst>
                <a:gd name="connsiteX0" fmla="*/ 360045 w 445770"/>
                <a:gd name="connsiteY0" fmla="*/ 0 h 285750"/>
                <a:gd name="connsiteX1" fmla="*/ 234315 w 445770"/>
                <a:gd name="connsiteY1" fmla="*/ 57150 h 285750"/>
                <a:gd name="connsiteX2" fmla="*/ 160020 w 445770"/>
                <a:gd name="connsiteY2" fmla="*/ 114300 h 285750"/>
                <a:gd name="connsiteX3" fmla="*/ 160020 w 445770"/>
                <a:gd name="connsiteY3" fmla="*/ 114300 h 285750"/>
                <a:gd name="connsiteX4" fmla="*/ 22860 w 445770"/>
                <a:gd name="connsiteY4" fmla="*/ 125730 h 285750"/>
                <a:gd name="connsiteX5" fmla="*/ 0 w 445770"/>
                <a:gd name="connsiteY5" fmla="*/ 165735 h 285750"/>
                <a:gd name="connsiteX6" fmla="*/ 45720 w 445770"/>
                <a:gd name="connsiteY6" fmla="*/ 211455 h 285750"/>
                <a:gd name="connsiteX7" fmla="*/ 125730 w 445770"/>
                <a:gd name="connsiteY7" fmla="*/ 251460 h 285750"/>
                <a:gd name="connsiteX8" fmla="*/ 217170 w 445770"/>
                <a:gd name="connsiteY8" fmla="*/ 285750 h 285750"/>
                <a:gd name="connsiteX9" fmla="*/ 308610 w 445770"/>
                <a:gd name="connsiteY9" fmla="*/ 274320 h 285750"/>
                <a:gd name="connsiteX10" fmla="*/ 400050 w 445770"/>
                <a:gd name="connsiteY10" fmla="*/ 211455 h 285750"/>
                <a:gd name="connsiteX11" fmla="*/ 445770 w 445770"/>
                <a:gd name="connsiteY11" fmla="*/ 114300 h 285750"/>
                <a:gd name="connsiteX12" fmla="*/ 434340 w 445770"/>
                <a:gd name="connsiteY12" fmla="*/ 28575 h 285750"/>
                <a:gd name="connsiteX13" fmla="*/ 360045 w 445770"/>
                <a:gd name="connsiteY1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5770" h="285750">
                  <a:moveTo>
                    <a:pt x="360045" y="0"/>
                  </a:moveTo>
                  <a:lnTo>
                    <a:pt x="234315" y="57150"/>
                  </a:lnTo>
                  <a:lnTo>
                    <a:pt x="160020" y="114300"/>
                  </a:lnTo>
                  <a:lnTo>
                    <a:pt x="160020" y="114300"/>
                  </a:lnTo>
                  <a:lnTo>
                    <a:pt x="22860" y="125730"/>
                  </a:lnTo>
                  <a:lnTo>
                    <a:pt x="0" y="165735"/>
                  </a:lnTo>
                  <a:lnTo>
                    <a:pt x="45720" y="211455"/>
                  </a:lnTo>
                  <a:lnTo>
                    <a:pt x="125730" y="251460"/>
                  </a:lnTo>
                  <a:lnTo>
                    <a:pt x="217170" y="285750"/>
                  </a:lnTo>
                  <a:lnTo>
                    <a:pt x="308610" y="274320"/>
                  </a:lnTo>
                  <a:lnTo>
                    <a:pt x="400050" y="211455"/>
                  </a:lnTo>
                  <a:lnTo>
                    <a:pt x="445770" y="114300"/>
                  </a:lnTo>
                  <a:lnTo>
                    <a:pt x="434340" y="28575"/>
                  </a:lnTo>
                  <a:lnTo>
                    <a:pt x="3600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BE97705A-5A57-605D-3A8E-CA40960AB455}"/>
                </a:ext>
              </a:extLst>
            </p:cNvPr>
            <p:cNvSpPr/>
            <p:nvPr/>
          </p:nvSpPr>
          <p:spPr>
            <a:xfrm>
              <a:off x="7950595" y="3323142"/>
              <a:ext cx="415190" cy="249733"/>
            </a:xfrm>
            <a:custGeom>
              <a:avLst/>
              <a:gdLst>
                <a:gd name="connsiteX0" fmla="*/ 222421 w 481913"/>
                <a:gd name="connsiteY0" fmla="*/ 61784 h 333633"/>
                <a:gd name="connsiteX1" fmla="*/ 61784 w 481913"/>
                <a:gd name="connsiteY1" fmla="*/ 61784 h 333633"/>
                <a:gd name="connsiteX2" fmla="*/ 0 w 481913"/>
                <a:gd name="connsiteY2" fmla="*/ 172995 h 333633"/>
                <a:gd name="connsiteX3" fmla="*/ 24713 w 481913"/>
                <a:gd name="connsiteY3" fmla="*/ 284206 h 333633"/>
                <a:gd name="connsiteX4" fmla="*/ 185351 w 481913"/>
                <a:gd name="connsiteY4" fmla="*/ 333633 h 333633"/>
                <a:gd name="connsiteX5" fmla="*/ 457200 w 481913"/>
                <a:gd name="connsiteY5" fmla="*/ 333633 h 333633"/>
                <a:gd name="connsiteX6" fmla="*/ 481913 w 481913"/>
                <a:gd name="connsiteY6" fmla="*/ 197708 h 333633"/>
                <a:gd name="connsiteX7" fmla="*/ 457200 w 481913"/>
                <a:gd name="connsiteY7" fmla="*/ 49427 h 333633"/>
                <a:gd name="connsiteX8" fmla="*/ 395416 w 481913"/>
                <a:gd name="connsiteY8" fmla="*/ 0 h 333633"/>
                <a:gd name="connsiteX9" fmla="*/ 333632 w 481913"/>
                <a:gd name="connsiteY9" fmla="*/ 12357 h 333633"/>
                <a:gd name="connsiteX10" fmla="*/ 222421 w 481913"/>
                <a:gd name="connsiteY10" fmla="*/ 61784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13" h="333633">
                  <a:moveTo>
                    <a:pt x="222421" y="61784"/>
                  </a:moveTo>
                  <a:lnTo>
                    <a:pt x="61784" y="61784"/>
                  </a:lnTo>
                  <a:lnTo>
                    <a:pt x="0" y="172995"/>
                  </a:lnTo>
                  <a:lnTo>
                    <a:pt x="24713" y="284206"/>
                  </a:lnTo>
                  <a:lnTo>
                    <a:pt x="185351" y="333633"/>
                  </a:lnTo>
                  <a:lnTo>
                    <a:pt x="457200" y="333633"/>
                  </a:lnTo>
                  <a:lnTo>
                    <a:pt x="481913" y="197708"/>
                  </a:lnTo>
                  <a:lnTo>
                    <a:pt x="457200" y="49427"/>
                  </a:lnTo>
                  <a:lnTo>
                    <a:pt x="395416" y="0"/>
                  </a:lnTo>
                  <a:lnTo>
                    <a:pt x="333632" y="12357"/>
                  </a:lnTo>
                  <a:lnTo>
                    <a:pt x="222421" y="6178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8373918F-8F94-33D9-5F40-C224ACA069D3}"/>
                </a:ext>
              </a:extLst>
            </p:cNvPr>
            <p:cNvSpPr/>
            <p:nvPr/>
          </p:nvSpPr>
          <p:spPr>
            <a:xfrm rot="5400000">
              <a:off x="6186417" y="3384614"/>
              <a:ext cx="275544" cy="431321"/>
            </a:xfrm>
            <a:custGeom>
              <a:avLst/>
              <a:gdLst>
                <a:gd name="connsiteX0" fmla="*/ 222421 w 481913"/>
                <a:gd name="connsiteY0" fmla="*/ 61784 h 333633"/>
                <a:gd name="connsiteX1" fmla="*/ 61784 w 481913"/>
                <a:gd name="connsiteY1" fmla="*/ 61784 h 333633"/>
                <a:gd name="connsiteX2" fmla="*/ 0 w 481913"/>
                <a:gd name="connsiteY2" fmla="*/ 172995 h 333633"/>
                <a:gd name="connsiteX3" fmla="*/ 24713 w 481913"/>
                <a:gd name="connsiteY3" fmla="*/ 284206 h 333633"/>
                <a:gd name="connsiteX4" fmla="*/ 185351 w 481913"/>
                <a:gd name="connsiteY4" fmla="*/ 333633 h 333633"/>
                <a:gd name="connsiteX5" fmla="*/ 457200 w 481913"/>
                <a:gd name="connsiteY5" fmla="*/ 333633 h 333633"/>
                <a:gd name="connsiteX6" fmla="*/ 481913 w 481913"/>
                <a:gd name="connsiteY6" fmla="*/ 197708 h 333633"/>
                <a:gd name="connsiteX7" fmla="*/ 457200 w 481913"/>
                <a:gd name="connsiteY7" fmla="*/ 49427 h 333633"/>
                <a:gd name="connsiteX8" fmla="*/ 395416 w 481913"/>
                <a:gd name="connsiteY8" fmla="*/ 0 h 333633"/>
                <a:gd name="connsiteX9" fmla="*/ 333632 w 481913"/>
                <a:gd name="connsiteY9" fmla="*/ 12357 h 333633"/>
                <a:gd name="connsiteX10" fmla="*/ 222421 w 481913"/>
                <a:gd name="connsiteY10" fmla="*/ 61784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13" h="333633">
                  <a:moveTo>
                    <a:pt x="222421" y="61784"/>
                  </a:moveTo>
                  <a:lnTo>
                    <a:pt x="61784" y="61784"/>
                  </a:lnTo>
                  <a:lnTo>
                    <a:pt x="0" y="172995"/>
                  </a:lnTo>
                  <a:lnTo>
                    <a:pt x="24713" y="284206"/>
                  </a:lnTo>
                  <a:lnTo>
                    <a:pt x="185351" y="333633"/>
                  </a:lnTo>
                  <a:lnTo>
                    <a:pt x="457200" y="333633"/>
                  </a:lnTo>
                  <a:lnTo>
                    <a:pt x="481913" y="197708"/>
                  </a:lnTo>
                  <a:lnTo>
                    <a:pt x="457200" y="49427"/>
                  </a:lnTo>
                  <a:lnTo>
                    <a:pt x="395416" y="0"/>
                  </a:lnTo>
                  <a:lnTo>
                    <a:pt x="333632" y="12357"/>
                  </a:lnTo>
                  <a:lnTo>
                    <a:pt x="222421" y="6178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Freeform 451">
              <a:extLst>
                <a:ext uri="{FF2B5EF4-FFF2-40B4-BE49-F238E27FC236}">
                  <a16:creationId xmlns:a16="http://schemas.microsoft.com/office/drawing/2014/main" id="{29DD958F-77E4-C502-ABC4-F5CDB4B47565}"/>
                </a:ext>
              </a:extLst>
            </p:cNvPr>
            <p:cNvSpPr/>
            <p:nvPr/>
          </p:nvSpPr>
          <p:spPr>
            <a:xfrm>
              <a:off x="6556541" y="3439578"/>
              <a:ext cx="393373" cy="254939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Freeform 452">
              <a:extLst>
                <a:ext uri="{FF2B5EF4-FFF2-40B4-BE49-F238E27FC236}">
                  <a16:creationId xmlns:a16="http://schemas.microsoft.com/office/drawing/2014/main" id="{50C6AA64-32F3-4123-373A-839BF28711FD}"/>
                </a:ext>
              </a:extLst>
            </p:cNvPr>
            <p:cNvSpPr/>
            <p:nvPr/>
          </p:nvSpPr>
          <p:spPr>
            <a:xfrm rot="9898638">
              <a:off x="7000868" y="3486812"/>
              <a:ext cx="312810" cy="305627"/>
            </a:xfrm>
            <a:custGeom>
              <a:avLst/>
              <a:gdLst>
                <a:gd name="connsiteX0" fmla="*/ 271849 w 852617"/>
                <a:gd name="connsiteY0" fmla="*/ 123568 h 518984"/>
                <a:gd name="connsiteX1" fmla="*/ 691979 w 852617"/>
                <a:gd name="connsiteY1" fmla="*/ 160638 h 518984"/>
                <a:gd name="connsiteX2" fmla="*/ 852617 w 852617"/>
                <a:gd name="connsiteY2" fmla="*/ 259492 h 518984"/>
                <a:gd name="connsiteX3" fmla="*/ 840260 w 852617"/>
                <a:gd name="connsiteY3" fmla="*/ 407773 h 518984"/>
                <a:gd name="connsiteX4" fmla="*/ 741406 w 852617"/>
                <a:gd name="connsiteY4" fmla="*/ 469557 h 518984"/>
                <a:gd name="connsiteX5" fmla="*/ 593125 w 852617"/>
                <a:gd name="connsiteY5" fmla="*/ 518984 h 518984"/>
                <a:gd name="connsiteX6" fmla="*/ 321276 w 852617"/>
                <a:gd name="connsiteY6" fmla="*/ 506627 h 518984"/>
                <a:gd name="connsiteX7" fmla="*/ 61784 w 852617"/>
                <a:gd name="connsiteY7" fmla="*/ 420130 h 518984"/>
                <a:gd name="connsiteX8" fmla="*/ 0 w 852617"/>
                <a:gd name="connsiteY8" fmla="*/ 234779 h 518984"/>
                <a:gd name="connsiteX9" fmla="*/ 37071 w 852617"/>
                <a:gd name="connsiteY9" fmla="*/ 49427 h 518984"/>
                <a:gd name="connsiteX10" fmla="*/ 210065 w 852617"/>
                <a:gd name="connsiteY10" fmla="*/ 0 h 518984"/>
                <a:gd name="connsiteX11" fmla="*/ 271849 w 852617"/>
                <a:gd name="connsiteY11" fmla="*/ 123568 h 51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617" h="518984">
                  <a:moveTo>
                    <a:pt x="271849" y="123568"/>
                  </a:moveTo>
                  <a:lnTo>
                    <a:pt x="691979" y="160638"/>
                  </a:lnTo>
                  <a:lnTo>
                    <a:pt x="852617" y="259492"/>
                  </a:lnTo>
                  <a:lnTo>
                    <a:pt x="840260" y="407773"/>
                  </a:lnTo>
                  <a:lnTo>
                    <a:pt x="741406" y="469557"/>
                  </a:lnTo>
                  <a:lnTo>
                    <a:pt x="593125" y="518984"/>
                  </a:lnTo>
                  <a:lnTo>
                    <a:pt x="321276" y="506627"/>
                  </a:lnTo>
                  <a:lnTo>
                    <a:pt x="61784" y="420130"/>
                  </a:lnTo>
                  <a:lnTo>
                    <a:pt x="0" y="234779"/>
                  </a:lnTo>
                  <a:lnTo>
                    <a:pt x="37071" y="49427"/>
                  </a:lnTo>
                  <a:lnTo>
                    <a:pt x="210065" y="0"/>
                  </a:lnTo>
                  <a:lnTo>
                    <a:pt x="271849" y="12356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Freeform 453">
              <a:extLst>
                <a:ext uri="{FF2B5EF4-FFF2-40B4-BE49-F238E27FC236}">
                  <a16:creationId xmlns:a16="http://schemas.microsoft.com/office/drawing/2014/main" id="{7AF580EB-A7B8-8050-2124-22047B9EAB45}"/>
                </a:ext>
              </a:extLst>
            </p:cNvPr>
            <p:cNvSpPr/>
            <p:nvPr/>
          </p:nvSpPr>
          <p:spPr>
            <a:xfrm>
              <a:off x="7439775" y="3378128"/>
              <a:ext cx="265461" cy="367331"/>
            </a:xfrm>
            <a:custGeom>
              <a:avLst/>
              <a:gdLst>
                <a:gd name="connsiteX0" fmla="*/ 222421 w 481913"/>
                <a:gd name="connsiteY0" fmla="*/ 61784 h 333633"/>
                <a:gd name="connsiteX1" fmla="*/ 61784 w 481913"/>
                <a:gd name="connsiteY1" fmla="*/ 61784 h 333633"/>
                <a:gd name="connsiteX2" fmla="*/ 0 w 481913"/>
                <a:gd name="connsiteY2" fmla="*/ 172995 h 333633"/>
                <a:gd name="connsiteX3" fmla="*/ 24713 w 481913"/>
                <a:gd name="connsiteY3" fmla="*/ 284206 h 333633"/>
                <a:gd name="connsiteX4" fmla="*/ 185351 w 481913"/>
                <a:gd name="connsiteY4" fmla="*/ 333633 h 333633"/>
                <a:gd name="connsiteX5" fmla="*/ 457200 w 481913"/>
                <a:gd name="connsiteY5" fmla="*/ 333633 h 333633"/>
                <a:gd name="connsiteX6" fmla="*/ 481913 w 481913"/>
                <a:gd name="connsiteY6" fmla="*/ 197708 h 333633"/>
                <a:gd name="connsiteX7" fmla="*/ 457200 w 481913"/>
                <a:gd name="connsiteY7" fmla="*/ 49427 h 333633"/>
                <a:gd name="connsiteX8" fmla="*/ 395416 w 481913"/>
                <a:gd name="connsiteY8" fmla="*/ 0 h 333633"/>
                <a:gd name="connsiteX9" fmla="*/ 333632 w 481913"/>
                <a:gd name="connsiteY9" fmla="*/ 12357 h 333633"/>
                <a:gd name="connsiteX10" fmla="*/ 222421 w 481913"/>
                <a:gd name="connsiteY10" fmla="*/ 61784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13" h="333633">
                  <a:moveTo>
                    <a:pt x="222421" y="61784"/>
                  </a:moveTo>
                  <a:lnTo>
                    <a:pt x="61784" y="61784"/>
                  </a:lnTo>
                  <a:lnTo>
                    <a:pt x="0" y="172995"/>
                  </a:lnTo>
                  <a:lnTo>
                    <a:pt x="24713" y="284206"/>
                  </a:lnTo>
                  <a:lnTo>
                    <a:pt x="185351" y="333633"/>
                  </a:lnTo>
                  <a:lnTo>
                    <a:pt x="457200" y="333633"/>
                  </a:lnTo>
                  <a:lnTo>
                    <a:pt x="481913" y="197708"/>
                  </a:lnTo>
                  <a:lnTo>
                    <a:pt x="457200" y="49427"/>
                  </a:lnTo>
                  <a:lnTo>
                    <a:pt x="395416" y="0"/>
                  </a:lnTo>
                  <a:lnTo>
                    <a:pt x="333632" y="12357"/>
                  </a:lnTo>
                  <a:lnTo>
                    <a:pt x="222421" y="6178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Freeform 454">
              <a:extLst>
                <a:ext uri="{FF2B5EF4-FFF2-40B4-BE49-F238E27FC236}">
                  <a16:creationId xmlns:a16="http://schemas.microsoft.com/office/drawing/2014/main" id="{3C658AFF-5298-02F6-19AD-8470003EA3AA}"/>
                </a:ext>
              </a:extLst>
            </p:cNvPr>
            <p:cNvSpPr/>
            <p:nvPr/>
          </p:nvSpPr>
          <p:spPr>
            <a:xfrm>
              <a:off x="8406079" y="3381629"/>
              <a:ext cx="438244" cy="226468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09387B83-CEEE-CDA1-AFB7-44A1C082C406}"/>
                </a:ext>
              </a:extLst>
            </p:cNvPr>
            <p:cNvSpPr/>
            <p:nvPr/>
          </p:nvSpPr>
          <p:spPr>
            <a:xfrm>
              <a:off x="7739521" y="3458594"/>
              <a:ext cx="245745" cy="320447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E3B0FBDC-476E-F1F9-9C6A-456CB26F0740}"/>
                </a:ext>
              </a:extLst>
            </p:cNvPr>
            <p:cNvSpPr/>
            <p:nvPr/>
          </p:nvSpPr>
          <p:spPr>
            <a:xfrm>
              <a:off x="8866926" y="3481496"/>
              <a:ext cx="281068" cy="275500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68EA62EE-AFFA-071C-E87B-24E6E7FEA0E2}"/>
                </a:ext>
              </a:extLst>
            </p:cNvPr>
            <p:cNvSpPr/>
            <p:nvPr/>
          </p:nvSpPr>
          <p:spPr>
            <a:xfrm rot="9898638">
              <a:off x="8035123" y="3604770"/>
              <a:ext cx="312810" cy="282441"/>
            </a:xfrm>
            <a:custGeom>
              <a:avLst/>
              <a:gdLst>
                <a:gd name="connsiteX0" fmla="*/ 271849 w 852617"/>
                <a:gd name="connsiteY0" fmla="*/ 123568 h 518984"/>
                <a:gd name="connsiteX1" fmla="*/ 691979 w 852617"/>
                <a:gd name="connsiteY1" fmla="*/ 160638 h 518984"/>
                <a:gd name="connsiteX2" fmla="*/ 852617 w 852617"/>
                <a:gd name="connsiteY2" fmla="*/ 259492 h 518984"/>
                <a:gd name="connsiteX3" fmla="*/ 840260 w 852617"/>
                <a:gd name="connsiteY3" fmla="*/ 407773 h 518984"/>
                <a:gd name="connsiteX4" fmla="*/ 741406 w 852617"/>
                <a:gd name="connsiteY4" fmla="*/ 469557 h 518984"/>
                <a:gd name="connsiteX5" fmla="*/ 593125 w 852617"/>
                <a:gd name="connsiteY5" fmla="*/ 518984 h 518984"/>
                <a:gd name="connsiteX6" fmla="*/ 321276 w 852617"/>
                <a:gd name="connsiteY6" fmla="*/ 506627 h 518984"/>
                <a:gd name="connsiteX7" fmla="*/ 61784 w 852617"/>
                <a:gd name="connsiteY7" fmla="*/ 420130 h 518984"/>
                <a:gd name="connsiteX8" fmla="*/ 0 w 852617"/>
                <a:gd name="connsiteY8" fmla="*/ 234779 h 518984"/>
                <a:gd name="connsiteX9" fmla="*/ 37071 w 852617"/>
                <a:gd name="connsiteY9" fmla="*/ 49427 h 518984"/>
                <a:gd name="connsiteX10" fmla="*/ 210065 w 852617"/>
                <a:gd name="connsiteY10" fmla="*/ 0 h 518984"/>
                <a:gd name="connsiteX11" fmla="*/ 271849 w 852617"/>
                <a:gd name="connsiteY11" fmla="*/ 123568 h 51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617" h="518984">
                  <a:moveTo>
                    <a:pt x="271849" y="123568"/>
                  </a:moveTo>
                  <a:lnTo>
                    <a:pt x="691979" y="160638"/>
                  </a:lnTo>
                  <a:lnTo>
                    <a:pt x="852617" y="259492"/>
                  </a:lnTo>
                  <a:lnTo>
                    <a:pt x="840260" y="407773"/>
                  </a:lnTo>
                  <a:lnTo>
                    <a:pt x="741406" y="469557"/>
                  </a:lnTo>
                  <a:lnTo>
                    <a:pt x="593125" y="518984"/>
                  </a:lnTo>
                  <a:lnTo>
                    <a:pt x="321276" y="506627"/>
                  </a:lnTo>
                  <a:lnTo>
                    <a:pt x="61784" y="420130"/>
                  </a:lnTo>
                  <a:lnTo>
                    <a:pt x="0" y="234779"/>
                  </a:lnTo>
                  <a:lnTo>
                    <a:pt x="37071" y="49427"/>
                  </a:lnTo>
                  <a:lnTo>
                    <a:pt x="210065" y="0"/>
                  </a:lnTo>
                  <a:lnTo>
                    <a:pt x="271849" y="12356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2C964896-89BA-5411-35A6-5E7A6A99A24C}"/>
                </a:ext>
              </a:extLst>
            </p:cNvPr>
            <p:cNvSpPr/>
            <p:nvPr/>
          </p:nvSpPr>
          <p:spPr>
            <a:xfrm>
              <a:off x="6025228" y="2843926"/>
              <a:ext cx="3732028" cy="1403497"/>
            </a:xfrm>
            <a:custGeom>
              <a:avLst/>
              <a:gdLst>
                <a:gd name="connsiteX0" fmla="*/ 0 w 3732028"/>
                <a:gd name="connsiteY0" fmla="*/ 1148316 h 1403497"/>
                <a:gd name="connsiteX1" fmla="*/ 31898 w 3732028"/>
                <a:gd name="connsiteY1" fmla="*/ 0 h 1403497"/>
                <a:gd name="connsiteX2" fmla="*/ 3732028 w 3732028"/>
                <a:gd name="connsiteY2" fmla="*/ 21265 h 1403497"/>
                <a:gd name="connsiteX3" fmla="*/ 3710763 w 3732028"/>
                <a:gd name="connsiteY3" fmla="*/ 1350335 h 1403497"/>
                <a:gd name="connsiteX4" fmla="*/ 3604437 w 3732028"/>
                <a:gd name="connsiteY4" fmla="*/ 1392865 h 1403497"/>
                <a:gd name="connsiteX5" fmla="*/ 3444949 w 3732028"/>
                <a:gd name="connsiteY5" fmla="*/ 1403497 h 1403497"/>
                <a:gd name="connsiteX6" fmla="*/ 3264196 w 3732028"/>
                <a:gd name="connsiteY6" fmla="*/ 1350335 h 1403497"/>
                <a:gd name="connsiteX7" fmla="*/ 3083442 w 3732028"/>
                <a:gd name="connsiteY7" fmla="*/ 1233376 h 1403497"/>
                <a:gd name="connsiteX8" fmla="*/ 2870791 w 3732028"/>
                <a:gd name="connsiteY8" fmla="*/ 1137683 h 1403497"/>
                <a:gd name="connsiteX9" fmla="*/ 2658140 w 3732028"/>
                <a:gd name="connsiteY9" fmla="*/ 1158948 h 1403497"/>
                <a:gd name="connsiteX10" fmla="*/ 2445489 w 3732028"/>
                <a:gd name="connsiteY10" fmla="*/ 1212111 h 1403497"/>
                <a:gd name="connsiteX11" fmla="*/ 2190307 w 3732028"/>
                <a:gd name="connsiteY11" fmla="*/ 1254642 h 1403497"/>
                <a:gd name="connsiteX12" fmla="*/ 2062716 w 3732028"/>
                <a:gd name="connsiteY12" fmla="*/ 1244009 h 1403497"/>
                <a:gd name="connsiteX13" fmla="*/ 1967023 w 3732028"/>
                <a:gd name="connsiteY13" fmla="*/ 1233376 h 1403497"/>
                <a:gd name="connsiteX14" fmla="*/ 1743740 w 3732028"/>
                <a:gd name="connsiteY14" fmla="*/ 1212111 h 1403497"/>
                <a:gd name="connsiteX15" fmla="*/ 1392865 w 3732028"/>
                <a:gd name="connsiteY15" fmla="*/ 1169581 h 1403497"/>
                <a:gd name="connsiteX16" fmla="*/ 1010093 w 3732028"/>
                <a:gd name="connsiteY16" fmla="*/ 1158948 h 1403497"/>
                <a:gd name="connsiteX17" fmla="*/ 754912 w 3732028"/>
                <a:gd name="connsiteY17" fmla="*/ 1190846 h 1403497"/>
                <a:gd name="connsiteX18" fmla="*/ 499730 w 3732028"/>
                <a:gd name="connsiteY18" fmla="*/ 1254642 h 1403497"/>
                <a:gd name="connsiteX19" fmla="*/ 212651 w 3732028"/>
                <a:gd name="connsiteY19" fmla="*/ 1339702 h 1403497"/>
                <a:gd name="connsiteX20" fmla="*/ 10633 w 3732028"/>
                <a:gd name="connsiteY20" fmla="*/ 1286539 h 1403497"/>
                <a:gd name="connsiteX21" fmla="*/ 0 w 3732028"/>
                <a:gd name="connsiteY21" fmla="*/ 1148316 h 140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32028" h="1403497">
                  <a:moveTo>
                    <a:pt x="0" y="1148316"/>
                  </a:moveTo>
                  <a:lnTo>
                    <a:pt x="31898" y="0"/>
                  </a:lnTo>
                  <a:lnTo>
                    <a:pt x="3732028" y="21265"/>
                  </a:lnTo>
                  <a:lnTo>
                    <a:pt x="3710763" y="1350335"/>
                  </a:lnTo>
                  <a:lnTo>
                    <a:pt x="3604437" y="1392865"/>
                  </a:lnTo>
                  <a:lnTo>
                    <a:pt x="3444949" y="1403497"/>
                  </a:lnTo>
                  <a:lnTo>
                    <a:pt x="3264196" y="1350335"/>
                  </a:lnTo>
                  <a:lnTo>
                    <a:pt x="3083442" y="1233376"/>
                  </a:lnTo>
                  <a:lnTo>
                    <a:pt x="2870791" y="1137683"/>
                  </a:lnTo>
                  <a:lnTo>
                    <a:pt x="2658140" y="1158948"/>
                  </a:lnTo>
                  <a:lnTo>
                    <a:pt x="2445489" y="1212111"/>
                  </a:lnTo>
                  <a:lnTo>
                    <a:pt x="2190307" y="1254642"/>
                  </a:lnTo>
                  <a:lnTo>
                    <a:pt x="2062716" y="1244009"/>
                  </a:lnTo>
                  <a:cubicBezTo>
                    <a:pt x="2030767" y="1240966"/>
                    <a:pt x="1967023" y="1233376"/>
                    <a:pt x="1967023" y="1233376"/>
                  </a:cubicBezTo>
                  <a:lnTo>
                    <a:pt x="1743740" y="1212111"/>
                  </a:lnTo>
                  <a:lnTo>
                    <a:pt x="1392865" y="1169581"/>
                  </a:lnTo>
                  <a:lnTo>
                    <a:pt x="1010093" y="1158948"/>
                  </a:lnTo>
                  <a:lnTo>
                    <a:pt x="754912" y="1190846"/>
                  </a:lnTo>
                  <a:lnTo>
                    <a:pt x="499730" y="1254642"/>
                  </a:lnTo>
                  <a:lnTo>
                    <a:pt x="212651" y="1339702"/>
                  </a:lnTo>
                  <a:lnTo>
                    <a:pt x="10633" y="1286539"/>
                  </a:lnTo>
                  <a:lnTo>
                    <a:pt x="0" y="1148316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273D48FB-E41F-C023-7DB6-9C2C16AC951A}"/>
                </a:ext>
              </a:extLst>
            </p:cNvPr>
            <p:cNvSpPr/>
            <p:nvPr/>
          </p:nvSpPr>
          <p:spPr>
            <a:xfrm>
              <a:off x="6025229" y="3766726"/>
              <a:ext cx="231279" cy="385762"/>
            </a:xfrm>
            <a:custGeom>
              <a:avLst/>
              <a:gdLst>
                <a:gd name="connsiteX0" fmla="*/ 222421 w 481913"/>
                <a:gd name="connsiteY0" fmla="*/ 61784 h 333633"/>
                <a:gd name="connsiteX1" fmla="*/ 61784 w 481913"/>
                <a:gd name="connsiteY1" fmla="*/ 61784 h 333633"/>
                <a:gd name="connsiteX2" fmla="*/ 0 w 481913"/>
                <a:gd name="connsiteY2" fmla="*/ 172995 h 333633"/>
                <a:gd name="connsiteX3" fmla="*/ 24713 w 481913"/>
                <a:gd name="connsiteY3" fmla="*/ 284206 h 333633"/>
                <a:gd name="connsiteX4" fmla="*/ 185351 w 481913"/>
                <a:gd name="connsiteY4" fmla="*/ 333633 h 333633"/>
                <a:gd name="connsiteX5" fmla="*/ 457200 w 481913"/>
                <a:gd name="connsiteY5" fmla="*/ 333633 h 333633"/>
                <a:gd name="connsiteX6" fmla="*/ 481913 w 481913"/>
                <a:gd name="connsiteY6" fmla="*/ 197708 h 333633"/>
                <a:gd name="connsiteX7" fmla="*/ 457200 w 481913"/>
                <a:gd name="connsiteY7" fmla="*/ 49427 h 333633"/>
                <a:gd name="connsiteX8" fmla="*/ 395416 w 481913"/>
                <a:gd name="connsiteY8" fmla="*/ 0 h 333633"/>
                <a:gd name="connsiteX9" fmla="*/ 333632 w 481913"/>
                <a:gd name="connsiteY9" fmla="*/ 12357 h 333633"/>
                <a:gd name="connsiteX10" fmla="*/ 222421 w 481913"/>
                <a:gd name="connsiteY10" fmla="*/ 61784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13" h="333633">
                  <a:moveTo>
                    <a:pt x="222421" y="61784"/>
                  </a:moveTo>
                  <a:lnTo>
                    <a:pt x="61784" y="61784"/>
                  </a:lnTo>
                  <a:lnTo>
                    <a:pt x="0" y="172995"/>
                  </a:lnTo>
                  <a:lnTo>
                    <a:pt x="24713" y="284206"/>
                  </a:lnTo>
                  <a:lnTo>
                    <a:pt x="185351" y="333633"/>
                  </a:lnTo>
                  <a:lnTo>
                    <a:pt x="457200" y="333633"/>
                  </a:lnTo>
                  <a:lnTo>
                    <a:pt x="481913" y="197708"/>
                  </a:lnTo>
                  <a:lnTo>
                    <a:pt x="457200" y="49427"/>
                  </a:lnTo>
                  <a:lnTo>
                    <a:pt x="395416" y="0"/>
                  </a:lnTo>
                  <a:lnTo>
                    <a:pt x="333632" y="12357"/>
                  </a:lnTo>
                  <a:lnTo>
                    <a:pt x="222421" y="6178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34B0A991-F397-A8F6-944D-3FC23127F614}"/>
                </a:ext>
              </a:extLst>
            </p:cNvPr>
            <p:cNvSpPr/>
            <p:nvPr/>
          </p:nvSpPr>
          <p:spPr>
            <a:xfrm rot="5400000" flipH="1">
              <a:off x="6339645" y="3776547"/>
              <a:ext cx="309542" cy="296411"/>
            </a:xfrm>
            <a:custGeom>
              <a:avLst/>
              <a:gdLst>
                <a:gd name="connsiteX0" fmla="*/ 271849 w 852617"/>
                <a:gd name="connsiteY0" fmla="*/ 123568 h 518984"/>
                <a:gd name="connsiteX1" fmla="*/ 691979 w 852617"/>
                <a:gd name="connsiteY1" fmla="*/ 160638 h 518984"/>
                <a:gd name="connsiteX2" fmla="*/ 852617 w 852617"/>
                <a:gd name="connsiteY2" fmla="*/ 259492 h 518984"/>
                <a:gd name="connsiteX3" fmla="*/ 840260 w 852617"/>
                <a:gd name="connsiteY3" fmla="*/ 407773 h 518984"/>
                <a:gd name="connsiteX4" fmla="*/ 741406 w 852617"/>
                <a:gd name="connsiteY4" fmla="*/ 469557 h 518984"/>
                <a:gd name="connsiteX5" fmla="*/ 593125 w 852617"/>
                <a:gd name="connsiteY5" fmla="*/ 518984 h 518984"/>
                <a:gd name="connsiteX6" fmla="*/ 321276 w 852617"/>
                <a:gd name="connsiteY6" fmla="*/ 506627 h 518984"/>
                <a:gd name="connsiteX7" fmla="*/ 61784 w 852617"/>
                <a:gd name="connsiteY7" fmla="*/ 420130 h 518984"/>
                <a:gd name="connsiteX8" fmla="*/ 0 w 852617"/>
                <a:gd name="connsiteY8" fmla="*/ 234779 h 518984"/>
                <a:gd name="connsiteX9" fmla="*/ 37071 w 852617"/>
                <a:gd name="connsiteY9" fmla="*/ 49427 h 518984"/>
                <a:gd name="connsiteX10" fmla="*/ 210065 w 852617"/>
                <a:gd name="connsiteY10" fmla="*/ 0 h 518984"/>
                <a:gd name="connsiteX11" fmla="*/ 271849 w 852617"/>
                <a:gd name="connsiteY11" fmla="*/ 123568 h 51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617" h="518984">
                  <a:moveTo>
                    <a:pt x="271849" y="123568"/>
                  </a:moveTo>
                  <a:lnTo>
                    <a:pt x="691979" y="160638"/>
                  </a:lnTo>
                  <a:lnTo>
                    <a:pt x="852617" y="259492"/>
                  </a:lnTo>
                  <a:lnTo>
                    <a:pt x="840260" y="407773"/>
                  </a:lnTo>
                  <a:lnTo>
                    <a:pt x="741406" y="469557"/>
                  </a:lnTo>
                  <a:lnTo>
                    <a:pt x="593125" y="518984"/>
                  </a:lnTo>
                  <a:lnTo>
                    <a:pt x="321276" y="506627"/>
                  </a:lnTo>
                  <a:lnTo>
                    <a:pt x="61784" y="420130"/>
                  </a:lnTo>
                  <a:lnTo>
                    <a:pt x="0" y="234779"/>
                  </a:lnTo>
                  <a:lnTo>
                    <a:pt x="37071" y="49427"/>
                  </a:lnTo>
                  <a:lnTo>
                    <a:pt x="210065" y="0"/>
                  </a:lnTo>
                  <a:lnTo>
                    <a:pt x="271849" y="12356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E128C1D9-55D0-EF06-D9E6-8587D1CCD45E}"/>
                </a:ext>
              </a:extLst>
            </p:cNvPr>
            <p:cNvSpPr/>
            <p:nvPr/>
          </p:nvSpPr>
          <p:spPr>
            <a:xfrm rot="5090213">
              <a:off x="7992073" y="3828189"/>
              <a:ext cx="259288" cy="182983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465E9B05-0083-B3D6-E911-C5FAC99310BA}"/>
                </a:ext>
              </a:extLst>
            </p:cNvPr>
            <p:cNvSpPr/>
            <p:nvPr/>
          </p:nvSpPr>
          <p:spPr>
            <a:xfrm rot="13840121">
              <a:off x="7390740" y="3688075"/>
              <a:ext cx="261968" cy="338222"/>
            </a:xfrm>
            <a:custGeom>
              <a:avLst/>
              <a:gdLst>
                <a:gd name="connsiteX0" fmla="*/ 506627 w 667264"/>
                <a:gd name="connsiteY0" fmla="*/ 0 h 383060"/>
                <a:gd name="connsiteX1" fmla="*/ 370702 w 667264"/>
                <a:gd name="connsiteY1" fmla="*/ 12357 h 383060"/>
                <a:gd name="connsiteX2" fmla="*/ 222421 w 667264"/>
                <a:gd name="connsiteY2" fmla="*/ 12357 h 383060"/>
                <a:gd name="connsiteX3" fmla="*/ 222421 w 667264"/>
                <a:gd name="connsiteY3" fmla="*/ 12357 h 383060"/>
                <a:gd name="connsiteX4" fmla="*/ 0 w 667264"/>
                <a:gd name="connsiteY4" fmla="*/ 123568 h 383060"/>
                <a:gd name="connsiteX5" fmla="*/ 0 w 667264"/>
                <a:gd name="connsiteY5" fmla="*/ 123568 h 383060"/>
                <a:gd name="connsiteX6" fmla="*/ 0 w 667264"/>
                <a:gd name="connsiteY6" fmla="*/ 333633 h 383060"/>
                <a:gd name="connsiteX7" fmla="*/ 111210 w 667264"/>
                <a:gd name="connsiteY7" fmla="*/ 383060 h 383060"/>
                <a:gd name="connsiteX8" fmla="*/ 210064 w 667264"/>
                <a:gd name="connsiteY8" fmla="*/ 333633 h 383060"/>
                <a:gd name="connsiteX9" fmla="*/ 247135 w 667264"/>
                <a:gd name="connsiteY9" fmla="*/ 284206 h 383060"/>
                <a:gd name="connsiteX10" fmla="*/ 308919 w 667264"/>
                <a:gd name="connsiteY10" fmla="*/ 222422 h 383060"/>
                <a:gd name="connsiteX11" fmla="*/ 432486 w 667264"/>
                <a:gd name="connsiteY11" fmla="*/ 234779 h 383060"/>
                <a:gd name="connsiteX12" fmla="*/ 556054 w 667264"/>
                <a:gd name="connsiteY12" fmla="*/ 259492 h 383060"/>
                <a:gd name="connsiteX13" fmla="*/ 556054 w 667264"/>
                <a:gd name="connsiteY13" fmla="*/ 259492 h 383060"/>
                <a:gd name="connsiteX14" fmla="*/ 667264 w 667264"/>
                <a:gd name="connsiteY14" fmla="*/ 123568 h 383060"/>
                <a:gd name="connsiteX15" fmla="*/ 617837 w 667264"/>
                <a:gd name="connsiteY15" fmla="*/ 24714 h 383060"/>
                <a:gd name="connsiteX16" fmla="*/ 506627 w 667264"/>
                <a:gd name="connsiteY16" fmla="*/ 0 h 38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7264" h="383060">
                  <a:moveTo>
                    <a:pt x="506627" y="0"/>
                  </a:moveTo>
                  <a:lnTo>
                    <a:pt x="370702" y="12357"/>
                  </a:lnTo>
                  <a:lnTo>
                    <a:pt x="222421" y="12357"/>
                  </a:lnTo>
                  <a:lnTo>
                    <a:pt x="222421" y="12357"/>
                  </a:lnTo>
                  <a:lnTo>
                    <a:pt x="0" y="123568"/>
                  </a:lnTo>
                  <a:lnTo>
                    <a:pt x="0" y="123568"/>
                  </a:lnTo>
                  <a:lnTo>
                    <a:pt x="0" y="333633"/>
                  </a:lnTo>
                  <a:lnTo>
                    <a:pt x="111210" y="383060"/>
                  </a:lnTo>
                  <a:lnTo>
                    <a:pt x="210064" y="333633"/>
                  </a:lnTo>
                  <a:lnTo>
                    <a:pt x="247135" y="284206"/>
                  </a:lnTo>
                  <a:lnTo>
                    <a:pt x="308919" y="222422"/>
                  </a:lnTo>
                  <a:lnTo>
                    <a:pt x="432486" y="234779"/>
                  </a:lnTo>
                  <a:lnTo>
                    <a:pt x="556054" y="259492"/>
                  </a:lnTo>
                  <a:lnTo>
                    <a:pt x="556054" y="259492"/>
                  </a:lnTo>
                  <a:lnTo>
                    <a:pt x="667264" y="123568"/>
                  </a:lnTo>
                  <a:lnTo>
                    <a:pt x="617837" y="24714"/>
                  </a:lnTo>
                  <a:lnTo>
                    <a:pt x="506627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01D9008D-961F-26A8-FEAC-FFF72F1008C5}"/>
                </a:ext>
              </a:extLst>
            </p:cNvPr>
            <p:cNvSpPr/>
            <p:nvPr/>
          </p:nvSpPr>
          <p:spPr>
            <a:xfrm>
              <a:off x="7708182" y="3732464"/>
              <a:ext cx="277084" cy="333222"/>
            </a:xfrm>
            <a:custGeom>
              <a:avLst/>
              <a:gdLst>
                <a:gd name="connsiteX0" fmla="*/ 222421 w 481913"/>
                <a:gd name="connsiteY0" fmla="*/ 61784 h 333633"/>
                <a:gd name="connsiteX1" fmla="*/ 61784 w 481913"/>
                <a:gd name="connsiteY1" fmla="*/ 61784 h 333633"/>
                <a:gd name="connsiteX2" fmla="*/ 0 w 481913"/>
                <a:gd name="connsiteY2" fmla="*/ 172995 h 333633"/>
                <a:gd name="connsiteX3" fmla="*/ 24713 w 481913"/>
                <a:gd name="connsiteY3" fmla="*/ 284206 h 333633"/>
                <a:gd name="connsiteX4" fmla="*/ 185351 w 481913"/>
                <a:gd name="connsiteY4" fmla="*/ 333633 h 333633"/>
                <a:gd name="connsiteX5" fmla="*/ 457200 w 481913"/>
                <a:gd name="connsiteY5" fmla="*/ 333633 h 333633"/>
                <a:gd name="connsiteX6" fmla="*/ 481913 w 481913"/>
                <a:gd name="connsiteY6" fmla="*/ 197708 h 333633"/>
                <a:gd name="connsiteX7" fmla="*/ 457200 w 481913"/>
                <a:gd name="connsiteY7" fmla="*/ 49427 h 333633"/>
                <a:gd name="connsiteX8" fmla="*/ 395416 w 481913"/>
                <a:gd name="connsiteY8" fmla="*/ 0 h 333633"/>
                <a:gd name="connsiteX9" fmla="*/ 333632 w 481913"/>
                <a:gd name="connsiteY9" fmla="*/ 12357 h 333633"/>
                <a:gd name="connsiteX10" fmla="*/ 222421 w 481913"/>
                <a:gd name="connsiteY10" fmla="*/ 61784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13" h="333633">
                  <a:moveTo>
                    <a:pt x="222421" y="61784"/>
                  </a:moveTo>
                  <a:lnTo>
                    <a:pt x="61784" y="61784"/>
                  </a:lnTo>
                  <a:lnTo>
                    <a:pt x="0" y="172995"/>
                  </a:lnTo>
                  <a:lnTo>
                    <a:pt x="24713" y="284206"/>
                  </a:lnTo>
                  <a:lnTo>
                    <a:pt x="185351" y="333633"/>
                  </a:lnTo>
                  <a:lnTo>
                    <a:pt x="457200" y="333633"/>
                  </a:lnTo>
                  <a:lnTo>
                    <a:pt x="481913" y="197708"/>
                  </a:lnTo>
                  <a:lnTo>
                    <a:pt x="457200" y="49427"/>
                  </a:lnTo>
                  <a:lnTo>
                    <a:pt x="395416" y="0"/>
                  </a:lnTo>
                  <a:lnTo>
                    <a:pt x="333632" y="12357"/>
                  </a:lnTo>
                  <a:lnTo>
                    <a:pt x="222421" y="6178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56327890-DA1C-3F31-D8B7-652B0196369E}"/>
                </a:ext>
              </a:extLst>
            </p:cNvPr>
            <p:cNvSpPr/>
            <p:nvPr/>
          </p:nvSpPr>
          <p:spPr>
            <a:xfrm flipH="1">
              <a:off x="8418390" y="3675249"/>
              <a:ext cx="252175" cy="340477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3553DE10-9063-DA84-D6EF-12D9C2206B9B}"/>
                </a:ext>
              </a:extLst>
            </p:cNvPr>
            <p:cNvSpPr/>
            <p:nvPr/>
          </p:nvSpPr>
          <p:spPr>
            <a:xfrm rot="5117711">
              <a:off x="8641684" y="3740748"/>
              <a:ext cx="307702" cy="168784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8D0B6E25-837E-AF22-8D0D-908158A681A3}"/>
                </a:ext>
              </a:extLst>
            </p:cNvPr>
            <p:cNvSpPr/>
            <p:nvPr/>
          </p:nvSpPr>
          <p:spPr>
            <a:xfrm rot="5717458" flipV="1">
              <a:off x="9354764" y="3848285"/>
              <a:ext cx="427809" cy="274219"/>
            </a:xfrm>
            <a:custGeom>
              <a:avLst/>
              <a:gdLst>
                <a:gd name="connsiteX0" fmla="*/ 271849 w 852617"/>
                <a:gd name="connsiteY0" fmla="*/ 123568 h 518984"/>
                <a:gd name="connsiteX1" fmla="*/ 691979 w 852617"/>
                <a:gd name="connsiteY1" fmla="*/ 160638 h 518984"/>
                <a:gd name="connsiteX2" fmla="*/ 852617 w 852617"/>
                <a:gd name="connsiteY2" fmla="*/ 259492 h 518984"/>
                <a:gd name="connsiteX3" fmla="*/ 840260 w 852617"/>
                <a:gd name="connsiteY3" fmla="*/ 407773 h 518984"/>
                <a:gd name="connsiteX4" fmla="*/ 741406 w 852617"/>
                <a:gd name="connsiteY4" fmla="*/ 469557 h 518984"/>
                <a:gd name="connsiteX5" fmla="*/ 593125 w 852617"/>
                <a:gd name="connsiteY5" fmla="*/ 518984 h 518984"/>
                <a:gd name="connsiteX6" fmla="*/ 321276 w 852617"/>
                <a:gd name="connsiteY6" fmla="*/ 506627 h 518984"/>
                <a:gd name="connsiteX7" fmla="*/ 61784 w 852617"/>
                <a:gd name="connsiteY7" fmla="*/ 420130 h 518984"/>
                <a:gd name="connsiteX8" fmla="*/ 0 w 852617"/>
                <a:gd name="connsiteY8" fmla="*/ 234779 h 518984"/>
                <a:gd name="connsiteX9" fmla="*/ 37071 w 852617"/>
                <a:gd name="connsiteY9" fmla="*/ 49427 h 518984"/>
                <a:gd name="connsiteX10" fmla="*/ 210065 w 852617"/>
                <a:gd name="connsiteY10" fmla="*/ 0 h 518984"/>
                <a:gd name="connsiteX11" fmla="*/ 271849 w 852617"/>
                <a:gd name="connsiteY11" fmla="*/ 123568 h 51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617" h="518984">
                  <a:moveTo>
                    <a:pt x="271849" y="123568"/>
                  </a:moveTo>
                  <a:lnTo>
                    <a:pt x="691979" y="160638"/>
                  </a:lnTo>
                  <a:lnTo>
                    <a:pt x="852617" y="259492"/>
                  </a:lnTo>
                  <a:lnTo>
                    <a:pt x="840260" y="407773"/>
                  </a:lnTo>
                  <a:lnTo>
                    <a:pt x="741406" y="469557"/>
                  </a:lnTo>
                  <a:lnTo>
                    <a:pt x="593125" y="518984"/>
                  </a:lnTo>
                  <a:lnTo>
                    <a:pt x="321276" y="506627"/>
                  </a:lnTo>
                  <a:lnTo>
                    <a:pt x="61784" y="420130"/>
                  </a:lnTo>
                  <a:lnTo>
                    <a:pt x="0" y="234779"/>
                  </a:lnTo>
                  <a:lnTo>
                    <a:pt x="37071" y="49427"/>
                  </a:lnTo>
                  <a:lnTo>
                    <a:pt x="210065" y="0"/>
                  </a:lnTo>
                  <a:lnTo>
                    <a:pt x="271849" y="123568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Freeform 467">
              <a:extLst>
                <a:ext uri="{FF2B5EF4-FFF2-40B4-BE49-F238E27FC236}">
                  <a16:creationId xmlns:a16="http://schemas.microsoft.com/office/drawing/2014/main" id="{EDBC3ED4-13D4-B8FA-4F7A-059FCEA9A59E}"/>
                </a:ext>
              </a:extLst>
            </p:cNvPr>
            <p:cNvSpPr/>
            <p:nvPr/>
          </p:nvSpPr>
          <p:spPr>
            <a:xfrm rot="12653062">
              <a:off x="9206189" y="3434031"/>
              <a:ext cx="441094" cy="298359"/>
            </a:xfrm>
            <a:custGeom>
              <a:avLst/>
              <a:gdLst>
                <a:gd name="connsiteX0" fmla="*/ 506627 w 667264"/>
                <a:gd name="connsiteY0" fmla="*/ 0 h 383060"/>
                <a:gd name="connsiteX1" fmla="*/ 370702 w 667264"/>
                <a:gd name="connsiteY1" fmla="*/ 12357 h 383060"/>
                <a:gd name="connsiteX2" fmla="*/ 222421 w 667264"/>
                <a:gd name="connsiteY2" fmla="*/ 12357 h 383060"/>
                <a:gd name="connsiteX3" fmla="*/ 222421 w 667264"/>
                <a:gd name="connsiteY3" fmla="*/ 12357 h 383060"/>
                <a:gd name="connsiteX4" fmla="*/ 0 w 667264"/>
                <a:gd name="connsiteY4" fmla="*/ 123568 h 383060"/>
                <a:gd name="connsiteX5" fmla="*/ 0 w 667264"/>
                <a:gd name="connsiteY5" fmla="*/ 123568 h 383060"/>
                <a:gd name="connsiteX6" fmla="*/ 0 w 667264"/>
                <a:gd name="connsiteY6" fmla="*/ 333633 h 383060"/>
                <a:gd name="connsiteX7" fmla="*/ 111210 w 667264"/>
                <a:gd name="connsiteY7" fmla="*/ 383060 h 383060"/>
                <a:gd name="connsiteX8" fmla="*/ 210064 w 667264"/>
                <a:gd name="connsiteY8" fmla="*/ 333633 h 383060"/>
                <a:gd name="connsiteX9" fmla="*/ 247135 w 667264"/>
                <a:gd name="connsiteY9" fmla="*/ 284206 h 383060"/>
                <a:gd name="connsiteX10" fmla="*/ 308919 w 667264"/>
                <a:gd name="connsiteY10" fmla="*/ 222422 h 383060"/>
                <a:gd name="connsiteX11" fmla="*/ 432486 w 667264"/>
                <a:gd name="connsiteY11" fmla="*/ 234779 h 383060"/>
                <a:gd name="connsiteX12" fmla="*/ 556054 w 667264"/>
                <a:gd name="connsiteY12" fmla="*/ 259492 h 383060"/>
                <a:gd name="connsiteX13" fmla="*/ 556054 w 667264"/>
                <a:gd name="connsiteY13" fmla="*/ 259492 h 383060"/>
                <a:gd name="connsiteX14" fmla="*/ 667264 w 667264"/>
                <a:gd name="connsiteY14" fmla="*/ 123568 h 383060"/>
                <a:gd name="connsiteX15" fmla="*/ 617837 w 667264"/>
                <a:gd name="connsiteY15" fmla="*/ 24714 h 383060"/>
                <a:gd name="connsiteX16" fmla="*/ 506627 w 667264"/>
                <a:gd name="connsiteY16" fmla="*/ 0 h 38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7264" h="383060">
                  <a:moveTo>
                    <a:pt x="506627" y="0"/>
                  </a:moveTo>
                  <a:lnTo>
                    <a:pt x="370702" y="12357"/>
                  </a:lnTo>
                  <a:lnTo>
                    <a:pt x="222421" y="12357"/>
                  </a:lnTo>
                  <a:lnTo>
                    <a:pt x="222421" y="12357"/>
                  </a:lnTo>
                  <a:lnTo>
                    <a:pt x="0" y="123568"/>
                  </a:lnTo>
                  <a:lnTo>
                    <a:pt x="0" y="123568"/>
                  </a:lnTo>
                  <a:lnTo>
                    <a:pt x="0" y="333633"/>
                  </a:lnTo>
                  <a:lnTo>
                    <a:pt x="111210" y="383060"/>
                  </a:lnTo>
                  <a:lnTo>
                    <a:pt x="210064" y="333633"/>
                  </a:lnTo>
                  <a:lnTo>
                    <a:pt x="247135" y="284206"/>
                  </a:lnTo>
                  <a:lnTo>
                    <a:pt x="308919" y="222422"/>
                  </a:lnTo>
                  <a:lnTo>
                    <a:pt x="432486" y="234779"/>
                  </a:lnTo>
                  <a:lnTo>
                    <a:pt x="556054" y="259492"/>
                  </a:lnTo>
                  <a:lnTo>
                    <a:pt x="556054" y="259492"/>
                  </a:lnTo>
                  <a:lnTo>
                    <a:pt x="667264" y="123568"/>
                  </a:lnTo>
                  <a:lnTo>
                    <a:pt x="617837" y="24714"/>
                  </a:lnTo>
                  <a:lnTo>
                    <a:pt x="506627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Freeform 468">
              <a:extLst>
                <a:ext uri="{FF2B5EF4-FFF2-40B4-BE49-F238E27FC236}">
                  <a16:creationId xmlns:a16="http://schemas.microsoft.com/office/drawing/2014/main" id="{538C42D2-E3D4-7A3B-C991-77DF7789CBDD}"/>
                </a:ext>
              </a:extLst>
            </p:cNvPr>
            <p:cNvSpPr/>
            <p:nvPr/>
          </p:nvSpPr>
          <p:spPr>
            <a:xfrm rot="18919493">
              <a:off x="9150909" y="3814829"/>
              <a:ext cx="332305" cy="319239"/>
            </a:xfrm>
            <a:custGeom>
              <a:avLst/>
              <a:gdLst>
                <a:gd name="connsiteX0" fmla="*/ 360045 w 445770"/>
                <a:gd name="connsiteY0" fmla="*/ 0 h 285750"/>
                <a:gd name="connsiteX1" fmla="*/ 234315 w 445770"/>
                <a:gd name="connsiteY1" fmla="*/ 57150 h 285750"/>
                <a:gd name="connsiteX2" fmla="*/ 160020 w 445770"/>
                <a:gd name="connsiteY2" fmla="*/ 114300 h 285750"/>
                <a:gd name="connsiteX3" fmla="*/ 160020 w 445770"/>
                <a:gd name="connsiteY3" fmla="*/ 114300 h 285750"/>
                <a:gd name="connsiteX4" fmla="*/ 22860 w 445770"/>
                <a:gd name="connsiteY4" fmla="*/ 125730 h 285750"/>
                <a:gd name="connsiteX5" fmla="*/ 0 w 445770"/>
                <a:gd name="connsiteY5" fmla="*/ 165735 h 285750"/>
                <a:gd name="connsiteX6" fmla="*/ 45720 w 445770"/>
                <a:gd name="connsiteY6" fmla="*/ 211455 h 285750"/>
                <a:gd name="connsiteX7" fmla="*/ 125730 w 445770"/>
                <a:gd name="connsiteY7" fmla="*/ 251460 h 285750"/>
                <a:gd name="connsiteX8" fmla="*/ 217170 w 445770"/>
                <a:gd name="connsiteY8" fmla="*/ 285750 h 285750"/>
                <a:gd name="connsiteX9" fmla="*/ 308610 w 445770"/>
                <a:gd name="connsiteY9" fmla="*/ 274320 h 285750"/>
                <a:gd name="connsiteX10" fmla="*/ 400050 w 445770"/>
                <a:gd name="connsiteY10" fmla="*/ 211455 h 285750"/>
                <a:gd name="connsiteX11" fmla="*/ 445770 w 445770"/>
                <a:gd name="connsiteY11" fmla="*/ 114300 h 285750"/>
                <a:gd name="connsiteX12" fmla="*/ 434340 w 445770"/>
                <a:gd name="connsiteY12" fmla="*/ 28575 h 285750"/>
                <a:gd name="connsiteX13" fmla="*/ 360045 w 445770"/>
                <a:gd name="connsiteY13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5770" h="285750">
                  <a:moveTo>
                    <a:pt x="360045" y="0"/>
                  </a:moveTo>
                  <a:lnTo>
                    <a:pt x="234315" y="57150"/>
                  </a:lnTo>
                  <a:lnTo>
                    <a:pt x="160020" y="114300"/>
                  </a:lnTo>
                  <a:lnTo>
                    <a:pt x="160020" y="114300"/>
                  </a:lnTo>
                  <a:lnTo>
                    <a:pt x="22860" y="125730"/>
                  </a:lnTo>
                  <a:lnTo>
                    <a:pt x="0" y="165735"/>
                  </a:lnTo>
                  <a:lnTo>
                    <a:pt x="45720" y="211455"/>
                  </a:lnTo>
                  <a:lnTo>
                    <a:pt x="125730" y="251460"/>
                  </a:lnTo>
                  <a:lnTo>
                    <a:pt x="217170" y="285750"/>
                  </a:lnTo>
                  <a:lnTo>
                    <a:pt x="308610" y="274320"/>
                  </a:lnTo>
                  <a:lnTo>
                    <a:pt x="400050" y="211455"/>
                  </a:lnTo>
                  <a:lnTo>
                    <a:pt x="445770" y="114300"/>
                  </a:lnTo>
                  <a:lnTo>
                    <a:pt x="434340" y="28575"/>
                  </a:lnTo>
                  <a:lnTo>
                    <a:pt x="3600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Freeform 469">
              <a:extLst>
                <a:ext uri="{FF2B5EF4-FFF2-40B4-BE49-F238E27FC236}">
                  <a16:creationId xmlns:a16="http://schemas.microsoft.com/office/drawing/2014/main" id="{CD44CFFF-C78D-7D0E-8D3E-65ABA46727BC}"/>
                </a:ext>
              </a:extLst>
            </p:cNvPr>
            <p:cNvSpPr/>
            <p:nvPr/>
          </p:nvSpPr>
          <p:spPr>
            <a:xfrm rot="308914">
              <a:off x="9017746" y="3709837"/>
              <a:ext cx="202915" cy="367331"/>
            </a:xfrm>
            <a:custGeom>
              <a:avLst/>
              <a:gdLst>
                <a:gd name="connsiteX0" fmla="*/ 222421 w 481913"/>
                <a:gd name="connsiteY0" fmla="*/ 61784 h 333633"/>
                <a:gd name="connsiteX1" fmla="*/ 61784 w 481913"/>
                <a:gd name="connsiteY1" fmla="*/ 61784 h 333633"/>
                <a:gd name="connsiteX2" fmla="*/ 0 w 481913"/>
                <a:gd name="connsiteY2" fmla="*/ 172995 h 333633"/>
                <a:gd name="connsiteX3" fmla="*/ 24713 w 481913"/>
                <a:gd name="connsiteY3" fmla="*/ 284206 h 333633"/>
                <a:gd name="connsiteX4" fmla="*/ 185351 w 481913"/>
                <a:gd name="connsiteY4" fmla="*/ 333633 h 333633"/>
                <a:gd name="connsiteX5" fmla="*/ 457200 w 481913"/>
                <a:gd name="connsiteY5" fmla="*/ 333633 h 333633"/>
                <a:gd name="connsiteX6" fmla="*/ 481913 w 481913"/>
                <a:gd name="connsiteY6" fmla="*/ 197708 h 333633"/>
                <a:gd name="connsiteX7" fmla="*/ 457200 w 481913"/>
                <a:gd name="connsiteY7" fmla="*/ 49427 h 333633"/>
                <a:gd name="connsiteX8" fmla="*/ 395416 w 481913"/>
                <a:gd name="connsiteY8" fmla="*/ 0 h 333633"/>
                <a:gd name="connsiteX9" fmla="*/ 333632 w 481913"/>
                <a:gd name="connsiteY9" fmla="*/ 12357 h 333633"/>
                <a:gd name="connsiteX10" fmla="*/ 222421 w 481913"/>
                <a:gd name="connsiteY10" fmla="*/ 61784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13" h="333633">
                  <a:moveTo>
                    <a:pt x="222421" y="61784"/>
                  </a:moveTo>
                  <a:lnTo>
                    <a:pt x="61784" y="61784"/>
                  </a:lnTo>
                  <a:lnTo>
                    <a:pt x="0" y="172995"/>
                  </a:lnTo>
                  <a:lnTo>
                    <a:pt x="24713" y="284206"/>
                  </a:lnTo>
                  <a:lnTo>
                    <a:pt x="185351" y="333633"/>
                  </a:lnTo>
                  <a:lnTo>
                    <a:pt x="457200" y="333633"/>
                  </a:lnTo>
                  <a:lnTo>
                    <a:pt x="481913" y="197708"/>
                  </a:lnTo>
                  <a:lnTo>
                    <a:pt x="457200" y="49427"/>
                  </a:lnTo>
                  <a:lnTo>
                    <a:pt x="395416" y="0"/>
                  </a:lnTo>
                  <a:lnTo>
                    <a:pt x="333632" y="12357"/>
                  </a:lnTo>
                  <a:lnTo>
                    <a:pt x="222421" y="6178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Freeform 470">
              <a:extLst>
                <a:ext uri="{FF2B5EF4-FFF2-40B4-BE49-F238E27FC236}">
                  <a16:creationId xmlns:a16="http://schemas.microsoft.com/office/drawing/2014/main" id="{3CC7B59F-E59A-B4BE-C51C-E59F4DC49523}"/>
                </a:ext>
              </a:extLst>
            </p:cNvPr>
            <p:cNvSpPr/>
            <p:nvPr/>
          </p:nvSpPr>
          <p:spPr>
            <a:xfrm flipH="1">
              <a:off x="6634360" y="3722565"/>
              <a:ext cx="176380" cy="318000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0B08DAA0-8183-1E72-0215-3AB18AADEE73}"/>
                </a:ext>
              </a:extLst>
            </p:cNvPr>
            <p:cNvSpPr/>
            <p:nvPr/>
          </p:nvSpPr>
          <p:spPr>
            <a:xfrm rot="5117711">
              <a:off x="6774090" y="3766857"/>
              <a:ext cx="307702" cy="168784"/>
            </a:xfrm>
            <a:custGeom>
              <a:avLst/>
              <a:gdLst>
                <a:gd name="connsiteX0" fmla="*/ 131445 w 194310"/>
                <a:gd name="connsiteY0" fmla="*/ 0 h 268605"/>
                <a:gd name="connsiteX1" fmla="*/ 57150 w 194310"/>
                <a:gd name="connsiteY1" fmla="*/ 0 h 268605"/>
                <a:gd name="connsiteX2" fmla="*/ 34290 w 194310"/>
                <a:gd name="connsiteY2" fmla="*/ 68580 h 268605"/>
                <a:gd name="connsiteX3" fmla="*/ 22860 w 194310"/>
                <a:gd name="connsiteY3" fmla="*/ 131445 h 268605"/>
                <a:gd name="connsiteX4" fmla="*/ 0 w 194310"/>
                <a:gd name="connsiteY4" fmla="*/ 200025 h 268605"/>
                <a:gd name="connsiteX5" fmla="*/ 28575 w 194310"/>
                <a:gd name="connsiteY5" fmla="*/ 251460 h 268605"/>
                <a:gd name="connsiteX6" fmla="*/ 120015 w 194310"/>
                <a:gd name="connsiteY6" fmla="*/ 268605 h 268605"/>
                <a:gd name="connsiteX7" fmla="*/ 188595 w 194310"/>
                <a:gd name="connsiteY7" fmla="*/ 222885 h 268605"/>
                <a:gd name="connsiteX8" fmla="*/ 194310 w 194310"/>
                <a:gd name="connsiteY8" fmla="*/ 137160 h 268605"/>
                <a:gd name="connsiteX9" fmla="*/ 131445 w 194310"/>
                <a:gd name="connsiteY9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10" h="268605">
                  <a:moveTo>
                    <a:pt x="131445" y="0"/>
                  </a:moveTo>
                  <a:lnTo>
                    <a:pt x="57150" y="0"/>
                  </a:lnTo>
                  <a:lnTo>
                    <a:pt x="34290" y="68580"/>
                  </a:lnTo>
                  <a:lnTo>
                    <a:pt x="22860" y="131445"/>
                  </a:lnTo>
                  <a:lnTo>
                    <a:pt x="0" y="200025"/>
                  </a:lnTo>
                  <a:lnTo>
                    <a:pt x="28575" y="251460"/>
                  </a:lnTo>
                  <a:lnTo>
                    <a:pt x="120015" y="268605"/>
                  </a:lnTo>
                  <a:lnTo>
                    <a:pt x="188595" y="222885"/>
                  </a:lnTo>
                  <a:lnTo>
                    <a:pt x="194310" y="137160"/>
                  </a:lnTo>
                  <a:lnTo>
                    <a:pt x="131445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Freeform 472">
              <a:extLst>
                <a:ext uri="{FF2B5EF4-FFF2-40B4-BE49-F238E27FC236}">
                  <a16:creationId xmlns:a16="http://schemas.microsoft.com/office/drawing/2014/main" id="{A70E0486-AFFF-F2ED-150C-534A0D63A092}"/>
                </a:ext>
              </a:extLst>
            </p:cNvPr>
            <p:cNvSpPr/>
            <p:nvPr/>
          </p:nvSpPr>
          <p:spPr>
            <a:xfrm rot="21437595">
              <a:off x="7080713" y="3736905"/>
              <a:ext cx="193599" cy="233047"/>
            </a:xfrm>
            <a:custGeom>
              <a:avLst/>
              <a:gdLst>
                <a:gd name="connsiteX0" fmla="*/ 222421 w 481913"/>
                <a:gd name="connsiteY0" fmla="*/ 61784 h 333633"/>
                <a:gd name="connsiteX1" fmla="*/ 61784 w 481913"/>
                <a:gd name="connsiteY1" fmla="*/ 61784 h 333633"/>
                <a:gd name="connsiteX2" fmla="*/ 0 w 481913"/>
                <a:gd name="connsiteY2" fmla="*/ 172995 h 333633"/>
                <a:gd name="connsiteX3" fmla="*/ 24713 w 481913"/>
                <a:gd name="connsiteY3" fmla="*/ 284206 h 333633"/>
                <a:gd name="connsiteX4" fmla="*/ 185351 w 481913"/>
                <a:gd name="connsiteY4" fmla="*/ 333633 h 333633"/>
                <a:gd name="connsiteX5" fmla="*/ 457200 w 481913"/>
                <a:gd name="connsiteY5" fmla="*/ 333633 h 333633"/>
                <a:gd name="connsiteX6" fmla="*/ 481913 w 481913"/>
                <a:gd name="connsiteY6" fmla="*/ 197708 h 333633"/>
                <a:gd name="connsiteX7" fmla="*/ 457200 w 481913"/>
                <a:gd name="connsiteY7" fmla="*/ 49427 h 333633"/>
                <a:gd name="connsiteX8" fmla="*/ 395416 w 481913"/>
                <a:gd name="connsiteY8" fmla="*/ 0 h 333633"/>
                <a:gd name="connsiteX9" fmla="*/ 333632 w 481913"/>
                <a:gd name="connsiteY9" fmla="*/ 12357 h 333633"/>
                <a:gd name="connsiteX10" fmla="*/ 222421 w 481913"/>
                <a:gd name="connsiteY10" fmla="*/ 61784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13" h="333633">
                  <a:moveTo>
                    <a:pt x="222421" y="61784"/>
                  </a:moveTo>
                  <a:lnTo>
                    <a:pt x="61784" y="61784"/>
                  </a:lnTo>
                  <a:lnTo>
                    <a:pt x="0" y="172995"/>
                  </a:lnTo>
                  <a:lnTo>
                    <a:pt x="24713" y="284206"/>
                  </a:lnTo>
                  <a:lnTo>
                    <a:pt x="185351" y="333633"/>
                  </a:lnTo>
                  <a:lnTo>
                    <a:pt x="457200" y="333633"/>
                  </a:lnTo>
                  <a:lnTo>
                    <a:pt x="481913" y="197708"/>
                  </a:lnTo>
                  <a:lnTo>
                    <a:pt x="457200" y="49427"/>
                  </a:lnTo>
                  <a:lnTo>
                    <a:pt x="395416" y="0"/>
                  </a:lnTo>
                  <a:lnTo>
                    <a:pt x="333632" y="12357"/>
                  </a:lnTo>
                  <a:lnTo>
                    <a:pt x="222421" y="6178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6B3F2319-C0BB-D9CE-AF64-726A01AE2D69}"/>
                </a:ext>
              </a:extLst>
            </p:cNvPr>
            <p:cNvSpPr/>
            <p:nvPr/>
          </p:nvSpPr>
          <p:spPr>
            <a:xfrm>
              <a:off x="9225624" y="2950252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51CD2727-56B3-904C-19AF-AEDA1399F2EC}"/>
                </a:ext>
              </a:extLst>
            </p:cNvPr>
            <p:cNvSpPr/>
            <p:nvPr/>
          </p:nvSpPr>
          <p:spPr>
            <a:xfrm>
              <a:off x="9378025" y="3219611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54C261C4-A7BF-F466-59DD-7205A6FD9773}"/>
                </a:ext>
              </a:extLst>
            </p:cNvPr>
            <p:cNvSpPr/>
            <p:nvPr/>
          </p:nvSpPr>
          <p:spPr>
            <a:xfrm>
              <a:off x="9080308" y="3272775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6BBC982B-704C-3EED-2AF9-DA71F95EF68C}"/>
                </a:ext>
              </a:extLst>
            </p:cNvPr>
            <p:cNvSpPr/>
            <p:nvPr/>
          </p:nvSpPr>
          <p:spPr>
            <a:xfrm>
              <a:off x="9473721" y="3591752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EE681AF1-A362-71C3-1E9B-0CF118463298}"/>
                </a:ext>
              </a:extLst>
            </p:cNvPr>
            <p:cNvSpPr/>
            <p:nvPr/>
          </p:nvSpPr>
          <p:spPr>
            <a:xfrm>
              <a:off x="9558785" y="3931993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5E6197C-1D44-36F9-C715-81AF3FFE212F}"/>
                </a:ext>
              </a:extLst>
            </p:cNvPr>
            <p:cNvSpPr/>
            <p:nvPr/>
          </p:nvSpPr>
          <p:spPr>
            <a:xfrm>
              <a:off x="9314226" y="3963895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F0403A43-AFC1-7986-9A35-2D9A468DB5A1}"/>
                </a:ext>
              </a:extLst>
            </p:cNvPr>
            <p:cNvSpPr/>
            <p:nvPr/>
          </p:nvSpPr>
          <p:spPr>
            <a:xfrm>
              <a:off x="8910188" y="2921892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C0EEA21C-1F21-0954-BD9F-0FF2455EAB13}"/>
                </a:ext>
              </a:extLst>
            </p:cNvPr>
            <p:cNvSpPr/>
            <p:nvPr/>
          </p:nvSpPr>
          <p:spPr>
            <a:xfrm>
              <a:off x="8463622" y="2911263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88D4C979-1567-6E0B-1075-8EACE81A0D5D}"/>
                </a:ext>
              </a:extLst>
            </p:cNvPr>
            <p:cNvSpPr/>
            <p:nvPr/>
          </p:nvSpPr>
          <p:spPr>
            <a:xfrm>
              <a:off x="8548683" y="3166446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729A963F-C702-68CE-19E9-F4D756D1207C}"/>
                </a:ext>
              </a:extLst>
            </p:cNvPr>
            <p:cNvSpPr/>
            <p:nvPr/>
          </p:nvSpPr>
          <p:spPr>
            <a:xfrm>
              <a:off x="8984616" y="3581123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0F6227C-6F76-0F88-58D5-89F8F9F0948F}"/>
                </a:ext>
              </a:extLst>
            </p:cNvPr>
            <p:cNvSpPr/>
            <p:nvPr/>
          </p:nvSpPr>
          <p:spPr>
            <a:xfrm>
              <a:off x="9048413" y="3868198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37EE1B3-9133-C528-A503-440FA10863C3}"/>
                </a:ext>
              </a:extLst>
            </p:cNvPr>
            <p:cNvSpPr/>
            <p:nvPr/>
          </p:nvSpPr>
          <p:spPr>
            <a:xfrm>
              <a:off x="8548683" y="3442896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5F5000E2-CD66-7CA4-BBBC-B57FA212F4E5}"/>
                </a:ext>
              </a:extLst>
            </p:cNvPr>
            <p:cNvSpPr/>
            <p:nvPr/>
          </p:nvSpPr>
          <p:spPr>
            <a:xfrm>
              <a:off x="8148190" y="3095558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FA68707-C0BA-D113-1A89-AE5214CE0032}"/>
                </a:ext>
              </a:extLst>
            </p:cNvPr>
            <p:cNvSpPr/>
            <p:nvPr/>
          </p:nvSpPr>
          <p:spPr>
            <a:xfrm>
              <a:off x="7683900" y="3194793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6D2CC68B-27AA-8868-3A5B-81FE92D755E1}"/>
                </a:ext>
              </a:extLst>
            </p:cNvPr>
            <p:cNvSpPr/>
            <p:nvPr/>
          </p:nvSpPr>
          <p:spPr>
            <a:xfrm>
              <a:off x="7836300" y="2953784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CEBB9892-4846-62AF-4680-42D9FE42B9EA}"/>
                </a:ext>
              </a:extLst>
            </p:cNvPr>
            <p:cNvSpPr/>
            <p:nvPr/>
          </p:nvSpPr>
          <p:spPr>
            <a:xfrm>
              <a:off x="7393273" y="2978591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8EA31499-58AF-D3A4-495F-8FA2E00265A5}"/>
                </a:ext>
              </a:extLst>
            </p:cNvPr>
            <p:cNvSpPr/>
            <p:nvPr/>
          </p:nvSpPr>
          <p:spPr>
            <a:xfrm>
              <a:off x="6950246" y="2992762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FC475626-AE6F-CC2F-6C7A-36E0292044E7}"/>
                </a:ext>
              </a:extLst>
            </p:cNvPr>
            <p:cNvSpPr/>
            <p:nvPr/>
          </p:nvSpPr>
          <p:spPr>
            <a:xfrm>
              <a:off x="6184703" y="2939601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9673CBEF-2CE4-4D70-77B2-DFFBA3BC2EF6}"/>
                </a:ext>
              </a:extLst>
            </p:cNvPr>
            <p:cNvSpPr/>
            <p:nvPr/>
          </p:nvSpPr>
          <p:spPr>
            <a:xfrm>
              <a:off x="6475328" y="3262124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7EF67D5E-73A0-F70F-8D30-24088333542E}"/>
                </a:ext>
              </a:extLst>
            </p:cNvPr>
            <p:cNvSpPr/>
            <p:nvPr/>
          </p:nvSpPr>
          <p:spPr>
            <a:xfrm>
              <a:off x="6957339" y="3244401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3D75D22-51BD-C0F2-BF74-EA5F7F011386}"/>
                </a:ext>
              </a:extLst>
            </p:cNvPr>
            <p:cNvSpPr/>
            <p:nvPr/>
          </p:nvSpPr>
          <p:spPr>
            <a:xfrm>
              <a:off x="7279862" y="3311739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AD64D39D-E4E1-07E9-F8D2-02CDD652E21D}"/>
                </a:ext>
              </a:extLst>
            </p:cNvPr>
            <p:cNvSpPr/>
            <p:nvPr/>
          </p:nvSpPr>
          <p:spPr>
            <a:xfrm>
              <a:off x="7570487" y="3549202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F68E48F9-1C7B-A4C9-0460-1E7AB0A026FF}"/>
                </a:ext>
              </a:extLst>
            </p:cNvPr>
            <p:cNvSpPr/>
            <p:nvPr/>
          </p:nvSpPr>
          <p:spPr>
            <a:xfrm>
              <a:off x="7829214" y="3563377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0E8D0B2D-09DD-A4F8-ECE9-37F7882C460B}"/>
                </a:ext>
              </a:extLst>
            </p:cNvPr>
            <p:cNvSpPr/>
            <p:nvPr/>
          </p:nvSpPr>
          <p:spPr>
            <a:xfrm>
              <a:off x="8151737" y="3418060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2E8AA46E-8F1E-9182-268B-D354C7867F64}"/>
                </a:ext>
              </a:extLst>
            </p:cNvPr>
            <p:cNvSpPr/>
            <p:nvPr/>
          </p:nvSpPr>
          <p:spPr>
            <a:xfrm>
              <a:off x="8165912" y="3676786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35FAB287-7B71-AB43-4960-3DC925422732}"/>
                </a:ext>
              </a:extLst>
            </p:cNvPr>
            <p:cNvSpPr/>
            <p:nvPr/>
          </p:nvSpPr>
          <p:spPr>
            <a:xfrm>
              <a:off x="8527422" y="3815011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934E7B36-6EDF-475F-FE2C-F31891907FDC}"/>
                </a:ext>
              </a:extLst>
            </p:cNvPr>
            <p:cNvSpPr/>
            <p:nvPr/>
          </p:nvSpPr>
          <p:spPr>
            <a:xfrm>
              <a:off x="8740074" y="3772481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1B3A88DC-3EE9-6D3B-66EE-60350B11582F}"/>
                </a:ext>
              </a:extLst>
            </p:cNvPr>
            <p:cNvSpPr/>
            <p:nvPr/>
          </p:nvSpPr>
          <p:spPr>
            <a:xfrm>
              <a:off x="7836301" y="3868176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47B605B0-859E-BC3C-83A5-BBB3CBA1B2CA}"/>
                </a:ext>
              </a:extLst>
            </p:cNvPr>
            <p:cNvSpPr/>
            <p:nvPr/>
          </p:nvSpPr>
          <p:spPr>
            <a:xfrm>
              <a:off x="7102652" y="3570460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D1147A4A-6056-9508-4FED-C29DD51CA9BB}"/>
                </a:ext>
              </a:extLst>
            </p:cNvPr>
            <p:cNvSpPr/>
            <p:nvPr/>
          </p:nvSpPr>
          <p:spPr>
            <a:xfrm>
              <a:off x="7138089" y="3829185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763D254E-AD43-AC8D-FD49-972B5A77A373}"/>
                </a:ext>
              </a:extLst>
            </p:cNvPr>
            <p:cNvSpPr/>
            <p:nvPr/>
          </p:nvSpPr>
          <p:spPr>
            <a:xfrm>
              <a:off x="7428713" y="3853989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1867785-0EE3-D62C-2D8A-083259366242}"/>
                </a:ext>
              </a:extLst>
            </p:cNvPr>
            <p:cNvSpPr/>
            <p:nvPr/>
          </p:nvSpPr>
          <p:spPr>
            <a:xfrm>
              <a:off x="6886449" y="3779564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30F86349-8130-D603-AE48-D4C12D0F9D1E}"/>
                </a:ext>
              </a:extLst>
            </p:cNvPr>
            <p:cNvSpPr/>
            <p:nvPr/>
          </p:nvSpPr>
          <p:spPr>
            <a:xfrm>
              <a:off x="6656075" y="3878799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E3F0C1FB-B351-09A9-70E1-1589A8F65F95}"/>
                </a:ext>
              </a:extLst>
            </p:cNvPr>
            <p:cNvSpPr/>
            <p:nvPr/>
          </p:nvSpPr>
          <p:spPr>
            <a:xfrm>
              <a:off x="6393804" y="3839809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19590F76-6658-FD1A-0BBB-464ED3AB586B}"/>
                </a:ext>
              </a:extLst>
            </p:cNvPr>
            <p:cNvSpPr/>
            <p:nvPr/>
          </p:nvSpPr>
          <p:spPr>
            <a:xfrm>
              <a:off x="6099632" y="3992209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0EC7D317-4A77-5970-EA2D-0F78E100BCEA}"/>
                </a:ext>
              </a:extLst>
            </p:cNvPr>
            <p:cNvSpPr/>
            <p:nvPr/>
          </p:nvSpPr>
          <p:spPr>
            <a:xfrm>
              <a:off x="6252032" y="3559815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96C73634-F4FE-5F73-596E-E1BEB457289D}"/>
                </a:ext>
              </a:extLst>
            </p:cNvPr>
            <p:cNvSpPr/>
            <p:nvPr/>
          </p:nvSpPr>
          <p:spPr>
            <a:xfrm>
              <a:off x="6691515" y="3531462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Freeform 510">
              <a:extLst>
                <a:ext uri="{FF2B5EF4-FFF2-40B4-BE49-F238E27FC236}">
                  <a16:creationId xmlns:a16="http://schemas.microsoft.com/office/drawing/2014/main" id="{819AE39C-B182-6DFB-90C2-1741E864E216}"/>
                </a:ext>
              </a:extLst>
            </p:cNvPr>
            <p:cNvSpPr/>
            <p:nvPr/>
          </p:nvSpPr>
          <p:spPr>
            <a:xfrm>
              <a:off x="8234223" y="3834975"/>
              <a:ext cx="165966" cy="176529"/>
            </a:xfrm>
            <a:custGeom>
              <a:avLst/>
              <a:gdLst>
                <a:gd name="connsiteX0" fmla="*/ 222421 w 481913"/>
                <a:gd name="connsiteY0" fmla="*/ 61784 h 333633"/>
                <a:gd name="connsiteX1" fmla="*/ 61784 w 481913"/>
                <a:gd name="connsiteY1" fmla="*/ 61784 h 333633"/>
                <a:gd name="connsiteX2" fmla="*/ 0 w 481913"/>
                <a:gd name="connsiteY2" fmla="*/ 172995 h 333633"/>
                <a:gd name="connsiteX3" fmla="*/ 24713 w 481913"/>
                <a:gd name="connsiteY3" fmla="*/ 284206 h 333633"/>
                <a:gd name="connsiteX4" fmla="*/ 185351 w 481913"/>
                <a:gd name="connsiteY4" fmla="*/ 333633 h 333633"/>
                <a:gd name="connsiteX5" fmla="*/ 457200 w 481913"/>
                <a:gd name="connsiteY5" fmla="*/ 333633 h 333633"/>
                <a:gd name="connsiteX6" fmla="*/ 481913 w 481913"/>
                <a:gd name="connsiteY6" fmla="*/ 197708 h 333633"/>
                <a:gd name="connsiteX7" fmla="*/ 457200 w 481913"/>
                <a:gd name="connsiteY7" fmla="*/ 49427 h 333633"/>
                <a:gd name="connsiteX8" fmla="*/ 395416 w 481913"/>
                <a:gd name="connsiteY8" fmla="*/ 0 h 333633"/>
                <a:gd name="connsiteX9" fmla="*/ 333632 w 481913"/>
                <a:gd name="connsiteY9" fmla="*/ 12357 h 333633"/>
                <a:gd name="connsiteX10" fmla="*/ 222421 w 481913"/>
                <a:gd name="connsiteY10" fmla="*/ 61784 h 33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913" h="333633">
                  <a:moveTo>
                    <a:pt x="222421" y="61784"/>
                  </a:moveTo>
                  <a:lnTo>
                    <a:pt x="61784" y="61784"/>
                  </a:lnTo>
                  <a:lnTo>
                    <a:pt x="0" y="172995"/>
                  </a:lnTo>
                  <a:lnTo>
                    <a:pt x="24713" y="284206"/>
                  </a:lnTo>
                  <a:lnTo>
                    <a:pt x="185351" y="333633"/>
                  </a:lnTo>
                  <a:lnTo>
                    <a:pt x="457200" y="333633"/>
                  </a:lnTo>
                  <a:lnTo>
                    <a:pt x="481913" y="197708"/>
                  </a:lnTo>
                  <a:lnTo>
                    <a:pt x="457200" y="49427"/>
                  </a:lnTo>
                  <a:lnTo>
                    <a:pt x="395416" y="0"/>
                  </a:lnTo>
                  <a:lnTo>
                    <a:pt x="333632" y="12357"/>
                  </a:lnTo>
                  <a:lnTo>
                    <a:pt x="222421" y="6178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F3F57B52-D968-B3B0-58F2-EDAFD85DBFE6}"/>
                </a:ext>
              </a:extLst>
            </p:cNvPr>
            <p:cNvSpPr/>
            <p:nvPr/>
          </p:nvSpPr>
          <p:spPr>
            <a:xfrm>
              <a:off x="8286413" y="3903613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CA336015-9CAA-62E8-53A7-3B8763C2763C}"/>
                </a:ext>
              </a:extLst>
            </p:cNvPr>
            <p:cNvSpPr/>
            <p:nvPr/>
          </p:nvSpPr>
          <p:spPr>
            <a:xfrm>
              <a:off x="8056039" y="3853992"/>
              <a:ext cx="85060" cy="850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D29FA063-374E-AE68-EF2A-06DF8C08CA21}"/>
                </a:ext>
              </a:extLst>
            </p:cNvPr>
            <p:cNvSpPr/>
            <p:nvPr/>
          </p:nvSpPr>
          <p:spPr>
            <a:xfrm>
              <a:off x="6014596" y="3992241"/>
              <a:ext cx="3721395" cy="1031358"/>
            </a:xfrm>
            <a:custGeom>
              <a:avLst/>
              <a:gdLst>
                <a:gd name="connsiteX0" fmla="*/ 3700130 w 3721395"/>
                <a:gd name="connsiteY0" fmla="*/ 191386 h 1031358"/>
                <a:gd name="connsiteX1" fmla="*/ 3625702 w 3721395"/>
                <a:gd name="connsiteY1" fmla="*/ 244548 h 1031358"/>
                <a:gd name="connsiteX2" fmla="*/ 3498111 w 3721395"/>
                <a:gd name="connsiteY2" fmla="*/ 276446 h 1031358"/>
                <a:gd name="connsiteX3" fmla="*/ 3370521 w 3721395"/>
                <a:gd name="connsiteY3" fmla="*/ 265814 h 1031358"/>
                <a:gd name="connsiteX4" fmla="*/ 3242930 w 3721395"/>
                <a:gd name="connsiteY4" fmla="*/ 202018 h 1031358"/>
                <a:gd name="connsiteX5" fmla="*/ 3083442 w 3721395"/>
                <a:gd name="connsiteY5" fmla="*/ 138223 h 1031358"/>
                <a:gd name="connsiteX6" fmla="*/ 2892055 w 3721395"/>
                <a:gd name="connsiteY6" fmla="*/ 0 h 1031358"/>
                <a:gd name="connsiteX7" fmla="*/ 2743200 w 3721395"/>
                <a:gd name="connsiteY7" fmla="*/ 0 h 1031358"/>
                <a:gd name="connsiteX8" fmla="*/ 2583711 w 3721395"/>
                <a:gd name="connsiteY8" fmla="*/ 42530 h 1031358"/>
                <a:gd name="connsiteX9" fmla="*/ 2328530 w 3721395"/>
                <a:gd name="connsiteY9" fmla="*/ 116958 h 1031358"/>
                <a:gd name="connsiteX10" fmla="*/ 2126511 w 3721395"/>
                <a:gd name="connsiteY10" fmla="*/ 106325 h 1031358"/>
                <a:gd name="connsiteX11" fmla="*/ 1701209 w 3721395"/>
                <a:gd name="connsiteY11" fmla="*/ 63795 h 1031358"/>
                <a:gd name="connsiteX12" fmla="*/ 1297172 w 3721395"/>
                <a:gd name="connsiteY12" fmla="*/ 10632 h 1031358"/>
                <a:gd name="connsiteX13" fmla="*/ 871869 w 3721395"/>
                <a:gd name="connsiteY13" fmla="*/ 21265 h 1031358"/>
                <a:gd name="connsiteX14" fmla="*/ 393404 w 3721395"/>
                <a:gd name="connsiteY14" fmla="*/ 106325 h 1031358"/>
                <a:gd name="connsiteX15" fmla="*/ 212651 w 3721395"/>
                <a:gd name="connsiteY15" fmla="*/ 191386 h 1031358"/>
                <a:gd name="connsiteX16" fmla="*/ 0 w 3721395"/>
                <a:gd name="connsiteY16" fmla="*/ 127590 h 1031358"/>
                <a:gd name="connsiteX17" fmla="*/ 31897 w 3721395"/>
                <a:gd name="connsiteY17" fmla="*/ 1020725 h 1031358"/>
                <a:gd name="connsiteX18" fmla="*/ 3721395 w 3721395"/>
                <a:gd name="connsiteY18" fmla="*/ 1031358 h 1031358"/>
                <a:gd name="connsiteX19" fmla="*/ 3700130 w 3721395"/>
                <a:gd name="connsiteY19" fmla="*/ 191386 h 10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1395" h="1031358">
                  <a:moveTo>
                    <a:pt x="3700130" y="191386"/>
                  </a:moveTo>
                  <a:lnTo>
                    <a:pt x="3625702" y="244548"/>
                  </a:lnTo>
                  <a:lnTo>
                    <a:pt x="3498111" y="276446"/>
                  </a:lnTo>
                  <a:lnTo>
                    <a:pt x="3370521" y="265814"/>
                  </a:lnTo>
                  <a:lnTo>
                    <a:pt x="3242930" y="202018"/>
                  </a:lnTo>
                  <a:lnTo>
                    <a:pt x="3083442" y="138223"/>
                  </a:lnTo>
                  <a:lnTo>
                    <a:pt x="2892055" y="0"/>
                  </a:lnTo>
                  <a:lnTo>
                    <a:pt x="2743200" y="0"/>
                  </a:lnTo>
                  <a:lnTo>
                    <a:pt x="2583711" y="42530"/>
                  </a:lnTo>
                  <a:lnTo>
                    <a:pt x="2328530" y="116958"/>
                  </a:lnTo>
                  <a:lnTo>
                    <a:pt x="2126511" y="106325"/>
                  </a:lnTo>
                  <a:lnTo>
                    <a:pt x="1701209" y="63795"/>
                  </a:lnTo>
                  <a:lnTo>
                    <a:pt x="1297172" y="10632"/>
                  </a:lnTo>
                  <a:lnTo>
                    <a:pt x="871869" y="21265"/>
                  </a:lnTo>
                  <a:lnTo>
                    <a:pt x="393404" y="106325"/>
                  </a:lnTo>
                  <a:lnTo>
                    <a:pt x="212651" y="191386"/>
                  </a:lnTo>
                  <a:lnTo>
                    <a:pt x="0" y="127590"/>
                  </a:lnTo>
                  <a:lnTo>
                    <a:pt x="31897" y="1020725"/>
                  </a:lnTo>
                  <a:lnTo>
                    <a:pt x="3721395" y="1031358"/>
                  </a:lnTo>
                  <a:lnTo>
                    <a:pt x="3700130" y="191386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BE1B95CC-C0C4-58FA-30E2-B4F0FCDFB55B}"/>
                </a:ext>
              </a:extLst>
            </p:cNvPr>
            <p:cNvSpPr/>
            <p:nvPr/>
          </p:nvSpPr>
          <p:spPr>
            <a:xfrm>
              <a:off x="6142186" y="4481338"/>
              <a:ext cx="2223780" cy="159489"/>
            </a:xfrm>
            <a:custGeom>
              <a:avLst/>
              <a:gdLst>
                <a:gd name="connsiteX0" fmla="*/ 0 w 2223780"/>
                <a:gd name="connsiteY0" fmla="*/ 74428 h 159489"/>
                <a:gd name="connsiteX1" fmla="*/ 127591 w 2223780"/>
                <a:gd name="connsiteY1" fmla="*/ 63796 h 159489"/>
                <a:gd name="connsiteX2" fmla="*/ 180754 w 2223780"/>
                <a:gd name="connsiteY2" fmla="*/ 74428 h 159489"/>
                <a:gd name="connsiteX3" fmla="*/ 233917 w 2223780"/>
                <a:gd name="connsiteY3" fmla="*/ 148856 h 159489"/>
                <a:gd name="connsiteX4" fmla="*/ 287079 w 2223780"/>
                <a:gd name="connsiteY4" fmla="*/ 159489 h 159489"/>
                <a:gd name="connsiteX5" fmla="*/ 329610 w 2223780"/>
                <a:gd name="connsiteY5" fmla="*/ 148856 h 159489"/>
                <a:gd name="connsiteX6" fmla="*/ 350875 w 2223780"/>
                <a:gd name="connsiteY6" fmla="*/ 116958 h 159489"/>
                <a:gd name="connsiteX7" fmla="*/ 361507 w 2223780"/>
                <a:gd name="connsiteY7" fmla="*/ 85061 h 159489"/>
                <a:gd name="connsiteX8" fmla="*/ 372140 w 2223780"/>
                <a:gd name="connsiteY8" fmla="*/ 42531 h 159489"/>
                <a:gd name="connsiteX9" fmla="*/ 425303 w 2223780"/>
                <a:gd name="connsiteY9" fmla="*/ 0 h 159489"/>
                <a:gd name="connsiteX10" fmla="*/ 542261 w 2223780"/>
                <a:gd name="connsiteY10" fmla="*/ 21265 h 159489"/>
                <a:gd name="connsiteX11" fmla="*/ 691117 w 2223780"/>
                <a:gd name="connsiteY11" fmla="*/ 42531 h 159489"/>
                <a:gd name="connsiteX12" fmla="*/ 1010093 w 2223780"/>
                <a:gd name="connsiteY12" fmla="*/ 31898 h 159489"/>
                <a:gd name="connsiteX13" fmla="*/ 1041991 w 2223780"/>
                <a:gd name="connsiteY13" fmla="*/ 21265 h 159489"/>
                <a:gd name="connsiteX14" fmla="*/ 1084521 w 2223780"/>
                <a:gd name="connsiteY14" fmla="*/ 10633 h 159489"/>
                <a:gd name="connsiteX15" fmla="*/ 1892596 w 2223780"/>
                <a:gd name="connsiteY15" fmla="*/ 21265 h 159489"/>
                <a:gd name="connsiteX16" fmla="*/ 1998921 w 2223780"/>
                <a:gd name="connsiteY16" fmla="*/ 31898 h 159489"/>
                <a:gd name="connsiteX17" fmla="*/ 2115879 w 2223780"/>
                <a:gd name="connsiteY17" fmla="*/ 63796 h 159489"/>
                <a:gd name="connsiteX18" fmla="*/ 2190307 w 2223780"/>
                <a:gd name="connsiteY18" fmla="*/ 85061 h 159489"/>
                <a:gd name="connsiteX19" fmla="*/ 2222205 w 2223780"/>
                <a:gd name="connsiteY19" fmla="*/ 95693 h 159489"/>
                <a:gd name="connsiteX20" fmla="*/ 2222205 w 2223780"/>
                <a:gd name="connsiteY20" fmla="*/ 85061 h 15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23780" h="159489">
                  <a:moveTo>
                    <a:pt x="0" y="74428"/>
                  </a:moveTo>
                  <a:cubicBezTo>
                    <a:pt x="42530" y="70884"/>
                    <a:pt x="84913" y="63796"/>
                    <a:pt x="127591" y="63796"/>
                  </a:cubicBezTo>
                  <a:cubicBezTo>
                    <a:pt x="145663" y="63796"/>
                    <a:pt x="167975" y="61649"/>
                    <a:pt x="180754" y="74428"/>
                  </a:cubicBezTo>
                  <a:cubicBezTo>
                    <a:pt x="259911" y="153585"/>
                    <a:pt x="153580" y="128772"/>
                    <a:pt x="233917" y="148856"/>
                  </a:cubicBezTo>
                  <a:cubicBezTo>
                    <a:pt x="251449" y="153239"/>
                    <a:pt x="269358" y="155945"/>
                    <a:pt x="287079" y="159489"/>
                  </a:cubicBezTo>
                  <a:cubicBezTo>
                    <a:pt x="301256" y="155945"/>
                    <a:pt x="317451" y="156962"/>
                    <a:pt x="329610" y="148856"/>
                  </a:cubicBezTo>
                  <a:cubicBezTo>
                    <a:pt x="340243" y="141768"/>
                    <a:pt x="345160" y="128388"/>
                    <a:pt x="350875" y="116958"/>
                  </a:cubicBezTo>
                  <a:cubicBezTo>
                    <a:pt x="355887" y="106934"/>
                    <a:pt x="358428" y="95837"/>
                    <a:pt x="361507" y="85061"/>
                  </a:cubicBezTo>
                  <a:cubicBezTo>
                    <a:pt x="365522" y="71010"/>
                    <a:pt x="365605" y="55601"/>
                    <a:pt x="372140" y="42531"/>
                  </a:cubicBezTo>
                  <a:cubicBezTo>
                    <a:pt x="379716" y="27378"/>
                    <a:pt x="414032" y="7514"/>
                    <a:pt x="425303" y="0"/>
                  </a:cubicBezTo>
                  <a:cubicBezTo>
                    <a:pt x="471114" y="9163"/>
                    <a:pt x="494627" y="14460"/>
                    <a:pt x="542261" y="21265"/>
                  </a:cubicBezTo>
                  <a:cubicBezTo>
                    <a:pt x="728501" y="47871"/>
                    <a:pt x="538937" y="17167"/>
                    <a:pt x="691117" y="42531"/>
                  </a:cubicBezTo>
                  <a:cubicBezTo>
                    <a:pt x="797442" y="38987"/>
                    <a:pt x="903903" y="38334"/>
                    <a:pt x="1010093" y="31898"/>
                  </a:cubicBezTo>
                  <a:cubicBezTo>
                    <a:pt x="1021280" y="31220"/>
                    <a:pt x="1031214" y="24344"/>
                    <a:pt x="1041991" y="21265"/>
                  </a:cubicBezTo>
                  <a:cubicBezTo>
                    <a:pt x="1056042" y="17251"/>
                    <a:pt x="1070344" y="14177"/>
                    <a:pt x="1084521" y="10633"/>
                  </a:cubicBezTo>
                  <a:lnTo>
                    <a:pt x="1892596" y="21265"/>
                  </a:lnTo>
                  <a:cubicBezTo>
                    <a:pt x="1928205" y="22093"/>
                    <a:pt x="1964093" y="24435"/>
                    <a:pt x="1998921" y="31898"/>
                  </a:cubicBezTo>
                  <a:cubicBezTo>
                    <a:pt x="2323661" y="101486"/>
                    <a:pt x="1615001" y="-7762"/>
                    <a:pt x="2115879" y="63796"/>
                  </a:cubicBezTo>
                  <a:cubicBezTo>
                    <a:pt x="2192360" y="89288"/>
                    <a:pt x="2096851" y="58359"/>
                    <a:pt x="2190307" y="85061"/>
                  </a:cubicBezTo>
                  <a:cubicBezTo>
                    <a:pt x="2201084" y="88140"/>
                    <a:pt x="2210997" y="95693"/>
                    <a:pt x="2222205" y="95693"/>
                  </a:cubicBezTo>
                  <a:cubicBezTo>
                    <a:pt x="2225749" y="95693"/>
                    <a:pt x="2222205" y="88605"/>
                    <a:pt x="2222205" y="850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D79B7C91-B232-1801-6611-3FD747AFD49B}"/>
                </a:ext>
              </a:extLst>
            </p:cNvPr>
            <p:cNvSpPr/>
            <p:nvPr/>
          </p:nvSpPr>
          <p:spPr>
            <a:xfrm>
              <a:off x="6939628" y="4130464"/>
              <a:ext cx="935665" cy="170121"/>
            </a:xfrm>
            <a:custGeom>
              <a:avLst/>
              <a:gdLst>
                <a:gd name="connsiteX0" fmla="*/ 0 w 935665"/>
                <a:gd name="connsiteY0" fmla="*/ 0 h 170121"/>
                <a:gd name="connsiteX1" fmla="*/ 10633 w 935665"/>
                <a:gd name="connsiteY1" fmla="*/ 53163 h 170121"/>
                <a:gd name="connsiteX2" fmla="*/ 42530 w 935665"/>
                <a:gd name="connsiteY2" fmla="*/ 74428 h 170121"/>
                <a:gd name="connsiteX3" fmla="*/ 138223 w 935665"/>
                <a:gd name="connsiteY3" fmla="*/ 116958 h 170121"/>
                <a:gd name="connsiteX4" fmla="*/ 180754 w 935665"/>
                <a:gd name="connsiteY4" fmla="*/ 138223 h 170121"/>
                <a:gd name="connsiteX5" fmla="*/ 244549 w 935665"/>
                <a:gd name="connsiteY5" fmla="*/ 159488 h 170121"/>
                <a:gd name="connsiteX6" fmla="*/ 669851 w 935665"/>
                <a:gd name="connsiteY6" fmla="*/ 159488 h 170121"/>
                <a:gd name="connsiteX7" fmla="*/ 701749 w 935665"/>
                <a:gd name="connsiteY7" fmla="*/ 170121 h 170121"/>
                <a:gd name="connsiteX8" fmla="*/ 871870 w 935665"/>
                <a:gd name="connsiteY8" fmla="*/ 159488 h 170121"/>
                <a:gd name="connsiteX9" fmla="*/ 935665 w 935665"/>
                <a:gd name="connsiteY9" fmla="*/ 148856 h 17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5665" h="170121">
                  <a:moveTo>
                    <a:pt x="0" y="0"/>
                  </a:moveTo>
                  <a:cubicBezTo>
                    <a:pt x="3544" y="17721"/>
                    <a:pt x="1667" y="37472"/>
                    <a:pt x="10633" y="53163"/>
                  </a:cubicBezTo>
                  <a:cubicBezTo>
                    <a:pt x="16973" y="64258"/>
                    <a:pt x="31435" y="68088"/>
                    <a:pt x="42530" y="74428"/>
                  </a:cubicBezTo>
                  <a:cubicBezTo>
                    <a:pt x="88329" y="100599"/>
                    <a:pt x="86964" y="94177"/>
                    <a:pt x="138223" y="116958"/>
                  </a:cubicBezTo>
                  <a:cubicBezTo>
                    <a:pt x="152707" y="123395"/>
                    <a:pt x="166037" y="132336"/>
                    <a:pt x="180754" y="138223"/>
                  </a:cubicBezTo>
                  <a:cubicBezTo>
                    <a:pt x="201566" y="146548"/>
                    <a:pt x="244549" y="159488"/>
                    <a:pt x="244549" y="159488"/>
                  </a:cubicBezTo>
                  <a:cubicBezTo>
                    <a:pt x="434108" y="152468"/>
                    <a:pt x="505497" y="138944"/>
                    <a:pt x="669851" y="159488"/>
                  </a:cubicBezTo>
                  <a:cubicBezTo>
                    <a:pt x="680972" y="160878"/>
                    <a:pt x="691116" y="166577"/>
                    <a:pt x="701749" y="170121"/>
                  </a:cubicBezTo>
                  <a:cubicBezTo>
                    <a:pt x="758456" y="166577"/>
                    <a:pt x="815308" y="164875"/>
                    <a:pt x="871870" y="159488"/>
                  </a:cubicBezTo>
                  <a:cubicBezTo>
                    <a:pt x="990804" y="148161"/>
                    <a:pt x="894744" y="148856"/>
                    <a:pt x="935665" y="1488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651C6B4D-035E-AD5B-EE59-2BCA44404B02}"/>
                </a:ext>
              </a:extLst>
            </p:cNvPr>
            <p:cNvSpPr/>
            <p:nvPr/>
          </p:nvSpPr>
          <p:spPr>
            <a:xfrm>
              <a:off x="8024149" y="4141096"/>
              <a:ext cx="893135" cy="118649"/>
            </a:xfrm>
            <a:custGeom>
              <a:avLst/>
              <a:gdLst>
                <a:gd name="connsiteX0" fmla="*/ 0 w 893135"/>
                <a:gd name="connsiteY0" fmla="*/ 74428 h 118649"/>
                <a:gd name="connsiteX1" fmla="*/ 53163 w 893135"/>
                <a:gd name="connsiteY1" fmla="*/ 116959 h 118649"/>
                <a:gd name="connsiteX2" fmla="*/ 138223 w 893135"/>
                <a:gd name="connsiteY2" fmla="*/ 106326 h 118649"/>
                <a:gd name="connsiteX3" fmla="*/ 308344 w 893135"/>
                <a:gd name="connsiteY3" fmla="*/ 85061 h 118649"/>
                <a:gd name="connsiteX4" fmla="*/ 404037 w 893135"/>
                <a:gd name="connsiteY4" fmla="*/ 53163 h 118649"/>
                <a:gd name="connsiteX5" fmla="*/ 435935 w 893135"/>
                <a:gd name="connsiteY5" fmla="*/ 42531 h 118649"/>
                <a:gd name="connsiteX6" fmla="*/ 510363 w 893135"/>
                <a:gd name="connsiteY6" fmla="*/ 10633 h 118649"/>
                <a:gd name="connsiteX7" fmla="*/ 616689 w 893135"/>
                <a:gd name="connsiteY7" fmla="*/ 0 h 118649"/>
                <a:gd name="connsiteX8" fmla="*/ 893135 w 893135"/>
                <a:gd name="connsiteY8" fmla="*/ 21266 h 11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3135" h="118649">
                  <a:moveTo>
                    <a:pt x="0" y="74428"/>
                  </a:moveTo>
                  <a:cubicBezTo>
                    <a:pt x="17721" y="88605"/>
                    <a:pt x="31050" y="111856"/>
                    <a:pt x="53163" y="116959"/>
                  </a:cubicBezTo>
                  <a:cubicBezTo>
                    <a:pt x="81005" y="123384"/>
                    <a:pt x="109845" y="109665"/>
                    <a:pt x="138223" y="106326"/>
                  </a:cubicBezTo>
                  <a:cubicBezTo>
                    <a:pt x="290109" y="88456"/>
                    <a:pt x="177715" y="103721"/>
                    <a:pt x="308344" y="85061"/>
                  </a:cubicBezTo>
                  <a:lnTo>
                    <a:pt x="404037" y="53163"/>
                  </a:lnTo>
                  <a:cubicBezTo>
                    <a:pt x="414670" y="49619"/>
                    <a:pt x="425910" y="47543"/>
                    <a:pt x="435935" y="42531"/>
                  </a:cubicBezTo>
                  <a:cubicBezTo>
                    <a:pt x="454072" y="33463"/>
                    <a:pt x="487766" y="14110"/>
                    <a:pt x="510363" y="10633"/>
                  </a:cubicBezTo>
                  <a:cubicBezTo>
                    <a:pt x="545568" y="5217"/>
                    <a:pt x="581247" y="3544"/>
                    <a:pt x="616689" y="0"/>
                  </a:cubicBezTo>
                  <a:cubicBezTo>
                    <a:pt x="836255" y="24397"/>
                    <a:pt x="743887" y="21266"/>
                    <a:pt x="893135" y="21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31EE6B2-8233-65CB-A727-5609D53D28EE}"/>
                </a:ext>
              </a:extLst>
            </p:cNvPr>
            <p:cNvSpPr/>
            <p:nvPr/>
          </p:nvSpPr>
          <p:spPr>
            <a:xfrm>
              <a:off x="7269238" y="4087934"/>
              <a:ext cx="574158" cy="95693"/>
            </a:xfrm>
            <a:custGeom>
              <a:avLst/>
              <a:gdLst>
                <a:gd name="connsiteX0" fmla="*/ 0 w 574158"/>
                <a:gd name="connsiteY0" fmla="*/ 0 h 95693"/>
                <a:gd name="connsiteX1" fmla="*/ 63795 w 574158"/>
                <a:gd name="connsiteY1" fmla="*/ 42530 h 95693"/>
                <a:gd name="connsiteX2" fmla="*/ 520995 w 574158"/>
                <a:gd name="connsiteY2" fmla="*/ 74428 h 95693"/>
                <a:gd name="connsiteX3" fmla="*/ 574158 w 574158"/>
                <a:gd name="connsiteY3" fmla="*/ 95693 h 9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158" h="95693">
                  <a:moveTo>
                    <a:pt x="0" y="0"/>
                  </a:moveTo>
                  <a:cubicBezTo>
                    <a:pt x="21265" y="14177"/>
                    <a:pt x="40936" y="31100"/>
                    <a:pt x="63795" y="42530"/>
                  </a:cubicBezTo>
                  <a:cubicBezTo>
                    <a:pt x="185707" y="103486"/>
                    <a:pt x="493398" y="73682"/>
                    <a:pt x="520995" y="74428"/>
                  </a:cubicBezTo>
                  <a:cubicBezTo>
                    <a:pt x="560411" y="87566"/>
                    <a:pt x="542869" y="80048"/>
                    <a:pt x="574158" y="956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8C8BF6B8-BB8B-A888-BC37-F3E956DBE7EF}"/>
                </a:ext>
              </a:extLst>
            </p:cNvPr>
            <p:cNvSpPr/>
            <p:nvPr/>
          </p:nvSpPr>
          <p:spPr>
            <a:xfrm>
              <a:off x="8672735" y="4364380"/>
              <a:ext cx="935665" cy="85061"/>
            </a:xfrm>
            <a:custGeom>
              <a:avLst/>
              <a:gdLst>
                <a:gd name="connsiteX0" fmla="*/ 935665 w 935665"/>
                <a:gd name="connsiteY0" fmla="*/ 0 h 85061"/>
                <a:gd name="connsiteX1" fmla="*/ 882503 w 935665"/>
                <a:gd name="connsiteY1" fmla="*/ 31898 h 85061"/>
                <a:gd name="connsiteX2" fmla="*/ 744279 w 935665"/>
                <a:gd name="connsiteY2" fmla="*/ 53163 h 85061"/>
                <a:gd name="connsiteX3" fmla="*/ 659219 w 935665"/>
                <a:gd name="connsiteY3" fmla="*/ 74428 h 85061"/>
                <a:gd name="connsiteX4" fmla="*/ 616689 w 935665"/>
                <a:gd name="connsiteY4" fmla="*/ 85061 h 85061"/>
                <a:gd name="connsiteX5" fmla="*/ 116958 w 935665"/>
                <a:gd name="connsiteY5" fmla="*/ 63795 h 85061"/>
                <a:gd name="connsiteX6" fmla="*/ 0 w 935665"/>
                <a:gd name="connsiteY6" fmla="*/ 63795 h 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5665" h="85061">
                  <a:moveTo>
                    <a:pt x="935665" y="0"/>
                  </a:moveTo>
                  <a:cubicBezTo>
                    <a:pt x="917944" y="10633"/>
                    <a:pt x="900987" y="22656"/>
                    <a:pt x="882503" y="31898"/>
                  </a:cubicBezTo>
                  <a:cubicBezTo>
                    <a:pt x="844188" y="51055"/>
                    <a:pt x="774761" y="50115"/>
                    <a:pt x="744279" y="53163"/>
                  </a:cubicBezTo>
                  <a:lnTo>
                    <a:pt x="659219" y="74428"/>
                  </a:lnTo>
                  <a:lnTo>
                    <a:pt x="616689" y="85061"/>
                  </a:lnTo>
                  <a:lnTo>
                    <a:pt x="116958" y="63795"/>
                  </a:lnTo>
                  <a:cubicBezTo>
                    <a:pt x="77987" y="62712"/>
                    <a:pt x="38986" y="63795"/>
                    <a:pt x="0" y="637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CBE7A291-FEBE-E77F-102B-B1FF74734C8A}"/>
                </a:ext>
              </a:extLst>
            </p:cNvPr>
            <p:cNvSpPr/>
            <p:nvPr/>
          </p:nvSpPr>
          <p:spPr>
            <a:xfrm>
              <a:off x="8417554" y="4533720"/>
              <a:ext cx="808074" cy="41663"/>
            </a:xfrm>
            <a:custGeom>
              <a:avLst/>
              <a:gdLst>
                <a:gd name="connsiteX0" fmla="*/ 0 w 808074"/>
                <a:gd name="connsiteY0" fmla="*/ 781 h 41663"/>
                <a:gd name="connsiteX1" fmla="*/ 53163 w 808074"/>
                <a:gd name="connsiteY1" fmla="*/ 22046 h 41663"/>
                <a:gd name="connsiteX2" fmla="*/ 361507 w 808074"/>
                <a:gd name="connsiteY2" fmla="*/ 22046 h 41663"/>
                <a:gd name="connsiteX3" fmla="*/ 691116 w 808074"/>
                <a:gd name="connsiteY3" fmla="*/ 22046 h 41663"/>
                <a:gd name="connsiteX4" fmla="*/ 723014 w 808074"/>
                <a:gd name="connsiteY4" fmla="*/ 11414 h 41663"/>
                <a:gd name="connsiteX5" fmla="*/ 765544 w 808074"/>
                <a:gd name="connsiteY5" fmla="*/ 781 h 41663"/>
                <a:gd name="connsiteX6" fmla="*/ 808074 w 808074"/>
                <a:gd name="connsiteY6" fmla="*/ 781 h 4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074" h="41663">
                  <a:moveTo>
                    <a:pt x="0" y="781"/>
                  </a:moveTo>
                  <a:cubicBezTo>
                    <a:pt x="17721" y="7869"/>
                    <a:pt x="35292" y="15344"/>
                    <a:pt x="53163" y="22046"/>
                  </a:cubicBezTo>
                  <a:cubicBezTo>
                    <a:pt x="160518" y="62305"/>
                    <a:pt x="172813" y="29304"/>
                    <a:pt x="361507" y="22046"/>
                  </a:cubicBezTo>
                  <a:cubicBezTo>
                    <a:pt x="523843" y="34534"/>
                    <a:pt x="508334" y="39454"/>
                    <a:pt x="691116" y="22046"/>
                  </a:cubicBezTo>
                  <a:cubicBezTo>
                    <a:pt x="702273" y="20983"/>
                    <a:pt x="712237" y="14493"/>
                    <a:pt x="723014" y="11414"/>
                  </a:cubicBezTo>
                  <a:cubicBezTo>
                    <a:pt x="737065" y="7400"/>
                    <a:pt x="751044" y="2594"/>
                    <a:pt x="765544" y="781"/>
                  </a:cubicBezTo>
                  <a:cubicBezTo>
                    <a:pt x="779611" y="-977"/>
                    <a:pt x="793897" y="781"/>
                    <a:pt x="808074" y="78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6F5AA915-F0CA-FF45-4C9B-6AEF806889CD}"/>
                </a:ext>
              </a:extLst>
            </p:cNvPr>
            <p:cNvSpPr/>
            <p:nvPr/>
          </p:nvSpPr>
          <p:spPr>
            <a:xfrm>
              <a:off x="6907731" y="4659253"/>
              <a:ext cx="1105786" cy="98532"/>
            </a:xfrm>
            <a:custGeom>
              <a:avLst/>
              <a:gdLst>
                <a:gd name="connsiteX0" fmla="*/ 0 w 1105786"/>
                <a:gd name="connsiteY0" fmla="*/ 66634 h 98532"/>
                <a:gd name="connsiteX1" fmla="*/ 287079 w 1105786"/>
                <a:gd name="connsiteY1" fmla="*/ 87899 h 98532"/>
                <a:gd name="connsiteX2" fmla="*/ 531627 w 1105786"/>
                <a:gd name="connsiteY2" fmla="*/ 98532 h 98532"/>
                <a:gd name="connsiteX3" fmla="*/ 659218 w 1105786"/>
                <a:gd name="connsiteY3" fmla="*/ 87899 h 98532"/>
                <a:gd name="connsiteX4" fmla="*/ 733646 w 1105786"/>
                <a:gd name="connsiteY4" fmla="*/ 66634 h 98532"/>
                <a:gd name="connsiteX5" fmla="*/ 744279 w 1105786"/>
                <a:gd name="connsiteY5" fmla="*/ 34736 h 98532"/>
                <a:gd name="connsiteX6" fmla="*/ 776176 w 1105786"/>
                <a:gd name="connsiteY6" fmla="*/ 24104 h 98532"/>
                <a:gd name="connsiteX7" fmla="*/ 808074 w 1105786"/>
                <a:gd name="connsiteY7" fmla="*/ 2839 h 98532"/>
                <a:gd name="connsiteX8" fmla="*/ 1105786 w 1105786"/>
                <a:gd name="connsiteY8" fmla="*/ 2839 h 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786" h="98532">
                  <a:moveTo>
                    <a:pt x="0" y="66634"/>
                  </a:moveTo>
                  <a:cubicBezTo>
                    <a:pt x="106724" y="75528"/>
                    <a:pt x="177347" y="82124"/>
                    <a:pt x="287079" y="87899"/>
                  </a:cubicBezTo>
                  <a:lnTo>
                    <a:pt x="531627" y="98532"/>
                  </a:lnTo>
                  <a:cubicBezTo>
                    <a:pt x="574157" y="94988"/>
                    <a:pt x="616870" y="93192"/>
                    <a:pt x="659218" y="87899"/>
                  </a:cubicBezTo>
                  <a:cubicBezTo>
                    <a:pt x="680584" y="85228"/>
                    <a:pt x="712457" y="73697"/>
                    <a:pt x="733646" y="66634"/>
                  </a:cubicBezTo>
                  <a:cubicBezTo>
                    <a:pt x="737190" y="56001"/>
                    <a:pt x="736354" y="42661"/>
                    <a:pt x="744279" y="34736"/>
                  </a:cubicBezTo>
                  <a:cubicBezTo>
                    <a:pt x="752204" y="26811"/>
                    <a:pt x="766152" y="29116"/>
                    <a:pt x="776176" y="24104"/>
                  </a:cubicBezTo>
                  <a:cubicBezTo>
                    <a:pt x="787606" y="18389"/>
                    <a:pt x="795322" y="3662"/>
                    <a:pt x="808074" y="2839"/>
                  </a:cubicBezTo>
                  <a:cubicBezTo>
                    <a:pt x="907105" y="-3550"/>
                    <a:pt x="1006549" y="2839"/>
                    <a:pt x="1105786" y="28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40C1F095-8736-97B5-BBF4-3E2925EDCD36}"/>
                </a:ext>
              </a:extLst>
            </p:cNvPr>
            <p:cNvSpPr/>
            <p:nvPr/>
          </p:nvSpPr>
          <p:spPr>
            <a:xfrm>
              <a:off x="7737070" y="4587664"/>
              <a:ext cx="1052627" cy="127591"/>
            </a:xfrm>
            <a:custGeom>
              <a:avLst/>
              <a:gdLst>
                <a:gd name="connsiteX0" fmla="*/ 0 w 1052627"/>
                <a:gd name="connsiteY0" fmla="*/ 0 h 127591"/>
                <a:gd name="connsiteX1" fmla="*/ 138223 w 1052627"/>
                <a:gd name="connsiteY1" fmla="*/ 10632 h 127591"/>
                <a:gd name="connsiteX2" fmla="*/ 467833 w 1052627"/>
                <a:gd name="connsiteY2" fmla="*/ 21265 h 127591"/>
                <a:gd name="connsiteX3" fmla="*/ 542261 w 1052627"/>
                <a:gd name="connsiteY3" fmla="*/ 42530 h 127591"/>
                <a:gd name="connsiteX4" fmla="*/ 584791 w 1052627"/>
                <a:gd name="connsiteY4" fmla="*/ 53163 h 127591"/>
                <a:gd name="connsiteX5" fmla="*/ 616688 w 1052627"/>
                <a:gd name="connsiteY5" fmla="*/ 74428 h 127591"/>
                <a:gd name="connsiteX6" fmla="*/ 648586 w 1052627"/>
                <a:gd name="connsiteY6" fmla="*/ 85060 h 127591"/>
                <a:gd name="connsiteX7" fmla="*/ 669851 w 1052627"/>
                <a:gd name="connsiteY7" fmla="*/ 116958 h 127591"/>
                <a:gd name="connsiteX8" fmla="*/ 861237 w 1052627"/>
                <a:gd name="connsiteY8" fmla="*/ 127591 h 127591"/>
                <a:gd name="connsiteX9" fmla="*/ 1052623 w 1052627"/>
                <a:gd name="connsiteY9" fmla="*/ 127591 h 12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627" h="127591">
                  <a:moveTo>
                    <a:pt x="0" y="0"/>
                  </a:moveTo>
                  <a:cubicBezTo>
                    <a:pt x="46074" y="3544"/>
                    <a:pt x="92060" y="8534"/>
                    <a:pt x="138223" y="10632"/>
                  </a:cubicBezTo>
                  <a:cubicBezTo>
                    <a:pt x="248037" y="15624"/>
                    <a:pt x="358085" y="14993"/>
                    <a:pt x="467833" y="21265"/>
                  </a:cubicBezTo>
                  <a:cubicBezTo>
                    <a:pt x="488600" y="22452"/>
                    <a:pt x="521531" y="36607"/>
                    <a:pt x="542261" y="42530"/>
                  </a:cubicBezTo>
                  <a:cubicBezTo>
                    <a:pt x="556312" y="46544"/>
                    <a:pt x="570614" y="49619"/>
                    <a:pt x="584791" y="53163"/>
                  </a:cubicBezTo>
                  <a:cubicBezTo>
                    <a:pt x="595423" y="60251"/>
                    <a:pt x="605258" y="68713"/>
                    <a:pt x="616688" y="74428"/>
                  </a:cubicBezTo>
                  <a:cubicBezTo>
                    <a:pt x="626713" y="79440"/>
                    <a:pt x="639834" y="78059"/>
                    <a:pt x="648586" y="85060"/>
                  </a:cubicBezTo>
                  <a:cubicBezTo>
                    <a:pt x="658565" y="93043"/>
                    <a:pt x="657320" y="114452"/>
                    <a:pt x="669851" y="116958"/>
                  </a:cubicBezTo>
                  <a:cubicBezTo>
                    <a:pt x="732504" y="129489"/>
                    <a:pt x="797442" y="124047"/>
                    <a:pt x="861237" y="127591"/>
                  </a:cubicBezTo>
                  <a:cubicBezTo>
                    <a:pt x="1056162" y="116761"/>
                    <a:pt x="1052623" y="53064"/>
                    <a:pt x="1052623" y="1275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C29E6177-4384-5142-977E-838545AA56C4}"/>
                </a:ext>
              </a:extLst>
            </p:cNvPr>
            <p:cNvSpPr/>
            <p:nvPr/>
          </p:nvSpPr>
          <p:spPr>
            <a:xfrm>
              <a:off x="7758335" y="4885375"/>
              <a:ext cx="1796903" cy="74428"/>
            </a:xfrm>
            <a:custGeom>
              <a:avLst/>
              <a:gdLst>
                <a:gd name="connsiteX0" fmla="*/ 1796903 w 1796903"/>
                <a:gd name="connsiteY0" fmla="*/ 0 h 74428"/>
                <a:gd name="connsiteX1" fmla="*/ 1679944 w 1796903"/>
                <a:gd name="connsiteY1" fmla="*/ 10633 h 74428"/>
                <a:gd name="connsiteX2" fmla="*/ 1605516 w 1796903"/>
                <a:gd name="connsiteY2" fmla="*/ 31898 h 74428"/>
                <a:gd name="connsiteX3" fmla="*/ 1382233 w 1796903"/>
                <a:gd name="connsiteY3" fmla="*/ 53163 h 74428"/>
                <a:gd name="connsiteX4" fmla="*/ 925033 w 1796903"/>
                <a:gd name="connsiteY4" fmla="*/ 63796 h 74428"/>
                <a:gd name="connsiteX5" fmla="*/ 754912 w 1796903"/>
                <a:gd name="connsiteY5" fmla="*/ 74428 h 74428"/>
                <a:gd name="connsiteX6" fmla="*/ 0 w 1796903"/>
                <a:gd name="connsiteY6" fmla="*/ 63796 h 7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6903" h="74428">
                  <a:moveTo>
                    <a:pt x="1796903" y="0"/>
                  </a:moveTo>
                  <a:cubicBezTo>
                    <a:pt x="1757917" y="3544"/>
                    <a:pt x="1718698" y="5097"/>
                    <a:pt x="1679944" y="10633"/>
                  </a:cubicBezTo>
                  <a:cubicBezTo>
                    <a:pt x="1485792" y="38370"/>
                    <a:pt x="1852404" y="2272"/>
                    <a:pt x="1605516" y="31898"/>
                  </a:cubicBezTo>
                  <a:cubicBezTo>
                    <a:pt x="1531284" y="40806"/>
                    <a:pt x="1456977" y="51425"/>
                    <a:pt x="1382233" y="53163"/>
                  </a:cubicBezTo>
                  <a:lnTo>
                    <a:pt x="925033" y="63796"/>
                  </a:lnTo>
                  <a:cubicBezTo>
                    <a:pt x="868326" y="67340"/>
                    <a:pt x="811730" y="74428"/>
                    <a:pt x="754912" y="74428"/>
                  </a:cubicBezTo>
                  <a:cubicBezTo>
                    <a:pt x="503250" y="74428"/>
                    <a:pt x="251662" y="63796"/>
                    <a:pt x="0" y="6379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21C83646-C4F5-81BF-0105-99FEF4755584}"/>
                </a:ext>
              </a:extLst>
            </p:cNvPr>
            <p:cNvSpPr/>
            <p:nvPr/>
          </p:nvSpPr>
          <p:spPr>
            <a:xfrm>
              <a:off x="6142186" y="4874743"/>
              <a:ext cx="669852" cy="21265"/>
            </a:xfrm>
            <a:custGeom>
              <a:avLst/>
              <a:gdLst>
                <a:gd name="connsiteX0" fmla="*/ 669852 w 669852"/>
                <a:gd name="connsiteY0" fmla="*/ 0 h 21265"/>
                <a:gd name="connsiteX1" fmla="*/ 414670 w 669852"/>
                <a:gd name="connsiteY1" fmla="*/ 21265 h 21265"/>
                <a:gd name="connsiteX2" fmla="*/ 53163 w 669852"/>
                <a:gd name="connsiteY2" fmla="*/ 10632 h 21265"/>
                <a:gd name="connsiteX3" fmla="*/ 0 w 669852"/>
                <a:gd name="connsiteY3" fmla="*/ 10632 h 2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852" h="21265">
                  <a:moveTo>
                    <a:pt x="669852" y="0"/>
                  </a:moveTo>
                  <a:lnTo>
                    <a:pt x="414670" y="21265"/>
                  </a:lnTo>
                  <a:cubicBezTo>
                    <a:pt x="294116" y="21265"/>
                    <a:pt x="173678" y="13722"/>
                    <a:pt x="53163" y="10632"/>
                  </a:cubicBezTo>
                  <a:cubicBezTo>
                    <a:pt x="35448" y="10178"/>
                    <a:pt x="17721" y="10632"/>
                    <a:pt x="0" y="1063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1A3AB77A-DE99-83E2-9BDA-181BE9465B0B}"/>
                </a:ext>
              </a:extLst>
            </p:cNvPr>
            <p:cNvSpPr/>
            <p:nvPr/>
          </p:nvSpPr>
          <p:spPr>
            <a:xfrm>
              <a:off x="6493061" y="4162362"/>
              <a:ext cx="53163" cy="425302"/>
            </a:xfrm>
            <a:custGeom>
              <a:avLst/>
              <a:gdLst>
                <a:gd name="connsiteX0" fmla="*/ 53163 w 53163"/>
                <a:gd name="connsiteY0" fmla="*/ 425302 h 425302"/>
                <a:gd name="connsiteX1" fmla="*/ 42530 w 53163"/>
                <a:gd name="connsiteY1" fmla="*/ 329609 h 425302"/>
                <a:gd name="connsiteX2" fmla="*/ 31897 w 53163"/>
                <a:gd name="connsiteY2" fmla="*/ 297711 h 425302"/>
                <a:gd name="connsiteX3" fmla="*/ 21265 w 53163"/>
                <a:gd name="connsiteY3" fmla="*/ 244548 h 425302"/>
                <a:gd name="connsiteX4" fmla="*/ 0 w 53163"/>
                <a:gd name="connsiteY4" fmla="*/ 138223 h 425302"/>
                <a:gd name="connsiteX5" fmla="*/ 10632 w 53163"/>
                <a:gd name="connsiteY5" fmla="*/ 74427 h 425302"/>
                <a:gd name="connsiteX6" fmla="*/ 31897 w 53163"/>
                <a:gd name="connsiteY6" fmla="*/ 0 h 42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163" h="425302">
                  <a:moveTo>
                    <a:pt x="53163" y="425302"/>
                  </a:moveTo>
                  <a:cubicBezTo>
                    <a:pt x="49619" y="393404"/>
                    <a:pt x="47806" y="361266"/>
                    <a:pt x="42530" y="329609"/>
                  </a:cubicBezTo>
                  <a:cubicBezTo>
                    <a:pt x="40687" y="318554"/>
                    <a:pt x="34615" y="308584"/>
                    <a:pt x="31897" y="297711"/>
                  </a:cubicBezTo>
                  <a:cubicBezTo>
                    <a:pt x="27514" y="280179"/>
                    <a:pt x="24236" y="262374"/>
                    <a:pt x="21265" y="244548"/>
                  </a:cubicBezTo>
                  <a:cubicBezTo>
                    <a:pt x="4976" y="146811"/>
                    <a:pt x="20378" y="199358"/>
                    <a:pt x="0" y="138223"/>
                  </a:cubicBezTo>
                  <a:cubicBezTo>
                    <a:pt x="3544" y="116958"/>
                    <a:pt x="5403" y="95342"/>
                    <a:pt x="10632" y="74427"/>
                  </a:cubicBezTo>
                  <a:cubicBezTo>
                    <a:pt x="33018" y="-15118"/>
                    <a:pt x="31897" y="36587"/>
                    <a:pt x="31897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B9347FD0-1337-8AF5-BDC2-08CC4BE0B2AB}"/>
                </a:ext>
              </a:extLst>
            </p:cNvPr>
            <p:cNvSpPr/>
            <p:nvPr/>
          </p:nvSpPr>
          <p:spPr>
            <a:xfrm>
              <a:off x="6524958" y="4109199"/>
              <a:ext cx="223284" cy="297711"/>
            </a:xfrm>
            <a:custGeom>
              <a:avLst/>
              <a:gdLst>
                <a:gd name="connsiteX0" fmla="*/ 0 w 223284"/>
                <a:gd name="connsiteY0" fmla="*/ 297711 h 297711"/>
                <a:gd name="connsiteX1" fmla="*/ 42531 w 223284"/>
                <a:gd name="connsiteY1" fmla="*/ 244549 h 297711"/>
                <a:gd name="connsiteX2" fmla="*/ 63796 w 223284"/>
                <a:gd name="connsiteY2" fmla="*/ 223283 h 297711"/>
                <a:gd name="connsiteX3" fmla="*/ 74428 w 223284"/>
                <a:gd name="connsiteY3" fmla="*/ 191386 h 297711"/>
                <a:gd name="connsiteX4" fmla="*/ 170121 w 223284"/>
                <a:gd name="connsiteY4" fmla="*/ 138223 h 297711"/>
                <a:gd name="connsiteX5" fmla="*/ 202019 w 223284"/>
                <a:gd name="connsiteY5" fmla="*/ 116958 h 297711"/>
                <a:gd name="connsiteX6" fmla="*/ 212652 w 223284"/>
                <a:gd name="connsiteY6" fmla="*/ 31897 h 297711"/>
                <a:gd name="connsiteX7" fmla="*/ 223284 w 223284"/>
                <a:gd name="connsiteY7" fmla="*/ 0 h 29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284" h="297711">
                  <a:moveTo>
                    <a:pt x="0" y="297711"/>
                  </a:moveTo>
                  <a:cubicBezTo>
                    <a:pt x="14177" y="279990"/>
                    <a:pt x="27762" y="261779"/>
                    <a:pt x="42531" y="244549"/>
                  </a:cubicBezTo>
                  <a:cubicBezTo>
                    <a:pt x="49055" y="236938"/>
                    <a:pt x="58638" y="231879"/>
                    <a:pt x="63796" y="223283"/>
                  </a:cubicBezTo>
                  <a:cubicBezTo>
                    <a:pt x="69562" y="213673"/>
                    <a:pt x="66503" y="199311"/>
                    <a:pt x="74428" y="191386"/>
                  </a:cubicBezTo>
                  <a:cubicBezTo>
                    <a:pt x="141475" y="124340"/>
                    <a:pt x="116642" y="164963"/>
                    <a:pt x="170121" y="138223"/>
                  </a:cubicBezTo>
                  <a:cubicBezTo>
                    <a:pt x="181551" y="132508"/>
                    <a:pt x="191386" y="124046"/>
                    <a:pt x="202019" y="116958"/>
                  </a:cubicBezTo>
                  <a:cubicBezTo>
                    <a:pt x="205563" y="88604"/>
                    <a:pt x="207540" y="60010"/>
                    <a:pt x="212652" y="31897"/>
                  </a:cubicBezTo>
                  <a:cubicBezTo>
                    <a:pt x="214657" y="20870"/>
                    <a:pt x="223284" y="0"/>
                    <a:pt x="22328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5B202397-0284-7B68-8B12-5966036FDC9C}"/>
                </a:ext>
              </a:extLst>
            </p:cNvPr>
            <p:cNvSpPr/>
            <p:nvPr/>
          </p:nvSpPr>
          <p:spPr>
            <a:xfrm>
              <a:off x="6110289" y="4194259"/>
              <a:ext cx="382772" cy="223284"/>
            </a:xfrm>
            <a:custGeom>
              <a:avLst/>
              <a:gdLst>
                <a:gd name="connsiteX0" fmla="*/ 382772 w 382772"/>
                <a:gd name="connsiteY0" fmla="*/ 223284 h 223284"/>
                <a:gd name="connsiteX1" fmla="*/ 361507 w 382772"/>
                <a:gd name="connsiteY1" fmla="*/ 170121 h 223284"/>
                <a:gd name="connsiteX2" fmla="*/ 244549 w 382772"/>
                <a:gd name="connsiteY2" fmla="*/ 116958 h 223284"/>
                <a:gd name="connsiteX3" fmla="*/ 116958 w 382772"/>
                <a:gd name="connsiteY3" fmla="*/ 106326 h 223284"/>
                <a:gd name="connsiteX4" fmla="*/ 31897 w 382772"/>
                <a:gd name="connsiteY4" fmla="*/ 53163 h 223284"/>
                <a:gd name="connsiteX5" fmla="*/ 0 w 382772"/>
                <a:gd name="connsiteY5" fmla="*/ 0 h 2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772" h="223284">
                  <a:moveTo>
                    <a:pt x="382772" y="223284"/>
                  </a:moveTo>
                  <a:cubicBezTo>
                    <a:pt x="375684" y="205563"/>
                    <a:pt x="374187" y="184386"/>
                    <a:pt x="361507" y="170121"/>
                  </a:cubicBezTo>
                  <a:cubicBezTo>
                    <a:pt x="327588" y="131962"/>
                    <a:pt x="291014" y="122424"/>
                    <a:pt x="244549" y="116958"/>
                  </a:cubicBezTo>
                  <a:cubicBezTo>
                    <a:pt x="202164" y="111971"/>
                    <a:pt x="159488" y="109870"/>
                    <a:pt x="116958" y="106326"/>
                  </a:cubicBezTo>
                  <a:cubicBezTo>
                    <a:pt x="41039" y="81020"/>
                    <a:pt x="65596" y="103712"/>
                    <a:pt x="31897" y="53163"/>
                  </a:cubicBezTo>
                  <a:cubicBezTo>
                    <a:pt x="18095" y="11755"/>
                    <a:pt x="29190" y="29190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DB8D8B28-6EFE-9EA0-B2AA-D75C32B516B2}"/>
                </a:ext>
              </a:extLst>
            </p:cNvPr>
            <p:cNvSpPr/>
            <p:nvPr/>
          </p:nvSpPr>
          <p:spPr>
            <a:xfrm>
              <a:off x="6982158" y="4119831"/>
              <a:ext cx="329638" cy="401082"/>
            </a:xfrm>
            <a:custGeom>
              <a:avLst/>
              <a:gdLst>
                <a:gd name="connsiteX0" fmla="*/ 0 w 329638"/>
                <a:gd name="connsiteY0" fmla="*/ 329610 h 340242"/>
                <a:gd name="connsiteX1" fmla="*/ 53163 w 329638"/>
                <a:gd name="connsiteY1" fmla="*/ 340242 h 340242"/>
                <a:gd name="connsiteX2" fmla="*/ 106326 w 329638"/>
                <a:gd name="connsiteY2" fmla="*/ 308344 h 340242"/>
                <a:gd name="connsiteX3" fmla="*/ 170121 w 329638"/>
                <a:gd name="connsiteY3" fmla="*/ 212651 h 340242"/>
                <a:gd name="connsiteX4" fmla="*/ 191386 w 329638"/>
                <a:gd name="connsiteY4" fmla="*/ 180754 h 340242"/>
                <a:gd name="connsiteX5" fmla="*/ 212652 w 329638"/>
                <a:gd name="connsiteY5" fmla="*/ 159489 h 340242"/>
                <a:gd name="connsiteX6" fmla="*/ 255182 w 329638"/>
                <a:gd name="connsiteY6" fmla="*/ 63796 h 340242"/>
                <a:gd name="connsiteX7" fmla="*/ 318977 w 329638"/>
                <a:gd name="connsiteY7" fmla="*/ 42531 h 340242"/>
                <a:gd name="connsiteX8" fmla="*/ 329610 w 329638"/>
                <a:gd name="connsiteY8" fmla="*/ 0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638" h="340242">
                  <a:moveTo>
                    <a:pt x="0" y="329610"/>
                  </a:moveTo>
                  <a:cubicBezTo>
                    <a:pt x="17721" y="333154"/>
                    <a:pt x="35091" y="340242"/>
                    <a:pt x="53163" y="340242"/>
                  </a:cubicBezTo>
                  <a:cubicBezTo>
                    <a:pt x="76062" y="340242"/>
                    <a:pt x="93691" y="325190"/>
                    <a:pt x="106326" y="308344"/>
                  </a:cubicBezTo>
                  <a:cubicBezTo>
                    <a:pt x="106336" y="308331"/>
                    <a:pt x="159484" y="228607"/>
                    <a:pt x="170121" y="212651"/>
                  </a:cubicBezTo>
                  <a:cubicBezTo>
                    <a:pt x="177209" y="202019"/>
                    <a:pt x="182350" y="189790"/>
                    <a:pt x="191386" y="180754"/>
                  </a:cubicBezTo>
                  <a:lnTo>
                    <a:pt x="212652" y="159489"/>
                  </a:lnTo>
                  <a:cubicBezTo>
                    <a:pt x="216180" y="148904"/>
                    <a:pt x="233898" y="77098"/>
                    <a:pt x="255182" y="63796"/>
                  </a:cubicBezTo>
                  <a:cubicBezTo>
                    <a:pt x="274190" y="51916"/>
                    <a:pt x="318977" y="42531"/>
                    <a:pt x="318977" y="42531"/>
                  </a:cubicBezTo>
                  <a:cubicBezTo>
                    <a:pt x="330731" y="7271"/>
                    <a:pt x="329610" y="21841"/>
                    <a:pt x="32961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8E92AD12-A2DB-1BB6-3D20-1F475C28B299}"/>
                </a:ext>
              </a:extLst>
            </p:cNvPr>
            <p:cNvSpPr/>
            <p:nvPr/>
          </p:nvSpPr>
          <p:spPr>
            <a:xfrm>
              <a:off x="6982130" y="4066669"/>
              <a:ext cx="116987" cy="318976"/>
            </a:xfrm>
            <a:custGeom>
              <a:avLst/>
              <a:gdLst>
                <a:gd name="connsiteX0" fmla="*/ 116987 w 116987"/>
                <a:gd name="connsiteY0" fmla="*/ 318976 h 318976"/>
                <a:gd name="connsiteX1" fmla="*/ 95721 w 116987"/>
                <a:gd name="connsiteY1" fmla="*/ 265813 h 318976"/>
                <a:gd name="connsiteX2" fmla="*/ 85089 w 116987"/>
                <a:gd name="connsiteY2" fmla="*/ 233916 h 318976"/>
                <a:gd name="connsiteX3" fmla="*/ 63824 w 116987"/>
                <a:gd name="connsiteY3" fmla="*/ 202018 h 318976"/>
                <a:gd name="connsiteX4" fmla="*/ 42559 w 116987"/>
                <a:gd name="connsiteY4" fmla="*/ 138223 h 318976"/>
                <a:gd name="connsiteX5" fmla="*/ 31926 w 116987"/>
                <a:gd name="connsiteY5" fmla="*/ 106325 h 318976"/>
                <a:gd name="connsiteX6" fmla="*/ 10661 w 116987"/>
                <a:gd name="connsiteY6" fmla="*/ 42530 h 318976"/>
                <a:gd name="connsiteX7" fmla="*/ 28 w 116987"/>
                <a:gd name="connsiteY7" fmla="*/ 0 h 3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987" h="318976">
                  <a:moveTo>
                    <a:pt x="116987" y="318976"/>
                  </a:moveTo>
                  <a:cubicBezTo>
                    <a:pt x="109898" y="301255"/>
                    <a:pt x="102423" y="283684"/>
                    <a:pt x="95721" y="265813"/>
                  </a:cubicBezTo>
                  <a:cubicBezTo>
                    <a:pt x="91786" y="255319"/>
                    <a:pt x="90101" y="243940"/>
                    <a:pt x="85089" y="233916"/>
                  </a:cubicBezTo>
                  <a:cubicBezTo>
                    <a:pt x="79374" y="222486"/>
                    <a:pt x="69014" y="213695"/>
                    <a:pt x="63824" y="202018"/>
                  </a:cubicBezTo>
                  <a:cubicBezTo>
                    <a:pt x="54720" y="181535"/>
                    <a:pt x="49647" y="159488"/>
                    <a:pt x="42559" y="138223"/>
                  </a:cubicBezTo>
                  <a:lnTo>
                    <a:pt x="31926" y="106325"/>
                  </a:lnTo>
                  <a:lnTo>
                    <a:pt x="10661" y="42530"/>
                  </a:lnTo>
                  <a:cubicBezTo>
                    <a:pt x="-1093" y="7270"/>
                    <a:pt x="28" y="21840"/>
                    <a:pt x="28" y="0"/>
                  </a:cubicBezTo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DD7250F0-853A-C7DF-24CD-00F2417BC2AE}"/>
                </a:ext>
              </a:extLst>
            </p:cNvPr>
            <p:cNvSpPr/>
            <p:nvPr/>
          </p:nvSpPr>
          <p:spPr>
            <a:xfrm>
              <a:off x="7194810" y="4109199"/>
              <a:ext cx="425302" cy="191386"/>
            </a:xfrm>
            <a:custGeom>
              <a:avLst/>
              <a:gdLst>
                <a:gd name="connsiteX0" fmla="*/ 0 w 425302"/>
                <a:gd name="connsiteY0" fmla="*/ 191386 h 191386"/>
                <a:gd name="connsiteX1" fmla="*/ 74428 w 425302"/>
                <a:gd name="connsiteY1" fmla="*/ 180753 h 191386"/>
                <a:gd name="connsiteX2" fmla="*/ 106325 w 425302"/>
                <a:gd name="connsiteY2" fmla="*/ 191386 h 191386"/>
                <a:gd name="connsiteX3" fmla="*/ 180753 w 425302"/>
                <a:gd name="connsiteY3" fmla="*/ 180753 h 191386"/>
                <a:gd name="connsiteX4" fmla="*/ 191386 w 425302"/>
                <a:gd name="connsiteY4" fmla="*/ 148856 h 191386"/>
                <a:gd name="connsiteX5" fmla="*/ 244548 w 425302"/>
                <a:gd name="connsiteY5" fmla="*/ 116958 h 191386"/>
                <a:gd name="connsiteX6" fmla="*/ 297711 w 425302"/>
                <a:gd name="connsiteY6" fmla="*/ 106325 h 191386"/>
                <a:gd name="connsiteX7" fmla="*/ 329609 w 425302"/>
                <a:gd name="connsiteY7" fmla="*/ 95693 h 191386"/>
                <a:gd name="connsiteX8" fmla="*/ 361507 w 425302"/>
                <a:gd name="connsiteY8" fmla="*/ 63795 h 191386"/>
                <a:gd name="connsiteX9" fmla="*/ 372139 w 425302"/>
                <a:gd name="connsiteY9" fmla="*/ 31897 h 191386"/>
                <a:gd name="connsiteX10" fmla="*/ 393404 w 425302"/>
                <a:gd name="connsiteY10" fmla="*/ 0 h 191386"/>
                <a:gd name="connsiteX11" fmla="*/ 425302 w 425302"/>
                <a:gd name="connsiteY11" fmla="*/ 10632 h 19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5302" h="191386">
                  <a:moveTo>
                    <a:pt x="0" y="191386"/>
                  </a:moveTo>
                  <a:cubicBezTo>
                    <a:pt x="24809" y="187842"/>
                    <a:pt x="49367" y="180753"/>
                    <a:pt x="74428" y="180753"/>
                  </a:cubicBezTo>
                  <a:cubicBezTo>
                    <a:pt x="85636" y="180753"/>
                    <a:pt x="95117" y="191386"/>
                    <a:pt x="106325" y="191386"/>
                  </a:cubicBezTo>
                  <a:cubicBezTo>
                    <a:pt x="131386" y="191386"/>
                    <a:pt x="155944" y="184297"/>
                    <a:pt x="180753" y="180753"/>
                  </a:cubicBezTo>
                  <a:cubicBezTo>
                    <a:pt x="184297" y="170121"/>
                    <a:pt x="185620" y="158466"/>
                    <a:pt x="191386" y="148856"/>
                  </a:cubicBezTo>
                  <a:cubicBezTo>
                    <a:pt x="204662" y="126729"/>
                    <a:pt x="220932" y="122862"/>
                    <a:pt x="244548" y="116958"/>
                  </a:cubicBezTo>
                  <a:cubicBezTo>
                    <a:pt x="262080" y="112575"/>
                    <a:pt x="280179" y="110708"/>
                    <a:pt x="297711" y="106325"/>
                  </a:cubicBezTo>
                  <a:cubicBezTo>
                    <a:pt x="308584" y="103607"/>
                    <a:pt x="318976" y="99237"/>
                    <a:pt x="329609" y="95693"/>
                  </a:cubicBezTo>
                  <a:cubicBezTo>
                    <a:pt x="340242" y="85060"/>
                    <a:pt x="353166" y="76306"/>
                    <a:pt x="361507" y="63795"/>
                  </a:cubicBezTo>
                  <a:cubicBezTo>
                    <a:pt x="367724" y="54470"/>
                    <a:pt x="367127" y="41922"/>
                    <a:pt x="372139" y="31897"/>
                  </a:cubicBezTo>
                  <a:cubicBezTo>
                    <a:pt x="377854" y="20467"/>
                    <a:pt x="386316" y="10632"/>
                    <a:pt x="393404" y="0"/>
                  </a:cubicBezTo>
                  <a:lnTo>
                    <a:pt x="425302" y="10632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4C648652-214B-CA8A-6CAE-47D192A56DAA}"/>
                </a:ext>
              </a:extLst>
            </p:cNvPr>
            <p:cNvSpPr/>
            <p:nvPr/>
          </p:nvSpPr>
          <p:spPr>
            <a:xfrm>
              <a:off x="7375378" y="4300585"/>
              <a:ext cx="255366" cy="116958"/>
            </a:xfrm>
            <a:custGeom>
              <a:avLst/>
              <a:gdLst>
                <a:gd name="connsiteX0" fmla="*/ 255366 w 255366"/>
                <a:gd name="connsiteY0" fmla="*/ 116958 h 116958"/>
                <a:gd name="connsiteX1" fmla="*/ 202204 w 255366"/>
                <a:gd name="connsiteY1" fmla="*/ 95693 h 116958"/>
                <a:gd name="connsiteX2" fmla="*/ 53348 w 255366"/>
                <a:gd name="connsiteY2" fmla="*/ 74428 h 116958"/>
                <a:gd name="connsiteX3" fmla="*/ 185 w 255366"/>
                <a:gd name="connsiteY3" fmla="*/ 31897 h 116958"/>
                <a:gd name="connsiteX4" fmla="*/ 10818 w 255366"/>
                <a:gd name="connsiteY4" fmla="*/ 0 h 1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366" h="116958">
                  <a:moveTo>
                    <a:pt x="255366" y="116958"/>
                  </a:moveTo>
                  <a:cubicBezTo>
                    <a:pt x="237645" y="109870"/>
                    <a:pt x="220485" y="101177"/>
                    <a:pt x="202204" y="95693"/>
                  </a:cubicBezTo>
                  <a:cubicBezTo>
                    <a:pt x="162373" y="83743"/>
                    <a:pt x="87438" y="78216"/>
                    <a:pt x="53348" y="74428"/>
                  </a:cubicBezTo>
                  <a:cubicBezTo>
                    <a:pt x="28468" y="66134"/>
                    <a:pt x="5843" y="65846"/>
                    <a:pt x="185" y="31897"/>
                  </a:cubicBezTo>
                  <a:cubicBezTo>
                    <a:pt x="-1657" y="20842"/>
                    <a:pt x="10818" y="0"/>
                    <a:pt x="1081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AE25EFBA-D3D8-6C0D-846A-CCDD66094762}"/>
                </a:ext>
              </a:extLst>
            </p:cNvPr>
            <p:cNvSpPr/>
            <p:nvPr/>
          </p:nvSpPr>
          <p:spPr>
            <a:xfrm>
              <a:off x="7535051" y="4162362"/>
              <a:ext cx="202019" cy="414669"/>
            </a:xfrm>
            <a:custGeom>
              <a:avLst/>
              <a:gdLst>
                <a:gd name="connsiteX0" fmla="*/ 0 w 202019"/>
                <a:gd name="connsiteY0" fmla="*/ 414669 h 414669"/>
                <a:gd name="connsiteX1" fmla="*/ 10633 w 202019"/>
                <a:gd name="connsiteY1" fmla="*/ 361507 h 414669"/>
                <a:gd name="connsiteX2" fmla="*/ 31898 w 202019"/>
                <a:gd name="connsiteY2" fmla="*/ 212651 h 414669"/>
                <a:gd name="connsiteX3" fmla="*/ 53163 w 202019"/>
                <a:gd name="connsiteY3" fmla="*/ 180753 h 414669"/>
                <a:gd name="connsiteX4" fmla="*/ 85061 w 202019"/>
                <a:gd name="connsiteY4" fmla="*/ 159488 h 414669"/>
                <a:gd name="connsiteX5" fmla="*/ 95693 w 202019"/>
                <a:gd name="connsiteY5" fmla="*/ 127590 h 414669"/>
                <a:gd name="connsiteX6" fmla="*/ 148856 w 202019"/>
                <a:gd name="connsiteY6" fmla="*/ 74427 h 414669"/>
                <a:gd name="connsiteX7" fmla="*/ 159489 w 202019"/>
                <a:gd name="connsiteY7" fmla="*/ 42530 h 414669"/>
                <a:gd name="connsiteX8" fmla="*/ 202019 w 202019"/>
                <a:gd name="connsiteY8" fmla="*/ 0 h 41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19" h="414669">
                  <a:moveTo>
                    <a:pt x="0" y="414669"/>
                  </a:moveTo>
                  <a:cubicBezTo>
                    <a:pt x="3544" y="396948"/>
                    <a:pt x="8391" y="379439"/>
                    <a:pt x="10633" y="361507"/>
                  </a:cubicBezTo>
                  <a:cubicBezTo>
                    <a:pt x="14707" y="328916"/>
                    <a:pt x="11055" y="254337"/>
                    <a:pt x="31898" y="212651"/>
                  </a:cubicBezTo>
                  <a:cubicBezTo>
                    <a:pt x="37613" y="201221"/>
                    <a:pt x="44127" y="189789"/>
                    <a:pt x="53163" y="180753"/>
                  </a:cubicBezTo>
                  <a:cubicBezTo>
                    <a:pt x="62199" y="171717"/>
                    <a:pt x="74428" y="166576"/>
                    <a:pt x="85061" y="159488"/>
                  </a:cubicBezTo>
                  <a:cubicBezTo>
                    <a:pt x="88605" y="148855"/>
                    <a:pt x="88968" y="136556"/>
                    <a:pt x="95693" y="127590"/>
                  </a:cubicBezTo>
                  <a:cubicBezTo>
                    <a:pt x="110730" y="107541"/>
                    <a:pt x="148856" y="74427"/>
                    <a:pt x="148856" y="74427"/>
                  </a:cubicBezTo>
                  <a:cubicBezTo>
                    <a:pt x="152400" y="63795"/>
                    <a:pt x="152488" y="51282"/>
                    <a:pt x="159489" y="42530"/>
                  </a:cubicBezTo>
                  <a:cubicBezTo>
                    <a:pt x="227912" y="-42996"/>
                    <a:pt x="167110" y="69821"/>
                    <a:pt x="20201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59ABA8FE-7DAB-F61E-4FBF-E909F0A01765}"/>
                </a:ext>
              </a:extLst>
            </p:cNvPr>
            <p:cNvSpPr/>
            <p:nvPr/>
          </p:nvSpPr>
          <p:spPr>
            <a:xfrm>
              <a:off x="7630744" y="4194259"/>
              <a:ext cx="404703" cy="244549"/>
            </a:xfrm>
            <a:custGeom>
              <a:avLst/>
              <a:gdLst>
                <a:gd name="connsiteX0" fmla="*/ 0 w 404703"/>
                <a:gd name="connsiteY0" fmla="*/ 233916 h 244549"/>
                <a:gd name="connsiteX1" fmla="*/ 53163 w 404703"/>
                <a:gd name="connsiteY1" fmla="*/ 244549 h 244549"/>
                <a:gd name="connsiteX2" fmla="*/ 159489 w 404703"/>
                <a:gd name="connsiteY2" fmla="*/ 212651 h 244549"/>
                <a:gd name="connsiteX3" fmla="*/ 223284 w 404703"/>
                <a:gd name="connsiteY3" fmla="*/ 148856 h 244549"/>
                <a:gd name="connsiteX4" fmla="*/ 340242 w 404703"/>
                <a:gd name="connsiteY4" fmla="*/ 159489 h 244549"/>
                <a:gd name="connsiteX5" fmla="*/ 382773 w 404703"/>
                <a:gd name="connsiteY5" fmla="*/ 116958 h 244549"/>
                <a:gd name="connsiteX6" fmla="*/ 404038 w 404703"/>
                <a:gd name="connsiteY6" fmla="*/ 53163 h 244549"/>
                <a:gd name="connsiteX7" fmla="*/ 393405 w 404703"/>
                <a:gd name="connsiteY7" fmla="*/ 0 h 24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703" h="244549">
                  <a:moveTo>
                    <a:pt x="0" y="233916"/>
                  </a:moveTo>
                  <a:cubicBezTo>
                    <a:pt x="17721" y="237460"/>
                    <a:pt x="35091" y="244549"/>
                    <a:pt x="53163" y="244549"/>
                  </a:cubicBezTo>
                  <a:cubicBezTo>
                    <a:pt x="100382" y="244549"/>
                    <a:pt x="127063" y="241474"/>
                    <a:pt x="159489" y="212651"/>
                  </a:cubicBezTo>
                  <a:cubicBezTo>
                    <a:pt x="181966" y="192671"/>
                    <a:pt x="223284" y="148856"/>
                    <a:pt x="223284" y="148856"/>
                  </a:cubicBezTo>
                  <a:cubicBezTo>
                    <a:pt x="262270" y="152400"/>
                    <a:pt x="301855" y="167166"/>
                    <a:pt x="340242" y="159489"/>
                  </a:cubicBezTo>
                  <a:cubicBezTo>
                    <a:pt x="359902" y="155557"/>
                    <a:pt x="382773" y="116958"/>
                    <a:pt x="382773" y="116958"/>
                  </a:cubicBezTo>
                  <a:cubicBezTo>
                    <a:pt x="389861" y="95693"/>
                    <a:pt x="408434" y="75143"/>
                    <a:pt x="404038" y="53163"/>
                  </a:cubicBezTo>
                  <a:lnTo>
                    <a:pt x="39340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0F4B743A-7070-B0FA-6F37-1A589A987723}"/>
                </a:ext>
              </a:extLst>
            </p:cNvPr>
            <p:cNvSpPr/>
            <p:nvPr/>
          </p:nvSpPr>
          <p:spPr>
            <a:xfrm>
              <a:off x="7598465" y="4460073"/>
              <a:ext cx="64177" cy="53163"/>
            </a:xfrm>
            <a:custGeom>
              <a:avLst/>
              <a:gdLst>
                <a:gd name="connsiteX0" fmla="*/ 64177 w 64177"/>
                <a:gd name="connsiteY0" fmla="*/ 0 h 53163"/>
                <a:gd name="connsiteX1" fmla="*/ 382 w 64177"/>
                <a:gd name="connsiteY1" fmla="*/ 42530 h 53163"/>
                <a:gd name="connsiteX2" fmla="*/ 382 w 64177"/>
                <a:gd name="connsiteY2" fmla="*/ 53163 h 5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77" h="53163">
                  <a:moveTo>
                    <a:pt x="64177" y="0"/>
                  </a:moveTo>
                  <a:cubicBezTo>
                    <a:pt x="6961" y="11444"/>
                    <a:pt x="12427" y="-5651"/>
                    <a:pt x="382" y="42530"/>
                  </a:cubicBezTo>
                  <a:cubicBezTo>
                    <a:pt x="-478" y="45969"/>
                    <a:pt x="382" y="49619"/>
                    <a:pt x="382" y="531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10937340-6E2C-8952-C023-76D742BFF270}"/>
                </a:ext>
              </a:extLst>
            </p:cNvPr>
            <p:cNvSpPr/>
            <p:nvPr/>
          </p:nvSpPr>
          <p:spPr>
            <a:xfrm>
              <a:off x="7044978" y="4608812"/>
              <a:ext cx="394379" cy="372257"/>
            </a:xfrm>
            <a:custGeom>
              <a:avLst/>
              <a:gdLst>
                <a:gd name="connsiteX0" fmla="*/ 373114 w 373114"/>
                <a:gd name="connsiteY0" fmla="*/ 0 h 340242"/>
                <a:gd name="connsiteX1" fmla="*/ 298686 w 373114"/>
                <a:gd name="connsiteY1" fmla="*/ 95693 h 340242"/>
                <a:gd name="connsiteX2" fmla="*/ 266789 w 373114"/>
                <a:gd name="connsiteY2" fmla="*/ 106325 h 340242"/>
                <a:gd name="connsiteX3" fmla="*/ 234891 w 373114"/>
                <a:gd name="connsiteY3" fmla="*/ 127590 h 340242"/>
                <a:gd name="connsiteX4" fmla="*/ 202993 w 373114"/>
                <a:gd name="connsiteY4" fmla="*/ 138223 h 340242"/>
                <a:gd name="connsiteX5" fmla="*/ 139198 w 373114"/>
                <a:gd name="connsiteY5" fmla="*/ 180753 h 340242"/>
                <a:gd name="connsiteX6" fmla="*/ 107300 w 373114"/>
                <a:gd name="connsiteY6" fmla="*/ 202018 h 340242"/>
                <a:gd name="connsiteX7" fmla="*/ 43505 w 373114"/>
                <a:gd name="connsiteY7" fmla="*/ 233916 h 340242"/>
                <a:gd name="connsiteX8" fmla="*/ 32872 w 373114"/>
                <a:gd name="connsiteY8" fmla="*/ 265814 h 340242"/>
                <a:gd name="connsiteX9" fmla="*/ 975 w 373114"/>
                <a:gd name="connsiteY9" fmla="*/ 287079 h 340242"/>
                <a:gd name="connsiteX10" fmla="*/ 11607 w 373114"/>
                <a:gd name="connsiteY10" fmla="*/ 340242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3114" h="340242">
                  <a:moveTo>
                    <a:pt x="373114" y="0"/>
                  </a:moveTo>
                  <a:cubicBezTo>
                    <a:pt x="360352" y="21270"/>
                    <a:pt x="327258" y="86169"/>
                    <a:pt x="298686" y="95693"/>
                  </a:cubicBezTo>
                  <a:lnTo>
                    <a:pt x="266789" y="106325"/>
                  </a:lnTo>
                  <a:cubicBezTo>
                    <a:pt x="256156" y="113413"/>
                    <a:pt x="246321" y="121875"/>
                    <a:pt x="234891" y="127590"/>
                  </a:cubicBezTo>
                  <a:cubicBezTo>
                    <a:pt x="224866" y="132602"/>
                    <a:pt x="212790" y="132780"/>
                    <a:pt x="202993" y="138223"/>
                  </a:cubicBezTo>
                  <a:cubicBezTo>
                    <a:pt x="180652" y="150635"/>
                    <a:pt x="160463" y="166576"/>
                    <a:pt x="139198" y="180753"/>
                  </a:cubicBezTo>
                  <a:cubicBezTo>
                    <a:pt x="128565" y="187841"/>
                    <a:pt x="119423" y="197977"/>
                    <a:pt x="107300" y="202018"/>
                  </a:cubicBezTo>
                  <a:cubicBezTo>
                    <a:pt x="63280" y="216692"/>
                    <a:pt x="84728" y="206434"/>
                    <a:pt x="43505" y="233916"/>
                  </a:cubicBezTo>
                  <a:cubicBezTo>
                    <a:pt x="39961" y="244549"/>
                    <a:pt x="39873" y="257062"/>
                    <a:pt x="32872" y="265814"/>
                  </a:cubicBezTo>
                  <a:cubicBezTo>
                    <a:pt x="24889" y="275792"/>
                    <a:pt x="4486" y="274792"/>
                    <a:pt x="975" y="287079"/>
                  </a:cubicBezTo>
                  <a:cubicBezTo>
                    <a:pt x="-3990" y="304456"/>
                    <a:pt x="11607" y="340242"/>
                    <a:pt x="11607" y="34024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7CDCDF39-2956-552A-384F-78C7A4A25904}"/>
                </a:ext>
              </a:extLst>
            </p:cNvPr>
            <p:cNvSpPr/>
            <p:nvPr/>
          </p:nvSpPr>
          <p:spPr>
            <a:xfrm>
              <a:off x="7288928" y="4747152"/>
              <a:ext cx="44105" cy="244549"/>
            </a:xfrm>
            <a:custGeom>
              <a:avLst/>
              <a:gdLst>
                <a:gd name="connsiteX0" fmla="*/ 44105 w 44105"/>
                <a:gd name="connsiteY0" fmla="*/ 0 h 244549"/>
                <a:gd name="connsiteX1" fmla="*/ 1575 w 44105"/>
                <a:gd name="connsiteY1" fmla="*/ 53163 h 244549"/>
                <a:gd name="connsiteX2" fmla="*/ 12207 w 44105"/>
                <a:gd name="connsiteY2" fmla="*/ 116958 h 244549"/>
                <a:gd name="connsiteX3" fmla="*/ 33472 w 44105"/>
                <a:gd name="connsiteY3" fmla="*/ 180754 h 244549"/>
                <a:gd name="connsiteX4" fmla="*/ 44105 w 44105"/>
                <a:gd name="connsiteY4" fmla="*/ 212651 h 244549"/>
                <a:gd name="connsiteX5" fmla="*/ 44105 w 44105"/>
                <a:gd name="connsiteY5" fmla="*/ 244549 h 24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05" h="244549">
                  <a:moveTo>
                    <a:pt x="44105" y="0"/>
                  </a:moveTo>
                  <a:cubicBezTo>
                    <a:pt x="29928" y="17721"/>
                    <a:pt x="7546" y="31269"/>
                    <a:pt x="1575" y="53163"/>
                  </a:cubicBezTo>
                  <a:cubicBezTo>
                    <a:pt x="-4097" y="73962"/>
                    <a:pt x="6978" y="96043"/>
                    <a:pt x="12207" y="116958"/>
                  </a:cubicBezTo>
                  <a:cubicBezTo>
                    <a:pt x="17643" y="138704"/>
                    <a:pt x="26383" y="159489"/>
                    <a:pt x="33472" y="180754"/>
                  </a:cubicBezTo>
                  <a:cubicBezTo>
                    <a:pt x="37016" y="191386"/>
                    <a:pt x="44105" y="201443"/>
                    <a:pt x="44105" y="212651"/>
                  </a:cubicBezTo>
                  <a:lnTo>
                    <a:pt x="44105" y="244549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7E17D573-7733-59BC-C519-C28FF908E2C1}"/>
                </a:ext>
              </a:extLst>
            </p:cNvPr>
            <p:cNvSpPr/>
            <p:nvPr/>
          </p:nvSpPr>
          <p:spPr>
            <a:xfrm>
              <a:off x="6716327" y="4821580"/>
              <a:ext cx="425320" cy="91638"/>
            </a:xfrm>
            <a:custGeom>
              <a:avLst/>
              <a:gdLst>
                <a:gd name="connsiteX0" fmla="*/ 425320 w 425320"/>
                <a:gd name="connsiteY0" fmla="*/ 21265 h 91638"/>
                <a:gd name="connsiteX1" fmla="*/ 372157 w 425320"/>
                <a:gd name="connsiteY1" fmla="*/ 10633 h 91638"/>
                <a:gd name="connsiteX2" fmla="*/ 329627 w 425320"/>
                <a:gd name="connsiteY2" fmla="*/ 0 h 91638"/>
                <a:gd name="connsiteX3" fmla="*/ 276464 w 425320"/>
                <a:gd name="connsiteY3" fmla="*/ 10633 h 91638"/>
                <a:gd name="connsiteX4" fmla="*/ 138241 w 425320"/>
                <a:gd name="connsiteY4" fmla="*/ 21265 h 91638"/>
                <a:gd name="connsiteX5" fmla="*/ 53180 w 425320"/>
                <a:gd name="connsiteY5" fmla="*/ 31898 h 91638"/>
                <a:gd name="connsiteX6" fmla="*/ 17 w 425320"/>
                <a:gd name="connsiteY6" fmla="*/ 74428 h 9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320" h="91638">
                  <a:moveTo>
                    <a:pt x="425320" y="21265"/>
                  </a:moveTo>
                  <a:cubicBezTo>
                    <a:pt x="407599" y="17721"/>
                    <a:pt x="389799" y="14553"/>
                    <a:pt x="372157" y="10633"/>
                  </a:cubicBezTo>
                  <a:cubicBezTo>
                    <a:pt x="357892" y="7463"/>
                    <a:pt x="344240" y="0"/>
                    <a:pt x="329627" y="0"/>
                  </a:cubicBezTo>
                  <a:cubicBezTo>
                    <a:pt x="311555" y="0"/>
                    <a:pt x="294425" y="8637"/>
                    <a:pt x="276464" y="10633"/>
                  </a:cubicBezTo>
                  <a:cubicBezTo>
                    <a:pt x="230536" y="15736"/>
                    <a:pt x="184243" y="16884"/>
                    <a:pt x="138241" y="21265"/>
                  </a:cubicBezTo>
                  <a:cubicBezTo>
                    <a:pt x="109795" y="23974"/>
                    <a:pt x="81534" y="28354"/>
                    <a:pt x="53180" y="31898"/>
                  </a:cubicBezTo>
                  <a:cubicBezTo>
                    <a:pt x="-2489" y="87567"/>
                    <a:pt x="17" y="110122"/>
                    <a:pt x="17" y="744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1A109413-D238-F452-EF5B-548B0F85995C}"/>
                </a:ext>
              </a:extLst>
            </p:cNvPr>
            <p:cNvSpPr/>
            <p:nvPr/>
          </p:nvSpPr>
          <p:spPr>
            <a:xfrm>
              <a:off x="6482428" y="4662092"/>
              <a:ext cx="95874" cy="223283"/>
            </a:xfrm>
            <a:custGeom>
              <a:avLst/>
              <a:gdLst>
                <a:gd name="connsiteX0" fmla="*/ 0 w 95874"/>
                <a:gd name="connsiteY0" fmla="*/ 0 h 223283"/>
                <a:gd name="connsiteX1" fmla="*/ 31898 w 95874"/>
                <a:gd name="connsiteY1" fmla="*/ 85060 h 223283"/>
                <a:gd name="connsiteX2" fmla="*/ 85061 w 95874"/>
                <a:gd name="connsiteY2" fmla="*/ 170121 h 223283"/>
                <a:gd name="connsiteX3" fmla="*/ 85061 w 95874"/>
                <a:gd name="connsiteY3" fmla="*/ 223283 h 2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874" h="223283">
                  <a:moveTo>
                    <a:pt x="0" y="0"/>
                  </a:moveTo>
                  <a:cubicBezTo>
                    <a:pt x="25209" y="126041"/>
                    <a:pt x="-7926" y="-4545"/>
                    <a:pt x="31898" y="85060"/>
                  </a:cubicBezTo>
                  <a:cubicBezTo>
                    <a:pt x="69191" y="168971"/>
                    <a:pt x="27678" y="131866"/>
                    <a:pt x="85061" y="170121"/>
                  </a:cubicBezTo>
                  <a:cubicBezTo>
                    <a:pt x="98199" y="209536"/>
                    <a:pt x="100705" y="191994"/>
                    <a:pt x="85061" y="22328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54502991-58C8-F761-B393-F1E6BD5BAE5A}"/>
                </a:ext>
              </a:extLst>
            </p:cNvPr>
            <p:cNvSpPr/>
            <p:nvPr/>
          </p:nvSpPr>
          <p:spPr>
            <a:xfrm>
              <a:off x="8353758" y="4162362"/>
              <a:ext cx="138224" cy="414669"/>
            </a:xfrm>
            <a:custGeom>
              <a:avLst/>
              <a:gdLst>
                <a:gd name="connsiteX0" fmla="*/ 138224 w 138224"/>
                <a:gd name="connsiteY0" fmla="*/ 414669 h 414669"/>
                <a:gd name="connsiteX1" fmla="*/ 116959 w 138224"/>
                <a:gd name="connsiteY1" fmla="*/ 361507 h 414669"/>
                <a:gd name="connsiteX2" fmla="*/ 95693 w 138224"/>
                <a:gd name="connsiteY2" fmla="*/ 340241 h 414669"/>
                <a:gd name="connsiteX3" fmla="*/ 74428 w 138224"/>
                <a:gd name="connsiteY3" fmla="*/ 265813 h 414669"/>
                <a:gd name="connsiteX4" fmla="*/ 21266 w 138224"/>
                <a:gd name="connsiteY4" fmla="*/ 202018 h 414669"/>
                <a:gd name="connsiteX5" fmla="*/ 0 w 138224"/>
                <a:gd name="connsiteY5" fmla="*/ 159488 h 414669"/>
                <a:gd name="connsiteX6" fmla="*/ 21266 w 138224"/>
                <a:gd name="connsiteY6" fmla="*/ 74427 h 414669"/>
                <a:gd name="connsiteX7" fmla="*/ 31898 w 138224"/>
                <a:gd name="connsiteY7" fmla="*/ 42530 h 414669"/>
                <a:gd name="connsiteX8" fmla="*/ 21266 w 138224"/>
                <a:gd name="connsiteY8" fmla="*/ 0 h 41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224" h="414669">
                  <a:moveTo>
                    <a:pt x="138224" y="414669"/>
                  </a:moveTo>
                  <a:cubicBezTo>
                    <a:pt x="131136" y="396948"/>
                    <a:pt x="126428" y="378078"/>
                    <a:pt x="116959" y="361507"/>
                  </a:cubicBezTo>
                  <a:cubicBezTo>
                    <a:pt x="111985" y="352803"/>
                    <a:pt x="100851" y="348837"/>
                    <a:pt x="95693" y="340241"/>
                  </a:cubicBezTo>
                  <a:cubicBezTo>
                    <a:pt x="85351" y="323004"/>
                    <a:pt x="81376" y="282025"/>
                    <a:pt x="74428" y="265813"/>
                  </a:cubicBezTo>
                  <a:cubicBezTo>
                    <a:pt x="56349" y="223630"/>
                    <a:pt x="48634" y="240334"/>
                    <a:pt x="21266" y="202018"/>
                  </a:cubicBezTo>
                  <a:cubicBezTo>
                    <a:pt x="12053" y="189120"/>
                    <a:pt x="7089" y="173665"/>
                    <a:pt x="0" y="159488"/>
                  </a:cubicBezTo>
                  <a:cubicBezTo>
                    <a:pt x="7089" y="131134"/>
                    <a:pt x="13576" y="102624"/>
                    <a:pt x="21266" y="74427"/>
                  </a:cubicBezTo>
                  <a:cubicBezTo>
                    <a:pt x="24215" y="63614"/>
                    <a:pt x="31898" y="53737"/>
                    <a:pt x="31898" y="42530"/>
                  </a:cubicBezTo>
                  <a:cubicBezTo>
                    <a:pt x="31898" y="27917"/>
                    <a:pt x="21266" y="0"/>
                    <a:pt x="2126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8A2E1798-01BD-72DD-6C73-C89F9B76C44C}"/>
                </a:ext>
              </a:extLst>
            </p:cNvPr>
            <p:cNvSpPr/>
            <p:nvPr/>
          </p:nvSpPr>
          <p:spPr>
            <a:xfrm>
              <a:off x="8438819" y="4066669"/>
              <a:ext cx="244549" cy="404037"/>
            </a:xfrm>
            <a:custGeom>
              <a:avLst/>
              <a:gdLst>
                <a:gd name="connsiteX0" fmla="*/ 0 w 244549"/>
                <a:gd name="connsiteY0" fmla="*/ 404037 h 404037"/>
                <a:gd name="connsiteX1" fmla="*/ 31898 w 244549"/>
                <a:gd name="connsiteY1" fmla="*/ 308344 h 404037"/>
                <a:gd name="connsiteX2" fmla="*/ 42530 w 244549"/>
                <a:gd name="connsiteY2" fmla="*/ 276446 h 404037"/>
                <a:gd name="connsiteX3" fmla="*/ 63795 w 244549"/>
                <a:gd name="connsiteY3" fmla="*/ 244548 h 404037"/>
                <a:gd name="connsiteX4" fmla="*/ 85060 w 244549"/>
                <a:gd name="connsiteY4" fmla="*/ 180753 h 404037"/>
                <a:gd name="connsiteX5" fmla="*/ 159488 w 244549"/>
                <a:gd name="connsiteY5" fmla="*/ 138223 h 404037"/>
                <a:gd name="connsiteX6" fmla="*/ 170121 w 244549"/>
                <a:gd name="connsiteY6" fmla="*/ 106325 h 404037"/>
                <a:gd name="connsiteX7" fmla="*/ 180753 w 244549"/>
                <a:gd name="connsiteY7" fmla="*/ 31897 h 404037"/>
                <a:gd name="connsiteX8" fmla="*/ 212651 w 244549"/>
                <a:gd name="connsiteY8" fmla="*/ 21265 h 404037"/>
                <a:gd name="connsiteX9" fmla="*/ 244549 w 244549"/>
                <a:gd name="connsiteY9" fmla="*/ 0 h 4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549" h="404037">
                  <a:moveTo>
                    <a:pt x="0" y="404037"/>
                  </a:moveTo>
                  <a:lnTo>
                    <a:pt x="31898" y="308344"/>
                  </a:lnTo>
                  <a:cubicBezTo>
                    <a:pt x="35442" y="297711"/>
                    <a:pt x="36313" y="285771"/>
                    <a:pt x="42530" y="276446"/>
                  </a:cubicBezTo>
                  <a:cubicBezTo>
                    <a:pt x="49618" y="265813"/>
                    <a:pt x="58605" y="256225"/>
                    <a:pt x="63795" y="244548"/>
                  </a:cubicBezTo>
                  <a:cubicBezTo>
                    <a:pt x="72899" y="224065"/>
                    <a:pt x="66409" y="193187"/>
                    <a:pt x="85060" y="180753"/>
                  </a:cubicBezTo>
                  <a:cubicBezTo>
                    <a:pt x="130146" y="150696"/>
                    <a:pt x="105528" y="165203"/>
                    <a:pt x="159488" y="138223"/>
                  </a:cubicBezTo>
                  <a:cubicBezTo>
                    <a:pt x="163032" y="127590"/>
                    <a:pt x="167923" y="117315"/>
                    <a:pt x="170121" y="106325"/>
                  </a:cubicBezTo>
                  <a:cubicBezTo>
                    <a:pt x="175036" y="81750"/>
                    <a:pt x="169545" y="54312"/>
                    <a:pt x="180753" y="31897"/>
                  </a:cubicBezTo>
                  <a:cubicBezTo>
                    <a:pt x="185765" y="21872"/>
                    <a:pt x="202018" y="24809"/>
                    <a:pt x="212651" y="21265"/>
                  </a:cubicBezTo>
                  <a:lnTo>
                    <a:pt x="24454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8EBA685D-E163-BCB0-C826-22F5BC6D00B8}"/>
                </a:ext>
              </a:extLst>
            </p:cNvPr>
            <p:cNvSpPr/>
            <p:nvPr/>
          </p:nvSpPr>
          <p:spPr>
            <a:xfrm>
              <a:off x="8449451" y="4172994"/>
              <a:ext cx="520996" cy="350875"/>
            </a:xfrm>
            <a:custGeom>
              <a:avLst/>
              <a:gdLst>
                <a:gd name="connsiteX0" fmla="*/ 0 w 520996"/>
                <a:gd name="connsiteY0" fmla="*/ 350875 h 350875"/>
                <a:gd name="connsiteX1" fmla="*/ 63796 w 520996"/>
                <a:gd name="connsiteY1" fmla="*/ 340242 h 350875"/>
                <a:gd name="connsiteX2" fmla="*/ 106326 w 520996"/>
                <a:gd name="connsiteY2" fmla="*/ 329609 h 350875"/>
                <a:gd name="connsiteX3" fmla="*/ 233917 w 520996"/>
                <a:gd name="connsiteY3" fmla="*/ 318977 h 350875"/>
                <a:gd name="connsiteX4" fmla="*/ 265814 w 520996"/>
                <a:gd name="connsiteY4" fmla="*/ 244549 h 350875"/>
                <a:gd name="connsiteX5" fmla="*/ 287080 w 520996"/>
                <a:gd name="connsiteY5" fmla="*/ 223284 h 350875"/>
                <a:gd name="connsiteX6" fmla="*/ 329610 w 520996"/>
                <a:gd name="connsiteY6" fmla="*/ 159488 h 350875"/>
                <a:gd name="connsiteX7" fmla="*/ 340242 w 520996"/>
                <a:gd name="connsiteY7" fmla="*/ 127591 h 350875"/>
                <a:gd name="connsiteX8" fmla="*/ 414670 w 520996"/>
                <a:gd name="connsiteY8" fmla="*/ 53163 h 350875"/>
                <a:gd name="connsiteX9" fmla="*/ 489098 w 520996"/>
                <a:gd name="connsiteY9" fmla="*/ 31898 h 350875"/>
                <a:gd name="connsiteX10" fmla="*/ 520996 w 520996"/>
                <a:gd name="connsiteY10" fmla="*/ 21265 h 350875"/>
                <a:gd name="connsiteX11" fmla="*/ 520996 w 520996"/>
                <a:gd name="connsiteY11" fmla="*/ 0 h 35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996" h="350875">
                  <a:moveTo>
                    <a:pt x="0" y="350875"/>
                  </a:moveTo>
                  <a:cubicBezTo>
                    <a:pt x="21265" y="347331"/>
                    <a:pt x="42656" y="344470"/>
                    <a:pt x="63796" y="340242"/>
                  </a:cubicBezTo>
                  <a:cubicBezTo>
                    <a:pt x="78125" y="337376"/>
                    <a:pt x="91826" y="331422"/>
                    <a:pt x="106326" y="329609"/>
                  </a:cubicBezTo>
                  <a:cubicBezTo>
                    <a:pt x="148674" y="324316"/>
                    <a:pt x="191387" y="322521"/>
                    <a:pt x="233917" y="318977"/>
                  </a:cubicBezTo>
                  <a:cubicBezTo>
                    <a:pt x="311329" y="202857"/>
                    <a:pt x="197146" y="381883"/>
                    <a:pt x="265814" y="244549"/>
                  </a:cubicBezTo>
                  <a:cubicBezTo>
                    <a:pt x="270297" y="235583"/>
                    <a:pt x="281065" y="231304"/>
                    <a:pt x="287080" y="223284"/>
                  </a:cubicBezTo>
                  <a:cubicBezTo>
                    <a:pt x="302415" y="202838"/>
                    <a:pt x="329610" y="159488"/>
                    <a:pt x="329610" y="159488"/>
                  </a:cubicBezTo>
                  <a:cubicBezTo>
                    <a:pt x="333154" y="148856"/>
                    <a:pt x="335230" y="137615"/>
                    <a:pt x="340242" y="127591"/>
                  </a:cubicBezTo>
                  <a:cubicBezTo>
                    <a:pt x="355747" y="96580"/>
                    <a:pt x="383659" y="68669"/>
                    <a:pt x="414670" y="53163"/>
                  </a:cubicBezTo>
                  <a:cubicBezTo>
                    <a:pt x="431669" y="44663"/>
                    <a:pt x="473194" y="36442"/>
                    <a:pt x="489098" y="31898"/>
                  </a:cubicBezTo>
                  <a:cubicBezTo>
                    <a:pt x="499875" y="28819"/>
                    <a:pt x="513071" y="29190"/>
                    <a:pt x="520996" y="21265"/>
                  </a:cubicBezTo>
                  <a:lnTo>
                    <a:pt x="52099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77F77476-D989-30B7-18BE-41F40030EC92}"/>
                </a:ext>
              </a:extLst>
            </p:cNvPr>
            <p:cNvSpPr/>
            <p:nvPr/>
          </p:nvSpPr>
          <p:spPr>
            <a:xfrm>
              <a:off x="9204363" y="4204892"/>
              <a:ext cx="191386" cy="372139"/>
            </a:xfrm>
            <a:custGeom>
              <a:avLst/>
              <a:gdLst>
                <a:gd name="connsiteX0" fmla="*/ 191386 w 191386"/>
                <a:gd name="connsiteY0" fmla="*/ 372139 h 372139"/>
                <a:gd name="connsiteX1" fmla="*/ 138223 w 191386"/>
                <a:gd name="connsiteY1" fmla="*/ 329609 h 372139"/>
                <a:gd name="connsiteX2" fmla="*/ 74428 w 191386"/>
                <a:gd name="connsiteY2" fmla="*/ 265814 h 372139"/>
                <a:gd name="connsiteX3" fmla="*/ 53163 w 191386"/>
                <a:gd name="connsiteY3" fmla="*/ 202018 h 372139"/>
                <a:gd name="connsiteX4" fmla="*/ 31898 w 191386"/>
                <a:gd name="connsiteY4" fmla="*/ 95693 h 372139"/>
                <a:gd name="connsiteX5" fmla="*/ 10633 w 191386"/>
                <a:gd name="connsiteY5" fmla="*/ 21265 h 372139"/>
                <a:gd name="connsiteX6" fmla="*/ 0 w 191386"/>
                <a:gd name="connsiteY6" fmla="*/ 0 h 37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386" h="372139">
                  <a:moveTo>
                    <a:pt x="191386" y="372139"/>
                  </a:moveTo>
                  <a:cubicBezTo>
                    <a:pt x="173665" y="357962"/>
                    <a:pt x="155015" y="344875"/>
                    <a:pt x="138223" y="329609"/>
                  </a:cubicBezTo>
                  <a:cubicBezTo>
                    <a:pt x="115971" y="309380"/>
                    <a:pt x="74428" y="265814"/>
                    <a:pt x="74428" y="265814"/>
                  </a:cubicBezTo>
                  <a:cubicBezTo>
                    <a:pt x="67340" y="244549"/>
                    <a:pt x="56333" y="224208"/>
                    <a:pt x="53163" y="202018"/>
                  </a:cubicBezTo>
                  <a:cubicBezTo>
                    <a:pt x="35018" y="75008"/>
                    <a:pt x="53105" y="169918"/>
                    <a:pt x="31898" y="95693"/>
                  </a:cubicBezTo>
                  <a:cubicBezTo>
                    <a:pt x="21820" y="60420"/>
                    <a:pt x="23375" y="53121"/>
                    <a:pt x="10633" y="21265"/>
                  </a:cubicBezTo>
                  <a:cubicBezTo>
                    <a:pt x="7690" y="13907"/>
                    <a:pt x="3544" y="7088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Freeform 404">
              <a:extLst>
                <a:ext uri="{FF2B5EF4-FFF2-40B4-BE49-F238E27FC236}">
                  <a16:creationId xmlns:a16="http://schemas.microsoft.com/office/drawing/2014/main" id="{0BCE3A44-F1D2-4459-D77A-CA52A40D353A}"/>
                </a:ext>
              </a:extLst>
            </p:cNvPr>
            <p:cNvSpPr/>
            <p:nvPr/>
          </p:nvSpPr>
          <p:spPr>
            <a:xfrm>
              <a:off x="9289424" y="4332482"/>
              <a:ext cx="223283" cy="233917"/>
            </a:xfrm>
            <a:custGeom>
              <a:avLst/>
              <a:gdLst>
                <a:gd name="connsiteX0" fmla="*/ 63795 w 223283"/>
                <a:gd name="connsiteY0" fmla="*/ 233917 h 233917"/>
                <a:gd name="connsiteX1" fmla="*/ 42530 w 223283"/>
                <a:gd name="connsiteY1" fmla="*/ 180754 h 233917"/>
                <a:gd name="connsiteX2" fmla="*/ 0 w 223283"/>
                <a:gd name="connsiteY2" fmla="*/ 116959 h 233917"/>
                <a:gd name="connsiteX3" fmla="*/ 42530 w 223283"/>
                <a:gd name="connsiteY3" fmla="*/ 63796 h 233917"/>
                <a:gd name="connsiteX4" fmla="*/ 116958 w 223283"/>
                <a:gd name="connsiteY4" fmla="*/ 21266 h 233917"/>
                <a:gd name="connsiteX5" fmla="*/ 223283 w 223283"/>
                <a:gd name="connsiteY5" fmla="*/ 0 h 2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283" h="233917">
                  <a:moveTo>
                    <a:pt x="63795" y="233917"/>
                  </a:moveTo>
                  <a:cubicBezTo>
                    <a:pt x="56707" y="216196"/>
                    <a:pt x="51669" y="197510"/>
                    <a:pt x="42530" y="180754"/>
                  </a:cubicBezTo>
                  <a:cubicBezTo>
                    <a:pt x="30292" y="158317"/>
                    <a:pt x="0" y="116959"/>
                    <a:pt x="0" y="116959"/>
                  </a:cubicBezTo>
                  <a:cubicBezTo>
                    <a:pt x="20698" y="54860"/>
                    <a:pt x="-5564" y="111890"/>
                    <a:pt x="42530" y="63796"/>
                  </a:cubicBezTo>
                  <a:cubicBezTo>
                    <a:pt x="88976" y="17350"/>
                    <a:pt x="29830" y="33713"/>
                    <a:pt x="116958" y="21266"/>
                  </a:cubicBezTo>
                  <a:cubicBezTo>
                    <a:pt x="221360" y="6352"/>
                    <a:pt x="189376" y="33910"/>
                    <a:pt x="223283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Freeform 405">
              <a:extLst>
                <a:ext uri="{FF2B5EF4-FFF2-40B4-BE49-F238E27FC236}">
                  <a16:creationId xmlns:a16="http://schemas.microsoft.com/office/drawing/2014/main" id="{68AA6F08-48D4-25B0-CEC2-D674C2AF7456}"/>
                </a:ext>
              </a:extLst>
            </p:cNvPr>
            <p:cNvSpPr/>
            <p:nvPr/>
          </p:nvSpPr>
          <p:spPr>
            <a:xfrm>
              <a:off x="9023610" y="4287715"/>
              <a:ext cx="329609" cy="278684"/>
            </a:xfrm>
            <a:custGeom>
              <a:avLst/>
              <a:gdLst>
                <a:gd name="connsiteX0" fmla="*/ 329609 w 329609"/>
                <a:gd name="connsiteY0" fmla="*/ 278684 h 278684"/>
                <a:gd name="connsiteX1" fmla="*/ 244548 w 329609"/>
                <a:gd name="connsiteY1" fmla="*/ 225521 h 278684"/>
                <a:gd name="connsiteX2" fmla="*/ 159488 w 329609"/>
                <a:gd name="connsiteY2" fmla="*/ 161726 h 278684"/>
                <a:gd name="connsiteX3" fmla="*/ 95693 w 329609"/>
                <a:gd name="connsiteY3" fmla="*/ 119195 h 278684"/>
                <a:gd name="connsiteX4" fmla="*/ 31897 w 329609"/>
                <a:gd name="connsiteY4" fmla="*/ 66033 h 278684"/>
                <a:gd name="connsiteX5" fmla="*/ 0 w 329609"/>
                <a:gd name="connsiteY5" fmla="*/ 23502 h 27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609" h="278684">
                  <a:moveTo>
                    <a:pt x="329609" y="278684"/>
                  </a:moveTo>
                  <a:cubicBezTo>
                    <a:pt x="237434" y="241814"/>
                    <a:pt x="309678" y="278809"/>
                    <a:pt x="244548" y="225521"/>
                  </a:cubicBezTo>
                  <a:cubicBezTo>
                    <a:pt x="217118" y="203078"/>
                    <a:pt x="188977" y="181386"/>
                    <a:pt x="159488" y="161726"/>
                  </a:cubicBezTo>
                  <a:cubicBezTo>
                    <a:pt x="138223" y="147549"/>
                    <a:pt x="113765" y="137267"/>
                    <a:pt x="95693" y="119195"/>
                  </a:cubicBezTo>
                  <a:cubicBezTo>
                    <a:pt x="54759" y="78262"/>
                    <a:pt x="76306" y="95639"/>
                    <a:pt x="31897" y="66033"/>
                  </a:cubicBezTo>
                  <a:cubicBezTo>
                    <a:pt x="8126" y="-5281"/>
                    <a:pt x="20656" y="-17812"/>
                    <a:pt x="0" y="2350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Freeform 406">
              <a:extLst>
                <a:ext uri="{FF2B5EF4-FFF2-40B4-BE49-F238E27FC236}">
                  <a16:creationId xmlns:a16="http://schemas.microsoft.com/office/drawing/2014/main" id="{1AFD7BB3-5B9F-AC08-565E-86B2C4F162BC}"/>
                </a:ext>
              </a:extLst>
            </p:cNvPr>
            <p:cNvSpPr/>
            <p:nvPr/>
          </p:nvSpPr>
          <p:spPr>
            <a:xfrm>
              <a:off x="7949721" y="4640826"/>
              <a:ext cx="191386" cy="318977"/>
            </a:xfrm>
            <a:custGeom>
              <a:avLst/>
              <a:gdLst>
                <a:gd name="connsiteX0" fmla="*/ 148856 w 148856"/>
                <a:gd name="connsiteY0" fmla="*/ 0 h 265814"/>
                <a:gd name="connsiteX1" fmla="*/ 95693 w 148856"/>
                <a:gd name="connsiteY1" fmla="*/ 42531 h 265814"/>
                <a:gd name="connsiteX2" fmla="*/ 42530 w 148856"/>
                <a:gd name="connsiteY2" fmla="*/ 53163 h 265814"/>
                <a:gd name="connsiteX3" fmla="*/ 10633 w 148856"/>
                <a:gd name="connsiteY3" fmla="*/ 74428 h 265814"/>
                <a:gd name="connsiteX4" fmla="*/ 0 w 148856"/>
                <a:gd name="connsiteY4" fmla="*/ 106326 h 265814"/>
                <a:gd name="connsiteX5" fmla="*/ 31898 w 148856"/>
                <a:gd name="connsiteY5" fmla="*/ 180754 h 265814"/>
                <a:gd name="connsiteX6" fmla="*/ 63796 w 148856"/>
                <a:gd name="connsiteY6" fmla="*/ 212652 h 265814"/>
                <a:gd name="connsiteX7" fmla="*/ 74428 w 148856"/>
                <a:gd name="connsiteY7" fmla="*/ 244549 h 265814"/>
                <a:gd name="connsiteX8" fmla="*/ 106326 w 148856"/>
                <a:gd name="connsiteY8" fmla="*/ 265814 h 26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56" h="265814">
                  <a:moveTo>
                    <a:pt x="148856" y="0"/>
                  </a:moveTo>
                  <a:cubicBezTo>
                    <a:pt x="131135" y="14177"/>
                    <a:pt x="115991" y="32382"/>
                    <a:pt x="95693" y="42531"/>
                  </a:cubicBezTo>
                  <a:cubicBezTo>
                    <a:pt x="79529" y="50613"/>
                    <a:pt x="59451" y="46818"/>
                    <a:pt x="42530" y="53163"/>
                  </a:cubicBezTo>
                  <a:cubicBezTo>
                    <a:pt x="30565" y="57650"/>
                    <a:pt x="21265" y="67340"/>
                    <a:pt x="10633" y="74428"/>
                  </a:cubicBezTo>
                  <a:cubicBezTo>
                    <a:pt x="7089" y="85061"/>
                    <a:pt x="0" y="95118"/>
                    <a:pt x="0" y="106326"/>
                  </a:cubicBezTo>
                  <a:cubicBezTo>
                    <a:pt x="0" y="134698"/>
                    <a:pt x="14536" y="159920"/>
                    <a:pt x="31898" y="180754"/>
                  </a:cubicBezTo>
                  <a:cubicBezTo>
                    <a:pt x="41524" y="192306"/>
                    <a:pt x="53163" y="202019"/>
                    <a:pt x="63796" y="212652"/>
                  </a:cubicBezTo>
                  <a:cubicBezTo>
                    <a:pt x="67340" y="223284"/>
                    <a:pt x="67427" y="235798"/>
                    <a:pt x="74428" y="244549"/>
                  </a:cubicBezTo>
                  <a:cubicBezTo>
                    <a:pt x="82411" y="254528"/>
                    <a:pt x="106326" y="265814"/>
                    <a:pt x="106326" y="26581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B199AF6E-3EBF-1EDB-3C88-7ED9DE5369B2}"/>
                </a:ext>
              </a:extLst>
            </p:cNvPr>
            <p:cNvSpPr/>
            <p:nvPr/>
          </p:nvSpPr>
          <p:spPr>
            <a:xfrm>
              <a:off x="7641377" y="4800315"/>
              <a:ext cx="287079" cy="159545"/>
            </a:xfrm>
            <a:custGeom>
              <a:avLst/>
              <a:gdLst>
                <a:gd name="connsiteX0" fmla="*/ 287079 w 287079"/>
                <a:gd name="connsiteY0" fmla="*/ 0 h 159545"/>
                <a:gd name="connsiteX1" fmla="*/ 233916 w 287079"/>
                <a:gd name="connsiteY1" fmla="*/ 21265 h 159545"/>
                <a:gd name="connsiteX2" fmla="*/ 159488 w 287079"/>
                <a:gd name="connsiteY2" fmla="*/ 31898 h 159545"/>
                <a:gd name="connsiteX3" fmla="*/ 127591 w 287079"/>
                <a:gd name="connsiteY3" fmla="*/ 42530 h 159545"/>
                <a:gd name="connsiteX4" fmla="*/ 95693 w 287079"/>
                <a:gd name="connsiteY4" fmla="*/ 106326 h 159545"/>
                <a:gd name="connsiteX5" fmla="*/ 85061 w 287079"/>
                <a:gd name="connsiteY5" fmla="*/ 138223 h 159545"/>
                <a:gd name="connsiteX6" fmla="*/ 0 w 287079"/>
                <a:gd name="connsiteY6" fmla="*/ 159488 h 15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079" h="159545">
                  <a:moveTo>
                    <a:pt x="287079" y="0"/>
                  </a:moveTo>
                  <a:cubicBezTo>
                    <a:pt x="269358" y="7088"/>
                    <a:pt x="252432" y="16636"/>
                    <a:pt x="233916" y="21265"/>
                  </a:cubicBezTo>
                  <a:cubicBezTo>
                    <a:pt x="209603" y="27343"/>
                    <a:pt x="184063" y="26983"/>
                    <a:pt x="159488" y="31898"/>
                  </a:cubicBezTo>
                  <a:cubicBezTo>
                    <a:pt x="148498" y="34096"/>
                    <a:pt x="138223" y="38986"/>
                    <a:pt x="127591" y="42530"/>
                  </a:cubicBezTo>
                  <a:cubicBezTo>
                    <a:pt x="100863" y="122710"/>
                    <a:pt x="136918" y="23875"/>
                    <a:pt x="95693" y="106326"/>
                  </a:cubicBezTo>
                  <a:cubicBezTo>
                    <a:pt x="90681" y="116350"/>
                    <a:pt x="94181" y="131709"/>
                    <a:pt x="85061" y="138223"/>
                  </a:cubicBezTo>
                  <a:cubicBezTo>
                    <a:pt x="52151" y="161729"/>
                    <a:pt x="31787" y="159488"/>
                    <a:pt x="0" y="1594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Freeform 408">
              <a:extLst>
                <a:ext uri="{FF2B5EF4-FFF2-40B4-BE49-F238E27FC236}">
                  <a16:creationId xmlns:a16="http://schemas.microsoft.com/office/drawing/2014/main" id="{2C08C464-D727-AB4D-3219-ECDFBA09AFCF}"/>
                </a:ext>
              </a:extLst>
            </p:cNvPr>
            <p:cNvSpPr/>
            <p:nvPr/>
          </p:nvSpPr>
          <p:spPr>
            <a:xfrm>
              <a:off x="8148082" y="4527977"/>
              <a:ext cx="662875" cy="378739"/>
            </a:xfrm>
            <a:custGeom>
              <a:avLst/>
              <a:gdLst>
                <a:gd name="connsiteX0" fmla="*/ 0 w 701748"/>
                <a:gd name="connsiteY0" fmla="*/ 0 h 223359"/>
                <a:gd name="connsiteX1" fmla="*/ 53162 w 701748"/>
                <a:gd name="connsiteY1" fmla="*/ 31898 h 223359"/>
                <a:gd name="connsiteX2" fmla="*/ 106325 w 701748"/>
                <a:gd name="connsiteY2" fmla="*/ 42530 h 223359"/>
                <a:gd name="connsiteX3" fmla="*/ 127590 w 701748"/>
                <a:gd name="connsiteY3" fmla="*/ 74428 h 223359"/>
                <a:gd name="connsiteX4" fmla="*/ 159488 w 701748"/>
                <a:gd name="connsiteY4" fmla="*/ 95693 h 223359"/>
                <a:gd name="connsiteX5" fmla="*/ 170121 w 701748"/>
                <a:gd name="connsiteY5" fmla="*/ 127591 h 223359"/>
                <a:gd name="connsiteX6" fmla="*/ 372139 w 701748"/>
                <a:gd name="connsiteY6" fmla="*/ 138223 h 223359"/>
                <a:gd name="connsiteX7" fmla="*/ 510362 w 701748"/>
                <a:gd name="connsiteY7" fmla="*/ 127591 h 223359"/>
                <a:gd name="connsiteX8" fmla="*/ 520995 w 701748"/>
                <a:gd name="connsiteY8" fmla="*/ 95693 h 223359"/>
                <a:gd name="connsiteX9" fmla="*/ 616688 w 701748"/>
                <a:gd name="connsiteY9" fmla="*/ 95693 h 223359"/>
                <a:gd name="connsiteX10" fmla="*/ 627321 w 701748"/>
                <a:gd name="connsiteY10" fmla="*/ 127591 h 223359"/>
                <a:gd name="connsiteX11" fmla="*/ 637953 w 701748"/>
                <a:gd name="connsiteY11" fmla="*/ 191386 h 223359"/>
                <a:gd name="connsiteX12" fmla="*/ 669851 w 701748"/>
                <a:gd name="connsiteY12" fmla="*/ 202018 h 223359"/>
                <a:gd name="connsiteX13" fmla="*/ 701748 w 701748"/>
                <a:gd name="connsiteY13" fmla="*/ 223284 h 22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1748" h="223359">
                  <a:moveTo>
                    <a:pt x="0" y="0"/>
                  </a:moveTo>
                  <a:cubicBezTo>
                    <a:pt x="17721" y="10633"/>
                    <a:pt x="33974" y="24223"/>
                    <a:pt x="53162" y="31898"/>
                  </a:cubicBezTo>
                  <a:cubicBezTo>
                    <a:pt x="69941" y="38610"/>
                    <a:pt x="90634" y="33564"/>
                    <a:pt x="106325" y="42530"/>
                  </a:cubicBezTo>
                  <a:cubicBezTo>
                    <a:pt x="117420" y="48870"/>
                    <a:pt x="118554" y="65392"/>
                    <a:pt x="127590" y="74428"/>
                  </a:cubicBezTo>
                  <a:cubicBezTo>
                    <a:pt x="136626" y="83464"/>
                    <a:pt x="148855" y="88605"/>
                    <a:pt x="159488" y="95693"/>
                  </a:cubicBezTo>
                  <a:cubicBezTo>
                    <a:pt x="163032" y="106326"/>
                    <a:pt x="163120" y="118839"/>
                    <a:pt x="170121" y="127591"/>
                  </a:cubicBezTo>
                  <a:cubicBezTo>
                    <a:pt x="214077" y="182536"/>
                    <a:pt x="345848" y="140036"/>
                    <a:pt x="372139" y="138223"/>
                  </a:cubicBezTo>
                  <a:lnTo>
                    <a:pt x="510362" y="127591"/>
                  </a:lnTo>
                  <a:cubicBezTo>
                    <a:pt x="513906" y="116958"/>
                    <a:pt x="511670" y="101910"/>
                    <a:pt x="520995" y="95693"/>
                  </a:cubicBezTo>
                  <a:cubicBezTo>
                    <a:pt x="554128" y="73604"/>
                    <a:pt x="584408" y="87623"/>
                    <a:pt x="616688" y="95693"/>
                  </a:cubicBezTo>
                  <a:cubicBezTo>
                    <a:pt x="620232" y="106326"/>
                    <a:pt x="624890" y="116650"/>
                    <a:pt x="627321" y="127591"/>
                  </a:cubicBezTo>
                  <a:cubicBezTo>
                    <a:pt x="631998" y="148636"/>
                    <a:pt x="627257" y="172668"/>
                    <a:pt x="637953" y="191386"/>
                  </a:cubicBezTo>
                  <a:cubicBezTo>
                    <a:pt x="643514" y="201117"/>
                    <a:pt x="659218" y="198474"/>
                    <a:pt x="669851" y="202018"/>
                  </a:cubicBezTo>
                  <a:cubicBezTo>
                    <a:pt x="693622" y="225790"/>
                    <a:pt x="681091" y="223284"/>
                    <a:pt x="701748" y="22328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9ACCF2FC-FF3B-1477-0C1C-A98E1035B452}"/>
                </a:ext>
              </a:extLst>
            </p:cNvPr>
            <p:cNvSpPr/>
            <p:nvPr/>
          </p:nvSpPr>
          <p:spPr>
            <a:xfrm>
              <a:off x="8002884" y="4704622"/>
              <a:ext cx="21265" cy="53163"/>
            </a:xfrm>
            <a:custGeom>
              <a:avLst/>
              <a:gdLst>
                <a:gd name="connsiteX0" fmla="*/ 21265 w 21265"/>
                <a:gd name="connsiteY0" fmla="*/ 53163 h 53163"/>
                <a:gd name="connsiteX1" fmla="*/ 0 w 21265"/>
                <a:gd name="connsiteY1" fmla="*/ 0 h 5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65" h="53163">
                  <a:moveTo>
                    <a:pt x="21265" y="53163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4F7F41B8-5EF2-B228-FF61-1799D44A232C}"/>
                </a:ext>
              </a:extLst>
            </p:cNvPr>
            <p:cNvSpPr/>
            <p:nvPr/>
          </p:nvSpPr>
          <p:spPr>
            <a:xfrm>
              <a:off x="9307033" y="4527978"/>
              <a:ext cx="216308" cy="421194"/>
            </a:xfrm>
            <a:custGeom>
              <a:avLst/>
              <a:gdLst>
                <a:gd name="connsiteX0" fmla="*/ 0 w 159489"/>
                <a:gd name="connsiteY0" fmla="*/ 0 h 287079"/>
                <a:gd name="connsiteX1" fmla="*/ 31898 w 159489"/>
                <a:gd name="connsiteY1" fmla="*/ 53163 h 287079"/>
                <a:gd name="connsiteX2" fmla="*/ 95693 w 159489"/>
                <a:gd name="connsiteY2" fmla="*/ 85060 h 287079"/>
                <a:gd name="connsiteX3" fmla="*/ 106326 w 159489"/>
                <a:gd name="connsiteY3" fmla="*/ 116958 h 287079"/>
                <a:gd name="connsiteX4" fmla="*/ 127591 w 159489"/>
                <a:gd name="connsiteY4" fmla="*/ 191386 h 287079"/>
                <a:gd name="connsiteX5" fmla="*/ 159489 w 159489"/>
                <a:gd name="connsiteY5" fmla="*/ 287079 h 2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489" h="287079">
                  <a:moveTo>
                    <a:pt x="0" y="0"/>
                  </a:moveTo>
                  <a:cubicBezTo>
                    <a:pt x="10633" y="17721"/>
                    <a:pt x="18449" y="37472"/>
                    <a:pt x="31898" y="53163"/>
                  </a:cubicBezTo>
                  <a:cubicBezTo>
                    <a:pt x="48387" y="72400"/>
                    <a:pt x="73365" y="77618"/>
                    <a:pt x="95693" y="85060"/>
                  </a:cubicBezTo>
                  <a:cubicBezTo>
                    <a:pt x="99237" y="95693"/>
                    <a:pt x="103247" y="106181"/>
                    <a:pt x="106326" y="116958"/>
                  </a:cubicBezTo>
                  <a:cubicBezTo>
                    <a:pt x="133036" y="210440"/>
                    <a:pt x="102092" y="114885"/>
                    <a:pt x="127591" y="191386"/>
                  </a:cubicBezTo>
                  <a:cubicBezTo>
                    <a:pt x="139207" y="284310"/>
                    <a:pt x="112667" y="263667"/>
                    <a:pt x="159489" y="28707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EB557719-9049-4304-7663-E60D0E92A258}"/>
                </a:ext>
              </a:extLst>
            </p:cNvPr>
            <p:cNvSpPr/>
            <p:nvPr/>
          </p:nvSpPr>
          <p:spPr>
            <a:xfrm>
              <a:off x="6057126" y="4279320"/>
              <a:ext cx="882502" cy="138317"/>
            </a:xfrm>
            <a:custGeom>
              <a:avLst/>
              <a:gdLst>
                <a:gd name="connsiteX0" fmla="*/ 0 w 882502"/>
                <a:gd name="connsiteY0" fmla="*/ 116958 h 138317"/>
                <a:gd name="connsiteX1" fmla="*/ 53163 w 882502"/>
                <a:gd name="connsiteY1" fmla="*/ 138223 h 138317"/>
                <a:gd name="connsiteX2" fmla="*/ 180753 w 882502"/>
                <a:gd name="connsiteY2" fmla="*/ 116958 h 138317"/>
                <a:gd name="connsiteX3" fmla="*/ 223284 w 882502"/>
                <a:gd name="connsiteY3" fmla="*/ 95693 h 138317"/>
                <a:gd name="connsiteX4" fmla="*/ 255181 w 882502"/>
                <a:gd name="connsiteY4" fmla="*/ 85060 h 138317"/>
                <a:gd name="connsiteX5" fmla="*/ 287079 w 882502"/>
                <a:gd name="connsiteY5" fmla="*/ 63795 h 138317"/>
                <a:gd name="connsiteX6" fmla="*/ 318977 w 882502"/>
                <a:gd name="connsiteY6" fmla="*/ 53162 h 138317"/>
                <a:gd name="connsiteX7" fmla="*/ 350874 w 882502"/>
                <a:gd name="connsiteY7" fmla="*/ 31897 h 138317"/>
                <a:gd name="connsiteX8" fmla="*/ 414670 w 882502"/>
                <a:gd name="connsiteY8" fmla="*/ 21265 h 138317"/>
                <a:gd name="connsiteX9" fmla="*/ 520995 w 882502"/>
                <a:gd name="connsiteY9" fmla="*/ 0 h 138317"/>
                <a:gd name="connsiteX10" fmla="*/ 669851 w 882502"/>
                <a:gd name="connsiteY10" fmla="*/ 10632 h 138317"/>
                <a:gd name="connsiteX11" fmla="*/ 765544 w 882502"/>
                <a:gd name="connsiteY11" fmla="*/ 63795 h 138317"/>
                <a:gd name="connsiteX12" fmla="*/ 808074 w 882502"/>
                <a:gd name="connsiteY12" fmla="*/ 74428 h 138317"/>
                <a:gd name="connsiteX13" fmla="*/ 861237 w 882502"/>
                <a:gd name="connsiteY13" fmla="*/ 85060 h 138317"/>
                <a:gd name="connsiteX14" fmla="*/ 882502 w 882502"/>
                <a:gd name="connsiteY14" fmla="*/ 106325 h 13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2502" h="138317">
                  <a:moveTo>
                    <a:pt x="0" y="116958"/>
                  </a:moveTo>
                  <a:cubicBezTo>
                    <a:pt x="17721" y="124046"/>
                    <a:pt x="34143" y="136638"/>
                    <a:pt x="53163" y="138223"/>
                  </a:cubicBezTo>
                  <a:cubicBezTo>
                    <a:pt x="71778" y="139774"/>
                    <a:pt x="156163" y="121876"/>
                    <a:pt x="180753" y="116958"/>
                  </a:cubicBezTo>
                  <a:cubicBezTo>
                    <a:pt x="194930" y="109870"/>
                    <a:pt x="208715" y="101937"/>
                    <a:pt x="223284" y="95693"/>
                  </a:cubicBezTo>
                  <a:cubicBezTo>
                    <a:pt x="233585" y="91278"/>
                    <a:pt x="245157" y="90072"/>
                    <a:pt x="255181" y="85060"/>
                  </a:cubicBezTo>
                  <a:cubicBezTo>
                    <a:pt x="266611" y="79345"/>
                    <a:pt x="275649" y="69510"/>
                    <a:pt x="287079" y="63795"/>
                  </a:cubicBezTo>
                  <a:cubicBezTo>
                    <a:pt x="297104" y="58783"/>
                    <a:pt x="308952" y="58174"/>
                    <a:pt x="318977" y="53162"/>
                  </a:cubicBezTo>
                  <a:cubicBezTo>
                    <a:pt x="330406" y="47447"/>
                    <a:pt x="338751" y="35938"/>
                    <a:pt x="350874" y="31897"/>
                  </a:cubicBezTo>
                  <a:cubicBezTo>
                    <a:pt x="371326" y="25080"/>
                    <a:pt x="393405" y="24809"/>
                    <a:pt x="414670" y="21265"/>
                  </a:cubicBezTo>
                  <a:cubicBezTo>
                    <a:pt x="453953" y="8170"/>
                    <a:pt x="472121" y="0"/>
                    <a:pt x="520995" y="0"/>
                  </a:cubicBezTo>
                  <a:cubicBezTo>
                    <a:pt x="570740" y="0"/>
                    <a:pt x="620232" y="7088"/>
                    <a:pt x="669851" y="10632"/>
                  </a:cubicBezTo>
                  <a:cubicBezTo>
                    <a:pt x="726968" y="48710"/>
                    <a:pt x="716418" y="49759"/>
                    <a:pt x="765544" y="63795"/>
                  </a:cubicBezTo>
                  <a:cubicBezTo>
                    <a:pt x="779595" y="67810"/>
                    <a:pt x="793809" y="71258"/>
                    <a:pt x="808074" y="74428"/>
                  </a:cubicBezTo>
                  <a:cubicBezTo>
                    <a:pt x="825716" y="78348"/>
                    <a:pt x="844626" y="77941"/>
                    <a:pt x="861237" y="85060"/>
                  </a:cubicBezTo>
                  <a:cubicBezTo>
                    <a:pt x="870451" y="89009"/>
                    <a:pt x="875414" y="99237"/>
                    <a:pt x="882502" y="1063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Freeform 412">
              <a:extLst>
                <a:ext uri="{FF2B5EF4-FFF2-40B4-BE49-F238E27FC236}">
                  <a16:creationId xmlns:a16="http://schemas.microsoft.com/office/drawing/2014/main" id="{AA4C5FE0-2476-9525-4F33-DFCD53FAA376}"/>
                </a:ext>
              </a:extLst>
            </p:cNvPr>
            <p:cNvSpPr/>
            <p:nvPr/>
          </p:nvSpPr>
          <p:spPr>
            <a:xfrm>
              <a:off x="7152279" y="4377101"/>
              <a:ext cx="1318438" cy="40442"/>
            </a:xfrm>
            <a:custGeom>
              <a:avLst/>
              <a:gdLst>
                <a:gd name="connsiteX0" fmla="*/ 0 w 1318438"/>
                <a:gd name="connsiteY0" fmla="*/ 19177 h 40442"/>
                <a:gd name="connsiteX1" fmla="*/ 53163 w 1318438"/>
                <a:gd name="connsiteY1" fmla="*/ 29809 h 40442"/>
                <a:gd name="connsiteX2" fmla="*/ 85061 w 1318438"/>
                <a:gd name="connsiteY2" fmla="*/ 40442 h 40442"/>
                <a:gd name="connsiteX3" fmla="*/ 276447 w 1318438"/>
                <a:gd name="connsiteY3" fmla="*/ 29809 h 40442"/>
                <a:gd name="connsiteX4" fmla="*/ 542261 w 1318438"/>
                <a:gd name="connsiteY4" fmla="*/ 19177 h 40442"/>
                <a:gd name="connsiteX5" fmla="*/ 1318438 w 1318438"/>
                <a:gd name="connsiteY5" fmla="*/ 8544 h 4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8438" h="40442">
                  <a:moveTo>
                    <a:pt x="0" y="19177"/>
                  </a:moveTo>
                  <a:cubicBezTo>
                    <a:pt x="17721" y="22721"/>
                    <a:pt x="35631" y="25426"/>
                    <a:pt x="53163" y="29809"/>
                  </a:cubicBezTo>
                  <a:cubicBezTo>
                    <a:pt x="64036" y="32527"/>
                    <a:pt x="73853" y="40442"/>
                    <a:pt x="85061" y="40442"/>
                  </a:cubicBezTo>
                  <a:cubicBezTo>
                    <a:pt x="148955" y="40442"/>
                    <a:pt x="212622" y="32778"/>
                    <a:pt x="276447" y="29809"/>
                  </a:cubicBezTo>
                  <a:lnTo>
                    <a:pt x="542261" y="19177"/>
                  </a:lnTo>
                  <a:cubicBezTo>
                    <a:pt x="863395" y="-16506"/>
                    <a:pt x="605860" y="8544"/>
                    <a:pt x="1318438" y="854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Freeform 413">
              <a:extLst>
                <a:ext uri="{FF2B5EF4-FFF2-40B4-BE49-F238E27FC236}">
                  <a16:creationId xmlns:a16="http://schemas.microsoft.com/office/drawing/2014/main" id="{01514DBD-A50A-9D8E-77E2-638D57DCBCA8}"/>
                </a:ext>
              </a:extLst>
            </p:cNvPr>
            <p:cNvSpPr/>
            <p:nvPr/>
          </p:nvSpPr>
          <p:spPr>
            <a:xfrm>
              <a:off x="8534512" y="4311217"/>
              <a:ext cx="733646" cy="21265"/>
            </a:xfrm>
            <a:custGeom>
              <a:avLst/>
              <a:gdLst>
                <a:gd name="connsiteX0" fmla="*/ 0 w 733646"/>
                <a:gd name="connsiteY0" fmla="*/ 0 h 21265"/>
                <a:gd name="connsiteX1" fmla="*/ 53163 w 733646"/>
                <a:gd name="connsiteY1" fmla="*/ 21265 h 21265"/>
                <a:gd name="connsiteX2" fmla="*/ 733646 w 733646"/>
                <a:gd name="connsiteY2" fmla="*/ 10633 h 2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6" h="21265">
                  <a:moveTo>
                    <a:pt x="0" y="0"/>
                  </a:moveTo>
                  <a:cubicBezTo>
                    <a:pt x="17721" y="7088"/>
                    <a:pt x="34079" y="20988"/>
                    <a:pt x="53163" y="21265"/>
                  </a:cubicBezTo>
                  <a:lnTo>
                    <a:pt x="733646" y="10633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Freeform 414">
              <a:extLst>
                <a:ext uri="{FF2B5EF4-FFF2-40B4-BE49-F238E27FC236}">
                  <a16:creationId xmlns:a16="http://schemas.microsoft.com/office/drawing/2014/main" id="{3DF70210-C52C-9B40-C7F2-D8533D80D4FC}"/>
                </a:ext>
              </a:extLst>
            </p:cNvPr>
            <p:cNvSpPr/>
            <p:nvPr/>
          </p:nvSpPr>
          <p:spPr>
            <a:xfrm>
              <a:off x="6174084" y="4627239"/>
              <a:ext cx="1169581" cy="141178"/>
            </a:xfrm>
            <a:custGeom>
              <a:avLst/>
              <a:gdLst>
                <a:gd name="connsiteX0" fmla="*/ 0 w 1169581"/>
                <a:gd name="connsiteY0" fmla="*/ 141178 h 141178"/>
                <a:gd name="connsiteX1" fmla="*/ 148856 w 1169581"/>
                <a:gd name="connsiteY1" fmla="*/ 119913 h 141178"/>
                <a:gd name="connsiteX2" fmla="*/ 191386 w 1169581"/>
                <a:gd name="connsiteY2" fmla="*/ 109281 h 141178"/>
                <a:gd name="connsiteX3" fmla="*/ 435935 w 1169581"/>
                <a:gd name="connsiteY3" fmla="*/ 88016 h 141178"/>
                <a:gd name="connsiteX4" fmla="*/ 510363 w 1169581"/>
                <a:gd name="connsiteY4" fmla="*/ 66750 h 141178"/>
                <a:gd name="connsiteX5" fmla="*/ 574158 w 1169581"/>
                <a:gd name="connsiteY5" fmla="*/ 45485 h 141178"/>
                <a:gd name="connsiteX6" fmla="*/ 616688 w 1169581"/>
                <a:gd name="connsiteY6" fmla="*/ 34853 h 141178"/>
                <a:gd name="connsiteX7" fmla="*/ 648586 w 1169581"/>
                <a:gd name="connsiteY7" fmla="*/ 24220 h 141178"/>
                <a:gd name="connsiteX8" fmla="*/ 680484 w 1169581"/>
                <a:gd name="connsiteY8" fmla="*/ 2955 h 141178"/>
                <a:gd name="connsiteX9" fmla="*/ 1169581 w 1169581"/>
                <a:gd name="connsiteY9" fmla="*/ 2955 h 14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9581" h="141178">
                  <a:moveTo>
                    <a:pt x="0" y="141178"/>
                  </a:moveTo>
                  <a:cubicBezTo>
                    <a:pt x="49619" y="134090"/>
                    <a:pt x="99416" y="128153"/>
                    <a:pt x="148856" y="119913"/>
                  </a:cubicBezTo>
                  <a:cubicBezTo>
                    <a:pt x="163270" y="117511"/>
                    <a:pt x="176862" y="110895"/>
                    <a:pt x="191386" y="109281"/>
                  </a:cubicBezTo>
                  <a:cubicBezTo>
                    <a:pt x="272710" y="100245"/>
                    <a:pt x="435935" y="88016"/>
                    <a:pt x="435935" y="88016"/>
                  </a:cubicBezTo>
                  <a:cubicBezTo>
                    <a:pt x="543115" y="52288"/>
                    <a:pt x="376880" y="106795"/>
                    <a:pt x="510363" y="66750"/>
                  </a:cubicBezTo>
                  <a:cubicBezTo>
                    <a:pt x="531833" y="60309"/>
                    <a:pt x="552412" y="50921"/>
                    <a:pt x="574158" y="45485"/>
                  </a:cubicBezTo>
                  <a:cubicBezTo>
                    <a:pt x="588335" y="41941"/>
                    <a:pt x="602637" y="38867"/>
                    <a:pt x="616688" y="34853"/>
                  </a:cubicBezTo>
                  <a:cubicBezTo>
                    <a:pt x="627465" y="31774"/>
                    <a:pt x="638561" y="29232"/>
                    <a:pt x="648586" y="24220"/>
                  </a:cubicBezTo>
                  <a:cubicBezTo>
                    <a:pt x="660016" y="18505"/>
                    <a:pt x="667716" y="3476"/>
                    <a:pt x="680484" y="2955"/>
                  </a:cubicBezTo>
                  <a:cubicBezTo>
                    <a:pt x="843381" y="-3694"/>
                    <a:pt x="1006549" y="2955"/>
                    <a:pt x="1169581" y="2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64BBE2E5-3E6B-8EB0-18A3-819F7B03F4A8}"/>
                </a:ext>
              </a:extLst>
            </p:cNvPr>
            <p:cNvSpPr/>
            <p:nvPr/>
          </p:nvSpPr>
          <p:spPr>
            <a:xfrm>
              <a:off x="8173005" y="4661150"/>
              <a:ext cx="1467293" cy="192328"/>
            </a:xfrm>
            <a:custGeom>
              <a:avLst/>
              <a:gdLst>
                <a:gd name="connsiteX0" fmla="*/ 0 w 1467293"/>
                <a:gd name="connsiteY0" fmla="*/ 139165 h 192328"/>
                <a:gd name="connsiteX1" fmla="*/ 212651 w 1467293"/>
                <a:gd name="connsiteY1" fmla="*/ 181695 h 192328"/>
                <a:gd name="connsiteX2" fmla="*/ 446567 w 1467293"/>
                <a:gd name="connsiteY2" fmla="*/ 192328 h 192328"/>
                <a:gd name="connsiteX3" fmla="*/ 563526 w 1467293"/>
                <a:gd name="connsiteY3" fmla="*/ 181695 h 192328"/>
                <a:gd name="connsiteX4" fmla="*/ 595423 w 1467293"/>
                <a:gd name="connsiteY4" fmla="*/ 171063 h 192328"/>
                <a:gd name="connsiteX5" fmla="*/ 680484 w 1467293"/>
                <a:gd name="connsiteY5" fmla="*/ 160430 h 192328"/>
                <a:gd name="connsiteX6" fmla="*/ 786809 w 1467293"/>
                <a:gd name="connsiteY6" fmla="*/ 139165 h 192328"/>
                <a:gd name="connsiteX7" fmla="*/ 808074 w 1467293"/>
                <a:gd name="connsiteY7" fmla="*/ 107267 h 192328"/>
                <a:gd name="connsiteX8" fmla="*/ 839972 w 1467293"/>
                <a:gd name="connsiteY8" fmla="*/ 32839 h 192328"/>
                <a:gd name="connsiteX9" fmla="*/ 1137684 w 1467293"/>
                <a:gd name="connsiteY9" fmla="*/ 942 h 192328"/>
                <a:gd name="connsiteX10" fmla="*/ 1467293 w 1467293"/>
                <a:gd name="connsiteY10" fmla="*/ 11574 h 19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7293" h="192328">
                  <a:moveTo>
                    <a:pt x="0" y="139165"/>
                  </a:moveTo>
                  <a:cubicBezTo>
                    <a:pt x="58190" y="152594"/>
                    <a:pt x="146773" y="177152"/>
                    <a:pt x="212651" y="181695"/>
                  </a:cubicBezTo>
                  <a:cubicBezTo>
                    <a:pt x="290519" y="187065"/>
                    <a:pt x="368595" y="188784"/>
                    <a:pt x="446567" y="192328"/>
                  </a:cubicBezTo>
                  <a:cubicBezTo>
                    <a:pt x="485553" y="188784"/>
                    <a:pt x="524772" y="187231"/>
                    <a:pt x="563526" y="181695"/>
                  </a:cubicBezTo>
                  <a:cubicBezTo>
                    <a:pt x="574621" y="180110"/>
                    <a:pt x="584396" y="173068"/>
                    <a:pt x="595423" y="171063"/>
                  </a:cubicBezTo>
                  <a:cubicBezTo>
                    <a:pt x="623536" y="165951"/>
                    <a:pt x="652197" y="164471"/>
                    <a:pt x="680484" y="160430"/>
                  </a:cubicBezTo>
                  <a:cubicBezTo>
                    <a:pt x="741320" y="151739"/>
                    <a:pt x="735140" y="152083"/>
                    <a:pt x="786809" y="139165"/>
                  </a:cubicBezTo>
                  <a:cubicBezTo>
                    <a:pt x="793897" y="128532"/>
                    <a:pt x="803040" y="119013"/>
                    <a:pt x="808074" y="107267"/>
                  </a:cubicBezTo>
                  <a:cubicBezTo>
                    <a:pt x="817999" y="84108"/>
                    <a:pt x="813930" y="49115"/>
                    <a:pt x="839972" y="32839"/>
                  </a:cubicBezTo>
                  <a:cubicBezTo>
                    <a:pt x="908442" y="-9955"/>
                    <a:pt x="1122937" y="1612"/>
                    <a:pt x="1137684" y="942"/>
                  </a:cubicBezTo>
                  <a:cubicBezTo>
                    <a:pt x="1424746" y="12424"/>
                    <a:pt x="1314822" y="11574"/>
                    <a:pt x="1467293" y="115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2F4548BA-0E1E-00E3-3070-BF6213855E84}"/>
                </a:ext>
              </a:extLst>
            </p:cNvPr>
            <p:cNvSpPr/>
            <p:nvPr/>
          </p:nvSpPr>
          <p:spPr>
            <a:xfrm>
              <a:off x="7003424" y="4885375"/>
              <a:ext cx="946297" cy="21266"/>
            </a:xfrm>
            <a:custGeom>
              <a:avLst/>
              <a:gdLst>
                <a:gd name="connsiteX0" fmla="*/ 946297 w 946297"/>
                <a:gd name="connsiteY0" fmla="*/ 0 h 21266"/>
                <a:gd name="connsiteX1" fmla="*/ 446567 w 946297"/>
                <a:gd name="connsiteY1" fmla="*/ 10633 h 21266"/>
                <a:gd name="connsiteX2" fmla="*/ 0 w 946297"/>
                <a:gd name="connsiteY2" fmla="*/ 21266 h 2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297" h="21266">
                  <a:moveTo>
                    <a:pt x="946297" y="0"/>
                  </a:moveTo>
                  <a:lnTo>
                    <a:pt x="446567" y="10633"/>
                  </a:lnTo>
                  <a:cubicBezTo>
                    <a:pt x="297708" y="14055"/>
                    <a:pt x="148898" y="21266"/>
                    <a:pt x="0" y="21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F807641C-97D9-2E84-7A5C-73B95DB316C9}"/>
                </a:ext>
              </a:extLst>
            </p:cNvPr>
            <p:cNvSpPr/>
            <p:nvPr/>
          </p:nvSpPr>
          <p:spPr>
            <a:xfrm>
              <a:off x="6162043" y="4693989"/>
              <a:ext cx="384181" cy="287080"/>
            </a:xfrm>
            <a:custGeom>
              <a:avLst/>
              <a:gdLst>
                <a:gd name="connsiteX0" fmla="*/ 384181 w 384181"/>
                <a:gd name="connsiteY0" fmla="*/ 0 h 287080"/>
                <a:gd name="connsiteX1" fmla="*/ 309753 w 384181"/>
                <a:gd name="connsiteY1" fmla="*/ 85061 h 287080"/>
                <a:gd name="connsiteX2" fmla="*/ 245957 w 384181"/>
                <a:gd name="connsiteY2" fmla="*/ 116959 h 287080"/>
                <a:gd name="connsiteX3" fmla="*/ 182162 w 384181"/>
                <a:gd name="connsiteY3" fmla="*/ 170121 h 287080"/>
                <a:gd name="connsiteX4" fmla="*/ 86469 w 384181"/>
                <a:gd name="connsiteY4" fmla="*/ 212652 h 287080"/>
                <a:gd name="connsiteX5" fmla="*/ 54571 w 384181"/>
                <a:gd name="connsiteY5" fmla="*/ 223284 h 287080"/>
                <a:gd name="connsiteX6" fmla="*/ 1408 w 384181"/>
                <a:gd name="connsiteY6" fmla="*/ 265814 h 287080"/>
                <a:gd name="connsiteX7" fmla="*/ 1408 w 384181"/>
                <a:gd name="connsiteY7" fmla="*/ 287080 h 28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181" h="287080">
                  <a:moveTo>
                    <a:pt x="384181" y="0"/>
                  </a:moveTo>
                  <a:cubicBezTo>
                    <a:pt x="361206" y="28718"/>
                    <a:pt x="338515" y="61092"/>
                    <a:pt x="309753" y="85061"/>
                  </a:cubicBezTo>
                  <a:cubicBezTo>
                    <a:pt x="264048" y="123149"/>
                    <a:pt x="293908" y="92983"/>
                    <a:pt x="245957" y="116959"/>
                  </a:cubicBezTo>
                  <a:cubicBezTo>
                    <a:pt x="206361" y="136757"/>
                    <a:pt x="217433" y="140729"/>
                    <a:pt x="182162" y="170121"/>
                  </a:cubicBezTo>
                  <a:cubicBezTo>
                    <a:pt x="148464" y="198202"/>
                    <a:pt x="132830" y="197198"/>
                    <a:pt x="86469" y="212652"/>
                  </a:cubicBezTo>
                  <a:lnTo>
                    <a:pt x="54571" y="223284"/>
                  </a:lnTo>
                  <a:cubicBezTo>
                    <a:pt x="43304" y="230795"/>
                    <a:pt x="8983" y="250665"/>
                    <a:pt x="1408" y="265814"/>
                  </a:cubicBezTo>
                  <a:cubicBezTo>
                    <a:pt x="-1762" y="272154"/>
                    <a:pt x="1408" y="279991"/>
                    <a:pt x="1408" y="287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22732ADF-67E8-A617-616B-C79EE3DDE760}"/>
                </a:ext>
              </a:extLst>
            </p:cNvPr>
            <p:cNvSpPr/>
            <p:nvPr/>
          </p:nvSpPr>
          <p:spPr>
            <a:xfrm>
              <a:off x="6149163" y="4527977"/>
              <a:ext cx="3510319" cy="160248"/>
            </a:xfrm>
            <a:custGeom>
              <a:avLst/>
              <a:gdLst>
                <a:gd name="connsiteX0" fmla="*/ 0 w 3510319"/>
                <a:gd name="connsiteY0" fmla="*/ 138227 h 160248"/>
                <a:gd name="connsiteX1" fmla="*/ 63795 w 3510319"/>
                <a:gd name="connsiteY1" fmla="*/ 159492 h 160248"/>
                <a:gd name="connsiteX2" fmla="*/ 318977 w 3510319"/>
                <a:gd name="connsiteY2" fmla="*/ 138227 h 160248"/>
                <a:gd name="connsiteX3" fmla="*/ 404037 w 3510319"/>
                <a:gd name="connsiteY3" fmla="*/ 74431 h 160248"/>
                <a:gd name="connsiteX4" fmla="*/ 510363 w 3510319"/>
                <a:gd name="connsiteY4" fmla="*/ 21269 h 160248"/>
                <a:gd name="connsiteX5" fmla="*/ 754912 w 3510319"/>
                <a:gd name="connsiteY5" fmla="*/ 31901 h 160248"/>
                <a:gd name="connsiteX6" fmla="*/ 797442 w 3510319"/>
                <a:gd name="connsiteY6" fmla="*/ 42534 h 160248"/>
                <a:gd name="connsiteX7" fmla="*/ 1116419 w 3510319"/>
                <a:gd name="connsiteY7" fmla="*/ 31901 h 160248"/>
                <a:gd name="connsiteX8" fmla="*/ 1158949 w 3510319"/>
                <a:gd name="connsiteY8" fmla="*/ 21269 h 160248"/>
                <a:gd name="connsiteX9" fmla="*/ 1286540 w 3510319"/>
                <a:gd name="connsiteY9" fmla="*/ 31901 h 160248"/>
                <a:gd name="connsiteX10" fmla="*/ 1318437 w 3510319"/>
                <a:gd name="connsiteY10" fmla="*/ 42534 h 160248"/>
                <a:gd name="connsiteX11" fmla="*/ 1371600 w 3510319"/>
                <a:gd name="connsiteY11" fmla="*/ 53166 h 160248"/>
                <a:gd name="connsiteX12" fmla="*/ 1605516 w 3510319"/>
                <a:gd name="connsiteY12" fmla="*/ 42534 h 160248"/>
                <a:gd name="connsiteX13" fmla="*/ 1935126 w 3510319"/>
                <a:gd name="connsiteY13" fmla="*/ 31901 h 160248"/>
                <a:gd name="connsiteX14" fmla="*/ 2179675 w 3510319"/>
                <a:gd name="connsiteY14" fmla="*/ 10636 h 160248"/>
                <a:gd name="connsiteX15" fmla="*/ 2254102 w 3510319"/>
                <a:gd name="connsiteY15" fmla="*/ 10636 h 160248"/>
                <a:gd name="connsiteX16" fmla="*/ 2360428 w 3510319"/>
                <a:gd name="connsiteY16" fmla="*/ 21269 h 160248"/>
                <a:gd name="connsiteX17" fmla="*/ 2541181 w 3510319"/>
                <a:gd name="connsiteY17" fmla="*/ 31901 h 160248"/>
                <a:gd name="connsiteX18" fmla="*/ 2647507 w 3510319"/>
                <a:gd name="connsiteY18" fmla="*/ 42534 h 160248"/>
                <a:gd name="connsiteX19" fmla="*/ 2743200 w 3510319"/>
                <a:gd name="connsiteY19" fmla="*/ 53166 h 160248"/>
                <a:gd name="connsiteX20" fmla="*/ 3072809 w 3510319"/>
                <a:gd name="connsiteY20" fmla="*/ 63799 h 160248"/>
                <a:gd name="connsiteX21" fmla="*/ 3189768 w 3510319"/>
                <a:gd name="connsiteY21" fmla="*/ 53166 h 160248"/>
                <a:gd name="connsiteX22" fmla="*/ 3327991 w 3510319"/>
                <a:gd name="connsiteY22" fmla="*/ 31901 h 160248"/>
                <a:gd name="connsiteX23" fmla="*/ 3359888 w 3510319"/>
                <a:gd name="connsiteY23" fmla="*/ 21269 h 160248"/>
                <a:gd name="connsiteX24" fmla="*/ 3444949 w 3510319"/>
                <a:gd name="connsiteY24" fmla="*/ 31901 h 160248"/>
                <a:gd name="connsiteX25" fmla="*/ 3508744 w 3510319"/>
                <a:gd name="connsiteY25" fmla="*/ 63799 h 160248"/>
                <a:gd name="connsiteX26" fmla="*/ 3508744 w 3510319"/>
                <a:gd name="connsiteY26" fmla="*/ 53166 h 16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10319" h="160248">
                  <a:moveTo>
                    <a:pt x="0" y="138227"/>
                  </a:moveTo>
                  <a:cubicBezTo>
                    <a:pt x="21265" y="145315"/>
                    <a:pt x="41401" y="158518"/>
                    <a:pt x="63795" y="159492"/>
                  </a:cubicBezTo>
                  <a:cubicBezTo>
                    <a:pt x="156588" y="163526"/>
                    <a:pt x="231712" y="150693"/>
                    <a:pt x="318977" y="138227"/>
                  </a:cubicBezTo>
                  <a:cubicBezTo>
                    <a:pt x="401974" y="110561"/>
                    <a:pt x="281854" y="155885"/>
                    <a:pt x="404037" y="74431"/>
                  </a:cubicBezTo>
                  <a:cubicBezTo>
                    <a:pt x="479992" y="23795"/>
                    <a:pt x="443038" y="38099"/>
                    <a:pt x="510363" y="21269"/>
                  </a:cubicBezTo>
                  <a:cubicBezTo>
                    <a:pt x="591879" y="24813"/>
                    <a:pt x="673542" y="25874"/>
                    <a:pt x="754912" y="31901"/>
                  </a:cubicBezTo>
                  <a:cubicBezTo>
                    <a:pt x="769485" y="32980"/>
                    <a:pt x="782829" y="42534"/>
                    <a:pt x="797442" y="42534"/>
                  </a:cubicBezTo>
                  <a:cubicBezTo>
                    <a:pt x="903827" y="42534"/>
                    <a:pt x="1010093" y="35445"/>
                    <a:pt x="1116419" y="31901"/>
                  </a:cubicBezTo>
                  <a:cubicBezTo>
                    <a:pt x="1130596" y="28357"/>
                    <a:pt x="1144336" y="21269"/>
                    <a:pt x="1158949" y="21269"/>
                  </a:cubicBezTo>
                  <a:cubicBezTo>
                    <a:pt x="1201627" y="21269"/>
                    <a:pt x="1244237" y="26261"/>
                    <a:pt x="1286540" y="31901"/>
                  </a:cubicBezTo>
                  <a:cubicBezTo>
                    <a:pt x="1297649" y="33382"/>
                    <a:pt x="1307564" y="39816"/>
                    <a:pt x="1318437" y="42534"/>
                  </a:cubicBezTo>
                  <a:cubicBezTo>
                    <a:pt x="1335969" y="46917"/>
                    <a:pt x="1353879" y="49622"/>
                    <a:pt x="1371600" y="53166"/>
                  </a:cubicBezTo>
                  <a:lnTo>
                    <a:pt x="1605516" y="42534"/>
                  </a:lnTo>
                  <a:lnTo>
                    <a:pt x="1935126" y="31901"/>
                  </a:lnTo>
                  <a:cubicBezTo>
                    <a:pt x="2042798" y="27116"/>
                    <a:pt x="2081765" y="21515"/>
                    <a:pt x="2179675" y="10636"/>
                  </a:cubicBezTo>
                  <a:cubicBezTo>
                    <a:pt x="2234650" y="-7688"/>
                    <a:pt x="2188684" y="1291"/>
                    <a:pt x="2254102" y="10636"/>
                  </a:cubicBezTo>
                  <a:cubicBezTo>
                    <a:pt x="2289363" y="15673"/>
                    <a:pt x="2324907" y="18638"/>
                    <a:pt x="2360428" y="21269"/>
                  </a:cubicBezTo>
                  <a:cubicBezTo>
                    <a:pt x="2420618" y="25728"/>
                    <a:pt x="2480991" y="27442"/>
                    <a:pt x="2541181" y="31901"/>
                  </a:cubicBezTo>
                  <a:cubicBezTo>
                    <a:pt x="2576702" y="34532"/>
                    <a:pt x="2612084" y="38805"/>
                    <a:pt x="2647507" y="42534"/>
                  </a:cubicBezTo>
                  <a:cubicBezTo>
                    <a:pt x="2679425" y="45894"/>
                    <a:pt x="2711146" y="51563"/>
                    <a:pt x="2743200" y="53166"/>
                  </a:cubicBezTo>
                  <a:cubicBezTo>
                    <a:pt x="2852990" y="58655"/>
                    <a:pt x="2962939" y="60255"/>
                    <a:pt x="3072809" y="63799"/>
                  </a:cubicBezTo>
                  <a:lnTo>
                    <a:pt x="3189768" y="53166"/>
                  </a:lnTo>
                  <a:cubicBezTo>
                    <a:pt x="3234385" y="48470"/>
                    <a:pt x="3283730" y="42966"/>
                    <a:pt x="3327991" y="31901"/>
                  </a:cubicBezTo>
                  <a:cubicBezTo>
                    <a:pt x="3338864" y="29183"/>
                    <a:pt x="3349256" y="24813"/>
                    <a:pt x="3359888" y="21269"/>
                  </a:cubicBezTo>
                  <a:cubicBezTo>
                    <a:pt x="3388242" y="24813"/>
                    <a:pt x="3417381" y="24383"/>
                    <a:pt x="3444949" y="31901"/>
                  </a:cubicBezTo>
                  <a:cubicBezTo>
                    <a:pt x="3484368" y="42651"/>
                    <a:pt x="3466307" y="63799"/>
                    <a:pt x="3508744" y="63799"/>
                  </a:cubicBezTo>
                  <a:cubicBezTo>
                    <a:pt x="3512288" y="63799"/>
                    <a:pt x="3508744" y="56710"/>
                    <a:pt x="3508744" y="531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EE3A111-BFE8-931B-68F1-E6DA89239A49}"/>
                </a:ext>
              </a:extLst>
            </p:cNvPr>
            <p:cNvGrpSpPr/>
            <p:nvPr/>
          </p:nvGrpSpPr>
          <p:grpSpPr>
            <a:xfrm>
              <a:off x="1078296" y="2443630"/>
              <a:ext cx="3732028" cy="1828801"/>
              <a:chOff x="3147237" y="2286000"/>
              <a:chExt cx="3732028" cy="182880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B2555B3-561F-FB28-E508-CBC48DE5B4E9}"/>
                  </a:ext>
                </a:extLst>
              </p:cNvPr>
              <p:cNvSpPr/>
              <p:nvPr/>
            </p:nvSpPr>
            <p:spPr>
              <a:xfrm>
                <a:off x="3157870" y="2286000"/>
                <a:ext cx="3721394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B0D236C3-798E-10A7-AEAE-6DED06629CD2}"/>
                  </a:ext>
                </a:extLst>
              </p:cNvPr>
              <p:cNvSpPr/>
              <p:nvPr/>
            </p:nvSpPr>
            <p:spPr>
              <a:xfrm>
                <a:off x="3944672" y="2317894"/>
                <a:ext cx="446568" cy="170121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95D1FA88-FA5F-783F-4F7D-3A1E78BD076F}"/>
                  </a:ext>
                </a:extLst>
              </p:cNvPr>
              <p:cNvSpPr/>
              <p:nvPr/>
            </p:nvSpPr>
            <p:spPr>
              <a:xfrm>
                <a:off x="3732017" y="2488017"/>
                <a:ext cx="464679" cy="163822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85D5413-B8D0-EECF-8EF9-9D31D441F723}"/>
                  </a:ext>
                </a:extLst>
              </p:cNvPr>
              <p:cNvSpPr/>
              <p:nvPr/>
            </p:nvSpPr>
            <p:spPr>
              <a:xfrm rot="11044974">
                <a:off x="4414116" y="2328527"/>
                <a:ext cx="584839" cy="159488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FB89AB3-2174-977E-FC50-62D1FD98FB73}"/>
                  </a:ext>
                </a:extLst>
              </p:cNvPr>
              <p:cNvSpPr/>
              <p:nvPr/>
            </p:nvSpPr>
            <p:spPr>
              <a:xfrm rot="596579">
                <a:off x="4210143" y="2485779"/>
                <a:ext cx="432974" cy="189890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69E1A51B-FC46-383A-8E50-08DCD1D893D9}"/>
                  </a:ext>
                </a:extLst>
              </p:cNvPr>
              <p:cNvSpPr/>
              <p:nvPr/>
            </p:nvSpPr>
            <p:spPr>
              <a:xfrm>
                <a:off x="5062322" y="2301949"/>
                <a:ext cx="507054" cy="180754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6371F56-A4A1-80F3-DC6D-EFD30DA7F02D}"/>
                  </a:ext>
                </a:extLst>
              </p:cNvPr>
              <p:cNvSpPr/>
              <p:nvPr/>
            </p:nvSpPr>
            <p:spPr>
              <a:xfrm rot="4979091">
                <a:off x="5784752" y="2164956"/>
                <a:ext cx="178859" cy="474455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DBBEB1E-FB4E-D0DD-3975-5A4A1DAB24D3}"/>
                  </a:ext>
                </a:extLst>
              </p:cNvPr>
              <p:cNvSpPr/>
              <p:nvPr/>
            </p:nvSpPr>
            <p:spPr>
              <a:xfrm>
                <a:off x="3636335" y="2296633"/>
                <a:ext cx="340242" cy="191386"/>
              </a:xfrm>
              <a:custGeom>
                <a:avLst/>
                <a:gdLst>
                  <a:gd name="connsiteX0" fmla="*/ 31898 w 340242"/>
                  <a:gd name="connsiteY0" fmla="*/ 0 h 191386"/>
                  <a:gd name="connsiteX1" fmla="*/ 340242 w 340242"/>
                  <a:gd name="connsiteY1" fmla="*/ 21265 h 191386"/>
                  <a:gd name="connsiteX2" fmla="*/ 340242 w 340242"/>
                  <a:gd name="connsiteY2" fmla="*/ 21265 h 191386"/>
                  <a:gd name="connsiteX3" fmla="*/ 276446 w 340242"/>
                  <a:gd name="connsiteY3" fmla="*/ 180753 h 191386"/>
                  <a:gd name="connsiteX4" fmla="*/ 180753 w 340242"/>
                  <a:gd name="connsiteY4" fmla="*/ 191386 h 191386"/>
                  <a:gd name="connsiteX5" fmla="*/ 180753 w 340242"/>
                  <a:gd name="connsiteY5" fmla="*/ 191386 h 191386"/>
                  <a:gd name="connsiteX6" fmla="*/ 42530 w 340242"/>
                  <a:gd name="connsiteY6" fmla="*/ 170120 h 191386"/>
                  <a:gd name="connsiteX7" fmla="*/ 42530 w 340242"/>
                  <a:gd name="connsiteY7" fmla="*/ 170120 h 191386"/>
                  <a:gd name="connsiteX8" fmla="*/ 0 w 340242"/>
                  <a:gd name="connsiteY8" fmla="*/ 53162 h 191386"/>
                  <a:gd name="connsiteX9" fmla="*/ 31898 w 340242"/>
                  <a:gd name="connsiteY9" fmla="*/ 0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0242" h="191386">
                    <a:moveTo>
                      <a:pt x="31898" y="0"/>
                    </a:moveTo>
                    <a:lnTo>
                      <a:pt x="340242" y="21265"/>
                    </a:lnTo>
                    <a:lnTo>
                      <a:pt x="340242" y="21265"/>
                    </a:lnTo>
                    <a:lnTo>
                      <a:pt x="276446" y="180753"/>
                    </a:lnTo>
                    <a:lnTo>
                      <a:pt x="180753" y="191386"/>
                    </a:lnTo>
                    <a:lnTo>
                      <a:pt x="180753" y="191386"/>
                    </a:lnTo>
                    <a:lnTo>
                      <a:pt x="42530" y="170120"/>
                    </a:lnTo>
                    <a:lnTo>
                      <a:pt x="42530" y="170120"/>
                    </a:lnTo>
                    <a:lnTo>
                      <a:pt x="0" y="53162"/>
                    </a:lnTo>
                    <a:lnTo>
                      <a:pt x="31898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D10B4433-41AC-545A-2DF4-3E7A447B3154}"/>
                  </a:ext>
                </a:extLst>
              </p:cNvPr>
              <p:cNvSpPr/>
              <p:nvPr/>
            </p:nvSpPr>
            <p:spPr>
              <a:xfrm>
                <a:off x="3200400" y="2286000"/>
                <a:ext cx="404037" cy="180754"/>
              </a:xfrm>
              <a:custGeom>
                <a:avLst/>
                <a:gdLst>
                  <a:gd name="connsiteX0" fmla="*/ 382772 w 404037"/>
                  <a:gd name="connsiteY0" fmla="*/ 0 h 233916"/>
                  <a:gd name="connsiteX1" fmla="*/ 138223 w 404037"/>
                  <a:gd name="connsiteY1" fmla="*/ 21265 h 233916"/>
                  <a:gd name="connsiteX2" fmla="*/ 10633 w 404037"/>
                  <a:gd name="connsiteY2" fmla="*/ 10633 h 233916"/>
                  <a:gd name="connsiteX3" fmla="*/ 0 w 404037"/>
                  <a:gd name="connsiteY3" fmla="*/ 127591 h 233916"/>
                  <a:gd name="connsiteX4" fmla="*/ 63795 w 404037"/>
                  <a:gd name="connsiteY4" fmla="*/ 233916 h 233916"/>
                  <a:gd name="connsiteX5" fmla="*/ 276447 w 404037"/>
                  <a:gd name="connsiteY5" fmla="*/ 223284 h 233916"/>
                  <a:gd name="connsiteX6" fmla="*/ 340242 w 404037"/>
                  <a:gd name="connsiteY6" fmla="*/ 148856 h 233916"/>
                  <a:gd name="connsiteX7" fmla="*/ 404037 w 404037"/>
                  <a:gd name="connsiteY7" fmla="*/ 74428 h 233916"/>
                  <a:gd name="connsiteX8" fmla="*/ 404037 w 404037"/>
                  <a:gd name="connsiteY8" fmla="*/ 53163 h 23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4037" h="233916">
                    <a:moveTo>
                      <a:pt x="382772" y="0"/>
                    </a:moveTo>
                    <a:lnTo>
                      <a:pt x="138223" y="21265"/>
                    </a:lnTo>
                    <a:lnTo>
                      <a:pt x="10633" y="10633"/>
                    </a:lnTo>
                    <a:lnTo>
                      <a:pt x="0" y="127591"/>
                    </a:lnTo>
                    <a:lnTo>
                      <a:pt x="63795" y="233916"/>
                    </a:lnTo>
                    <a:lnTo>
                      <a:pt x="276447" y="223284"/>
                    </a:lnTo>
                    <a:lnTo>
                      <a:pt x="340242" y="148856"/>
                    </a:lnTo>
                    <a:lnTo>
                      <a:pt x="404037" y="74428"/>
                    </a:lnTo>
                    <a:lnTo>
                      <a:pt x="404037" y="5316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54BA680-491A-720C-B19A-60C8D36EA5D1}"/>
                  </a:ext>
                </a:extLst>
              </p:cNvPr>
              <p:cNvSpPr/>
              <p:nvPr/>
            </p:nvSpPr>
            <p:spPr>
              <a:xfrm>
                <a:off x="4807562" y="2530542"/>
                <a:ext cx="507054" cy="178075"/>
              </a:xfrm>
              <a:custGeom>
                <a:avLst/>
                <a:gdLst>
                  <a:gd name="connsiteX0" fmla="*/ 42530 w 425302"/>
                  <a:gd name="connsiteY0" fmla="*/ 0 h 148856"/>
                  <a:gd name="connsiteX1" fmla="*/ 297711 w 425302"/>
                  <a:gd name="connsiteY1" fmla="*/ 0 h 148856"/>
                  <a:gd name="connsiteX2" fmla="*/ 393404 w 425302"/>
                  <a:gd name="connsiteY2" fmla="*/ 0 h 148856"/>
                  <a:gd name="connsiteX3" fmla="*/ 425302 w 425302"/>
                  <a:gd name="connsiteY3" fmla="*/ 95693 h 148856"/>
                  <a:gd name="connsiteX4" fmla="*/ 350874 w 425302"/>
                  <a:gd name="connsiteY4" fmla="*/ 148856 h 148856"/>
                  <a:gd name="connsiteX5" fmla="*/ 74427 w 425302"/>
                  <a:gd name="connsiteY5" fmla="*/ 138224 h 148856"/>
                  <a:gd name="connsiteX6" fmla="*/ 0 w 425302"/>
                  <a:gd name="connsiteY6" fmla="*/ 53163 h 148856"/>
                  <a:gd name="connsiteX7" fmla="*/ 42530 w 425302"/>
                  <a:gd name="connsiteY7" fmla="*/ 0 h 14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5302" h="148856">
                    <a:moveTo>
                      <a:pt x="42530" y="0"/>
                    </a:moveTo>
                    <a:lnTo>
                      <a:pt x="297711" y="0"/>
                    </a:lnTo>
                    <a:lnTo>
                      <a:pt x="393404" y="0"/>
                    </a:lnTo>
                    <a:lnTo>
                      <a:pt x="425302" y="95693"/>
                    </a:lnTo>
                    <a:lnTo>
                      <a:pt x="350874" y="148856"/>
                    </a:lnTo>
                    <a:lnTo>
                      <a:pt x="74427" y="138224"/>
                    </a:lnTo>
                    <a:lnTo>
                      <a:pt x="0" y="53163"/>
                    </a:lnTo>
                    <a:lnTo>
                      <a:pt x="4253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BBF297BE-1EC1-BCAD-4117-129199A928DB}"/>
                  </a:ext>
                </a:extLst>
              </p:cNvPr>
              <p:cNvSpPr/>
              <p:nvPr/>
            </p:nvSpPr>
            <p:spPr>
              <a:xfrm rot="10617340">
                <a:off x="6169033" y="2523137"/>
                <a:ext cx="582880" cy="159488"/>
              </a:xfrm>
              <a:custGeom>
                <a:avLst/>
                <a:gdLst>
                  <a:gd name="connsiteX0" fmla="*/ 345989 w 914400"/>
                  <a:gd name="connsiteY0" fmla="*/ 12357 h 247135"/>
                  <a:gd name="connsiteX1" fmla="*/ 160638 w 914400"/>
                  <a:gd name="connsiteY1" fmla="*/ 24713 h 247135"/>
                  <a:gd name="connsiteX2" fmla="*/ 0 w 914400"/>
                  <a:gd name="connsiteY2" fmla="*/ 86497 h 247135"/>
                  <a:gd name="connsiteX3" fmla="*/ 12357 w 914400"/>
                  <a:gd name="connsiteY3" fmla="*/ 210065 h 247135"/>
                  <a:gd name="connsiteX4" fmla="*/ 395416 w 914400"/>
                  <a:gd name="connsiteY4" fmla="*/ 247135 h 247135"/>
                  <a:gd name="connsiteX5" fmla="*/ 914400 w 914400"/>
                  <a:gd name="connsiteY5" fmla="*/ 197708 h 247135"/>
                  <a:gd name="connsiteX6" fmla="*/ 790832 w 914400"/>
                  <a:gd name="connsiteY6" fmla="*/ 111211 h 247135"/>
                  <a:gd name="connsiteX7" fmla="*/ 630195 w 914400"/>
                  <a:gd name="connsiteY7" fmla="*/ 49427 h 247135"/>
                  <a:gd name="connsiteX8" fmla="*/ 630195 w 914400"/>
                  <a:gd name="connsiteY8" fmla="*/ 49427 h 247135"/>
                  <a:gd name="connsiteX9" fmla="*/ 494270 w 914400"/>
                  <a:gd name="connsiteY9" fmla="*/ 0 h 247135"/>
                  <a:gd name="connsiteX10" fmla="*/ 345989 w 914400"/>
                  <a:gd name="connsiteY10" fmla="*/ 12357 h 24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400" h="247135">
                    <a:moveTo>
                      <a:pt x="345989" y="12357"/>
                    </a:moveTo>
                    <a:lnTo>
                      <a:pt x="160638" y="24713"/>
                    </a:lnTo>
                    <a:lnTo>
                      <a:pt x="0" y="86497"/>
                    </a:lnTo>
                    <a:lnTo>
                      <a:pt x="12357" y="210065"/>
                    </a:lnTo>
                    <a:lnTo>
                      <a:pt x="395416" y="247135"/>
                    </a:lnTo>
                    <a:lnTo>
                      <a:pt x="914400" y="197708"/>
                    </a:lnTo>
                    <a:lnTo>
                      <a:pt x="790832" y="111211"/>
                    </a:lnTo>
                    <a:lnTo>
                      <a:pt x="630195" y="49427"/>
                    </a:lnTo>
                    <a:lnTo>
                      <a:pt x="630195" y="49427"/>
                    </a:lnTo>
                    <a:lnTo>
                      <a:pt x="494270" y="0"/>
                    </a:lnTo>
                    <a:lnTo>
                      <a:pt x="345989" y="1235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0EDCD7C-B01C-29C7-6FFA-B17A45A38B3C}"/>
                  </a:ext>
                </a:extLst>
              </p:cNvPr>
              <p:cNvSpPr/>
              <p:nvPr/>
            </p:nvSpPr>
            <p:spPr>
              <a:xfrm>
                <a:off x="5456575" y="2535866"/>
                <a:ext cx="624930" cy="162125"/>
              </a:xfrm>
              <a:custGeom>
                <a:avLst/>
                <a:gdLst>
                  <a:gd name="connsiteX0" fmla="*/ 0 w 815546"/>
                  <a:gd name="connsiteY0" fmla="*/ 172994 h 271848"/>
                  <a:gd name="connsiteX1" fmla="*/ 37071 w 815546"/>
                  <a:gd name="connsiteY1" fmla="*/ 271848 h 271848"/>
                  <a:gd name="connsiteX2" fmla="*/ 185352 w 815546"/>
                  <a:gd name="connsiteY2" fmla="*/ 271848 h 271848"/>
                  <a:gd name="connsiteX3" fmla="*/ 481914 w 815546"/>
                  <a:gd name="connsiteY3" fmla="*/ 271848 h 271848"/>
                  <a:gd name="connsiteX4" fmla="*/ 803190 w 815546"/>
                  <a:gd name="connsiteY4" fmla="*/ 259492 h 271848"/>
                  <a:gd name="connsiteX5" fmla="*/ 815546 w 815546"/>
                  <a:gd name="connsiteY5" fmla="*/ 160638 h 271848"/>
                  <a:gd name="connsiteX6" fmla="*/ 766119 w 815546"/>
                  <a:gd name="connsiteY6" fmla="*/ 49427 h 271848"/>
                  <a:gd name="connsiteX7" fmla="*/ 617838 w 815546"/>
                  <a:gd name="connsiteY7" fmla="*/ 0 h 271848"/>
                  <a:gd name="connsiteX8" fmla="*/ 407773 w 815546"/>
                  <a:gd name="connsiteY8" fmla="*/ 0 h 271848"/>
                  <a:gd name="connsiteX9" fmla="*/ 247135 w 815546"/>
                  <a:gd name="connsiteY9" fmla="*/ 24713 h 271848"/>
                  <a:gd name="connsiteX10" fmla="*/ 74141 w 815546"/>
                  <a:gd name="connsiteY10" fmla="*/ 24713 h 271848"/>
                  <a:gd name="connsiteX11" fmla="*/ 74141 w 815546"/>
                  <a:gd name="connsiteY11" fmla="*/ 24713 h 271848"/>
                  <a:gd name="connsiteX12" fmla="*/ 0 w 815546"/>
                  <a:gd name="connsiteY12" fmla="*/ 172994 h 27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5546" h="271848">
                    <a:moveTo>
                      <a:pt x="0" y="172994"/>
                    </a:moveTo>
                    <a:lnTo>
                      <a:pt x="37071" y="271848"/>
                    </a:lnTo>
                    <a:lnTo>
                      <a:pt x="185352" y="271848"/>
                    </a:lnTo>
                    <a:lnTo>
                      <a:pt x="481914" y="271848"/>
                    </a:lnTo>
                    <a:lnTo>
                      <a:pt x="803190" y="259492"/>
                    </a:lnTo>
                    <a:lnTo>
                      <a:pt x="815546" y="160638"/>
                    </a:lnTo>
                    <a:lnTo>
                      <a:pt x="766119" y="49427"/>
                    </a:lnTo>
                    <a:lnTo>
                      <a:pt x="617838" y="0"/>
                    </a:lnTo>
                    <a:lnTo>
                      <a:pt x="407773" y="0"/>
                    </a:lnTo>
                    <a:lnTo>
                      <a:pt x="247135" y="24713"/>
                    </a:lnTo>
                    <a:lnTo>
                      <a:pt x="74141" y="24713"/>
                    </a:lnTo>
                    <a:lnTo>
                      <a:pt x="74141" y="24713"/>
                    </a:lnTo>
                    <a:lnTo>
                      <a:pt x="0" y="17299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5F7D9A6-079F-51A3-6B30-CD0D1053D4A1}"/>
                  </a:ext>
                </a:extLst>
              </p:cNvPr>
              <p:cNvSpPr/>
              <p:nvPr/>
            </p:nvSpPr>
            <p:spPr>
              <a:xfrm>
                <a:off x="6137595" y="2298568"/>
                <a:ext cx="617838" cy="210065"/>
              </a:xfrm>
              <a:custGeom>
                <a:avLst/>
                <a:gdLst>
                  <a:gd name="connsiteX0" fmla="*/ 86497 w 617838"/>
                  <a:gd name="connsiteY0" fmla="*/ 24713 h 210065"/>
                  <a:gd name="connsiteX1" fmla="*/ 358346 w 617838"/>
                  <a:gd name="connsiteY1" fmla="*/ 0 h 210065"/>
                  <a:gd name="connsiteX2" fmla="*/ 580767 w 617838"/>
                  <a:gd name="connsiteY2" fmla="*/ 37070 h 210065"/>
                  <a:gd name="connsiteX3" fmla="*/ 617838 w 617838"/>
                  <a:gd name="connsiteY3" fmla="*/ 172994 h 210065"/>
                  <a:gd name="connsiteX4" fmla="*/ 383059 w 617838"/>
                  <a:gd name="connsiteY4" fmla="*/ 185351 h 210065"/>
                  <a:gd name="connsiteX5" fmla="*/ 210065 w 617838"/>
                  <a:gd name="connsiteY5" fmla="*/ 210065 h 210065"/>
                  <a:gd name="connsiteX6" fmla="*/ 12357 w 617838"/>
                  <a:gd name="connsiteY6" fmla="*/ 172994 h 210065"/>
                  <a:gd name="connsiteX7" fmla="*/ 0 w 617838"/>
                  <a:gd name="connsiteY7" fmla="*/ 98854 h 210065"/>
                  <a:gd name="connsiteX8" fmla="*/ 0 w 617838"/>
                  <a:gd name="connsiteY8" fmla="*/ 98854 h 210065"/>
                  <a:gd name="connsiteX9" fmla="*/ 86497 w 617838"/>
                  <a:gd name="connsiteY9" fmla="*/ 24713 h 21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7838" h="210065">
                    <a:moveTo>
                      <a:pt x="86497" y="24713"/>
                    </a:moveTo>
                    <a:lnTo>
                      <a:pt x="358346" y="0"/>
                    </a:lnTo>
                    <a:lnTo>
                      <a:pt x="580767" y="37070"/>
                    </a:lnTo>
                    <a:lnTo>
                      <a:pt x="617838" y="172994"/>
                    </a:lnTo>
                    <a:lnTo>
                      <a:pt x="383059" y="185351"/>
                    </a:lnTo>
                    <a:lnTo>
                      <a:pt x="210065" y="210065"/>
                    </a:lnTo>
                    <a:lnTo>
                      <a:pt x="12357" y="172994"/>
                    </a:lnTo>
                    <a:lnTo>
                      <a:pt x="0" y="98854"/>
                    </a:lnTo>
                    <a:lnTo>
                      <a:pt x="0" y="98854"/>
                    </a:lnTo>
                    <a:lnTo>
                      <a:pt x="86497" y="24713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D38338E2-2BE7-1D17-7B3D-4DA51322C8E1}"/>
                  </a:ext>
                </a:extLst>
              </p:cNvPr>
              <p:cNvSpPr/>
              <p:nvPr/>
            </p:nvSpPr>
            <p:spPr>
              <a:xfrm>
                <a:off x="3171120" y="2529191"/>
                <a:ext cx="560593" cy="150212"/>
              </a:xfrm>
              <a:custGeom>
                <a:avLst/>
                <a:gdLst>
                  <a:gd name="connsiteX0" fmla="*/ 345989 w 914400"/>
                  <a:gd name="connsiteY0" fmla="*/ 12357 h 247135"/>
                  <a:gd name="connsiteX1" fmla="*/ 160638 w 914400"/>
                  <a:gd name="connsiteY1" fmla="*/ 24713 h 247135"/>
                  <a:gd name="connsiteX2" fmla="*/ 0 w 914400"/>
                  <a:gd name="connsiteY2" fmla="*/ 86497 h 247135"/>
                  <a:gd name="connsiteX3" fmla="*/ 12357 w 914400"/>
                  <a:gd name="connsiteY3" fmla="*/ 210065 h 247135"/>
                  <a:gd name="connsiteX4" fmla="*/ 395416 w 914400"/>
                  <a:gd name="connsiteY4" fmla="*/ 247135 h 247135"/>
                  <a:gd name="connsiteX5" fmla="*/ 914400 w 914400"/>
                  <a:gd name="connsiteY5" fmla="*/ 197708 h 247135"/>
                  <a:gd name="connsiteX6" fmla="*/ 790832 w 914400"/>
                  <a:gd name="connsiteY6" fmla="*/ 111211 h 247135"/>
                  <a:gd name="connsiteX7" fmla="*/ 630195 w 914400"/>
                  <a:gd name="connsiteY7" fmla="*/ 49427 h 247135"/>
                  <a:gd name="connsiteX8" fmla="*/ 630195 w 914400"/>
                  <a:gd name="connsiteY8" fmla="*/ 49427 h 247135"/>
                  <a:gd name="connsiteX9" fmla="*/ 494270 w 914400"/>
                  <a:gd name="connsiteY9" fmla="*/ 0 h 247135"/>
                  <a:gd name="connsiteX10" fmla="*/ 345989 w 914400"/>
                  <a:gd name="connsiteY10" fmla="*/ 12357 h 24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400" h="247135">
                    <a:moveTo>
                      <a:pt x="345989" y="12357"/>
                    </a:moveTo>
                    <a:lnTo>
                      <a:pt x="160638" y="24713"/>
                    </a:lnTo>
                    <a:lnTo>
                      <a:pt x="0" y="86497"/>
                    </a:lnTo>
                    <a:lnTo>
                      <a:pt x="12357" y="210065"/>
                    </a:lnTo>
                    <a:lnTo>
                      <a:pt x="395416" y="247135"/>
                    </a:lnTo>
                    <a:lnTo>
                      <a:pt x="914400" y="197708"/>
                    </a:lnTo>
                    <a:lnTo>
                      <a:pt x="790832" y="111211"/>
                    </a:lnTo>
                    <a:lnTo>
                      <a:pt x="630195" y="49427"/>
                    </a:lnTo>
                    <a:lnTo>
                      <a:pt x="630195" y="49427"/>
                    </a:lnTo>
                    <a:lnTo>
                      <a:pt x="494270" y="0"/>
                    </a:lnTo>
                    <a:lnTo>
                      <a:pt x="345989" y="1235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39765A0-F887-BE7E-B071-EF82A0CED683}"/>
                  </a:ext>
                </a:extLst>
              </p:cNvPr>
              <p:cNvSpPr/>
              <p:nvPr/>
            </p:nvSpPr>
            <p:spPr>
              <a:xfrm>
                <a:off x="3230538" y="2997936"/>
                <a:ext cx="618011" cy="293375"/>
              </a:xfrm>
              <a:custGeom>
                <a:avLst/>
                <a:gdLst>
                  <a:gd name="connsiteX0" fmla="*/ 222421 w 481913"/>
                  <a:gd name="connsiteY0" fmla="*/ 61784 h 333633"/>
                  <a:gd name="connsiteX1" fmla="*/ 61784 w 481913"/>
                  <a:gd name="connsiteY1" fmla="*/ 61784 h 333633"/>
                  <a:gd name="connsiteX2" fmla="*/ 0 w 481913"/>
                  <a:gd name="connsiteY2" fmla="*/ 172995 h 333633"/>
                  <a:gd name="connsiteX3" fmla="*/ 24713 w 481913"/>
                  <a:gd name="connsiteY3" fmla="*/ 284206 h 333633"/>
                  <a:gd name="connsiteX4" fmla="*/ 185351 w 481913"/>
                  <a:gd name="connsiteY4" fmla="*/ 333633 h 333633"/>
                  <a:gd name="connsiteX5" fmla="*/ 457200 w 481913"/>
                  <a:gd name="connsiteY5" fmla="*/ 333633 h 333633"/>
                  <a:gd name="connsiteX6" fmla="*/ 481913 w 481913"/>
                  <a:gd name="connsiteY6" fmla="*/ 197708 h 333633"/>
                  <a:gd name="connsiteX7" fmla="*/ 457200 w 481913"/>
                  <a:gd name="connsiteY7" fmla="*/ 49427 h 333633"/>
                  <a:gd name="connsiteX8" fmla="*/ 395416 w 481913"/>
                  <a:gd name="connsiteY8" fmla="*/ 0 h 333633"/>
                  <a:gd name="connsiteX9" fmla="*/ 333632 w 481913"/>
                  <a:gd name="connsiteY9" fmla="*/ 12357 h 333633"/>
                  <a:gd name="connsiteX10" fmla="*/ 222421 w 481913"/>
                  <a:gd name="connsiteY10" fmla="*/ 61784 h 33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13" h="333633">
                    <a:moveTo>
                      <a:pt x="222421" y="61784"/>
                    </a:moveTo>
                    <a:lnTo>
                      <a:pt x="61784" y="61784"/>
                    </a:lnTo>
                    <a:lnTo>
                      <a:pt x="0" y="172995"/>
                    </a:lnTo>
                    <a:lnTo>
                      <a:pt x="24713" y="284206"/>
                    </a:lnTo>
                    <a:lnTo>
                      <a:pt x="185351" y="333633"/>
                    </a:lnTo>
                    <a:lnTo>
                      <a:pt x="457200" y="333633"/>
                    </a:lnTo>
                    <a:lnTo>
                      <a:pt x="481913" y="197708"/>
                    </a:lnTo>
                    <a:lnTo>
                      <a:pt x="457200" y="49427"/>
                    </a:lnTo>
                    <a:lnTo>
                      <a:pt x="395416" y="0"/>
                    </a:lnTo>
                    <a:lnTo>
                      <a:pt x="333632" y="12357"/>
                    </a:lnTo>
                    <a:lnTo>
                      <a:pt x="222421" y="6178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F43CDC8-823A-50FD-279D-E273564BE206}"/>
                  </a:ext>
                </a:extLst>
              </p:cNvPr>
              <p:cNvSpPr/>
              <p:nvPr/>
            </p:nvSpPr>
            <p:spPr>
              <a:xfrm rot="11744122">
                <a:off x="5549969" y="2998430"/>
                <a:ext cx="510429" cy="248140"/>
              </a:xfrm>
              <a:custGeom>
                <a:avLst/>
                <a:gdLst>
                  <a:gd name="connsiteX0" fmla="*/ 247135 w 568411"/>
                  <a:gd name="connsiteY0" fmla="*/ 74141 h 358346"/>
                  <a:gd name="connsiteX1" fmla="*/ 61784 w 568411"/>
                  <a:gd name="connsiteY1" fmla="*/ 123568 h 358346"/>
                  <a:gd name="connsiteX2" fmla="*/ 0 w 568411"/>
                  <a:gd name="connsiteY2" fmla="*/ 259492 h 358346"/>
                  <a:gd name="connsiteX3" fmla="*/ 74140 w 568411"/>
                  <a:gd name="connsiteY3" fmla="*/ 358346 h 358346"/>
                  <a:gd name="connsiteX4" fmla="*/ 271849 w 568411"/>
                  <a:gd name="connsiteY4" fmla="*/ 358346 h 358346"/>
                  <a:gd name="connsiteX5" fmla="*/ 531340 w 568411"/>
                  <a:gd name="connsiteY5" fmla="*/ 345989 h 358346"/>
                  <a:gd name="connsiteX6" fmla="*/ 568411 w 568411"/>
                  <a:gd name="connsiteY6" fmla="*/ 234779 h 358346"/>
                  <a:gd name="connsiteX7" fmla="*/ 543697 w 568411"/>
                  <a:gd name="connsiteY7" fmla="*/ 98854 h 358346"/>
                  <a:gd name="connsiteX8" fmla="*/ 469557 w 568411"/>
                  <a:gd name="connsiteY8" fmla="*/ 0 h 358346"/>
                  <a:gd name="connsiteX9" fmla="*/ 370703 w 568411"/>
                  <a:gd name="connsiteY9" fmla="*/ 24714 h 358346"/>
                  <a:gd name="connsiteX10" fmla="*/ 308919 w 568411"/>
                  <a:gd name="connsiteY10" fmla="*/ 61784 h 358346"/>
                  <a:gd name="connsiteX11" fmla="*/ 247135 w 568411"/>
                  <a:gd name="connsiteY11" fmla="*/ 74141 h 358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8411" h="358346">
                    <a:moveTo>
                      <a:pt x="247135" y="74141"/>
                    </a:moveTo>
                    <a:lnTo>
                      <a:pt x="61784" y="123568"/>
                    </a:lnTo>
                    <a:lnTo>
                      <a:pt x="0" y="259492"/>
                    </a:lnTo>
                    <a:lnTo>
                      <a:pt x="74140" y="358346"/>
                    </a:lnTo>
                    <a:lnTo>
                      <a:pt x="271849" y="358346"/>
                    </a:lnTo>
                    <a:lnTo>
                      <a:pt x="531340" y="345989"/>
                    </a:lnTo>
                    <a:lnTo>
                      <a:pt x="568411" y="234779"/>
                    </a:lnTo>
                    <a:lnTo>
                      <a:pt x="543697" y="98854"/>
                    </a:lnTo>
                    <a:lnTo>
                      <a:pt x="469557" y="0"/>
                    </a:lnTo>
                    <a:lnTo>
                      <a:pt x="370703" y="24714"/>
                    </a:lnTo>
                    <a:lnTo>
                      <a:pt x="308919" y="61784"/>
                    </a:lnTo>
                    <a:lnTo>
                      <a:pt x="247135" y="74141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EFA2011E-FC36-58DD-6EC2-4D80E1E30C1E}"/>
                  </a:ext>
                </a:extLst>
              </p:cNvPr>
              <p:cNvSpPr/>
              <p:nvPr/>
            </p:nvSpPr>
            <p:spPr>
              <a:xfrm rot="10800000">
                <a:off x="5449335" y="2726758"/>
                <a:ext cx="398886" cy="251470"/>
              </a:xfrm>
              <a:custGeom>
                <a:avLst/>
                <a:gdLst>
                  <a:gd name="connsiteX0" fmla="*/ 420130 w 679621"/>
                  <a:gd name="connsiteY0" fmla="*/ 37071 h 407773"/>
                  <a:gd name="connsiteX1" fmla="*/ 630194 w 679621"/>
                  <a:gd name="connsiteY1" fmla="*/ 74141 h 407773"/>
                  <a:gd name="connsiteX2" fmla="*/ 679621 w 679621"/>
                  <a:gd name="connsiteY2" fmla="*/ 197709 h 407773"/>
                  <a:gd name="connsiteX3" fmla="*/ 679621 w 679621"/>
                  <a:gd name="connsiteY3" fmla="*/ 197709 h 407773"/>
                  <a:gd name="connsiteX4" fmla="*/ 667265 w 679621"/>
                  <a:gd name="connsiteY4" fmla="*/ 358346 h 407773"/>
                  <a:gd name="connsiteX5" fmla="*/ 407773 w 679621"/>
                  <a:gd name="connsiteY5" fmla="*/ 407773 h 407773"/>
                  <a:gd name="connsiteX6" fmla="*/ 86497 w 679621"/>
                  <a:gd name="connsiteY6" fmla="*/ 395417 h 407773"/>
                  <a:gd name="connsiteX7" fmla="*/ 0 w 679621"/>
                  <a:gd name="connsiteY7" fmla="*/ 259492 h 407773"/>
                  <a:gd name="connsiteX8" fmla="*/ 12357 w 679621"/>
                  <a:gd name="connsiteY8" fmla="*/ 135925 h 407773"/>
                  <a:gd name="connsiteX9" fmla="*/ 160638 w 679621"/>
                  <a:gd name="connsiteY9" fmla="*/ 148282 h 407773"/>
                  <a:gd name="connsiteX10" fmla="*/ 259492 w 679621"/>
                  <a:gd name="connsiteY10" fmla="*/ 135925 h 407773"/>
                  <a:gd name="connsiteX11" fmla="*/ 259492 w 679621"/>
                  <a:gd name="connsiteY11" fmla="*/ 135925 h 407773"/>
                  <a:gd name="connsiteX12" fmla="*/ 370703 w 679621"/>
                  <a:gd name="connsiteY12" fmla="*/ 0 h 407773"/>
                  <a:gd name="connsiteX13" fmla="*/ 420130 w 679621"/>
                  <a:gd name="connsiteY13" fmla="*/ 37071 h 40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9621" h="407773">
                    <a:moveTo>
                      <a:pt x="420130" y="37071"/>
                    </a:moveTo>
                    <a:lnTo>
                      <a:pt x="630194" y="74141"/>
                    </a:lnTo>
                    <a:lnTo>
                      <a:pt x="679621" y="197709"/>
                    </a:lnTo>
                    <a:lnTo>
                      <a:pt x="679621" y="197709"/>
                    </a:lnTo>
                    <a:lnTo>
                      <a:pt x="667265" y="358346"/>
                    </a:lnTo>
                    <a:lnTo>
                      <a:pt x="407773" y="407773"/>
                    </a:lnTo>
                    <a:lnTo>
                      <a:pt x="86497" y="395417"/>
                    </a:lnTo>
                    <a:lnTo>
                      <a:pt x="0" y="259492"/>
                    </a:lnTo>
                    <a:lnTo>
                      <a:pt x="12357" y="135925"/>
                    </a:lnTo>
                    <a:lnTo>
                      <a:pt x="160638" y="148282"/>
                    </a:lnTo>
                    <a:lnTo>
                      <a:pt x="259492" y="135925"/>
                    </a:lnTo>
                    <a:lnTo>
                      <a:pt x="259492" y="135925"/>
                    </a:lnTo>
                    <a:lnTo>
                      <a:pt x="370703" y="0"/>
                    </a:lnTo>
                    <a:lnTo>
                      <a:pt x="420130" y="37071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C53DA40E-1FFF-54C6-FF42-23CD6EA21FFB}"/>
                  </a:ext>
                </a:extLst>
              </p:cNvPr>
              <p:cNvSpPr/>
              <p:nvPr/>
            </p:nvSpPr>
            <p:spPr>
              <a:xfrm>
                <a:off x="5880186" y="2735871"/>
                <a:ext cx="381322" cy="202421"/>
              </a:xfrm>
              <a:custGeom>
                <a:avLst/>
                <a:gdLst>
                  <a:gd name="connsiteX0" fmla="*/ 308918 w 605481"/>
                  <a:gd name="connsiteY0" fmla="*/ 0 h 308919"/>
                  <a:gd name="connsiteX1" fmla="*/ 86497 w 605481"/>
                  <a:gd name="connsiteY1" fmla="*/ 37070 h 308919"/>
                  <a:gd name="connsiteX2" fmla="*/ 0 w 605481"/>
                  <a:gd name="connsiteY2" fmla="*/ 135924 h 308919"/>
                  <a:gd name="connsiteX3" fmla="*/ 37070 w 605481"/>
                  <a:gd name="connsiteY3" fmla="*/ 259492 h 308919"/>
                  <a:gd name="connsiteX4" fmla="*/ 135924 w 605481"/>
                  <a:gd name="connsiteY4" fmla="*/ 296562 h 308919"/>
                  <a:gd name="connsiteX5" fmla="*/ 358345 w 605481"/>
                  <a:gd name="connsiteY5" fmla="*/ 308919 h 308919"/>
                  <a:gd name="connsiteX6" fmla="*/ 506627 w 605481"/>
                  <a:gd name="connsiteY6" fmla="*/ 308919 h 308919"/>
                  <a:gd name="connsiteX7" fmla="*/ 605481 w 605481"/>
                  <a:gd name="connsiteY7" fmla="*/ 210065 h 308919"/>
                  <a:gd name="connsiteX8" fmla="*/ 568410 w 605481"/>
                  <a:gd name="connsiteY8" fmla="*/ 123568 h 308919"/>
                  <a:gd name="connsiteX9" fmla="*/ 494270 w 605481"/>
                  <a:gd name="connsiteY9" fmla="*/ 37070 h 308919"/>
                  <a:gd name="connsiteX10" fmla="*/ 494270 w 605481"/>
                  <a:gd name="connsiteY10" fmla="*/ 37070 h 308919"/>
                  <a:gd name="connsiteX11" fmla="*/ 308918 w 605481"/>
                  <a:gd name="connsiteY11" fmla="*/ 0 h 308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481" h="308919">
                    <a:moveTo>
                      <a:pt x="308918" y="0"/>
                    </a:moveTo>
                    <a:lnTo>
                      <a:pt x="86497" y="37070"/>
                    </a:lnTo>
                    <a:lnTo>
                      <a:pt x="0" y="135924"/>
                    </a:lnTo>
                    <a:lnTo>
                      <a:pt x="37070" y="259492"/>
                    </a:lnTo>
                    <a:lnTo>
                      <a:pt x="135924" y="296562"/>
                    </a:lnTo>
                    <a:lnTo>
                      <a:pt x="358345" y="308919"/>
                    </a:lnTo>
                    <a:lnTo>
                      <a:pt x="506627" y="308919"/>
                    </a:lnTo>
                    <a:lnTo>
                      <a:pt x="605481" y="210065"/>
                    </a:lnTo>
                    <a:lnTo>
                      <a:pt x="568410" y="123568"/>
                    </a:lnTo>
                    <a:lnTo>
                      <a:pt x="494270" y="37070"/>
                    </a:lnTo>
                    <a:lnTo>
                      <a:pt x="494270" y="37070"/>
                    </a:lnTo>
                    <a:lnTo>
                      <a:pt x="308918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0F18FB51-3BA7-0CC6-D122-73E0967EAF61}"/>
                  </a:ext>
                </a:extLst>
              </p:cNvPr>
              <p:cNvSpPr/>
              <p:nvPr/>
            </p:nvSpPr>
            <p:spPr>
              <a:xfrm rot="516750">
                <a:off x="3186359" y="2755068"/>
                <a:ext cx="644233" cy="291877"/>
              </a:xfrm>
              <a:custGeom>
                <a:avLst/>
                <a:gdLst>
                  <a:gd name="connsiteX0" fmla="*/ 506627 w 667264"/>
                  <a:gd name="connsiteY0" fmla="*/ 0 h 383060"/>
                  <a:gd name="connsiteX1" fmla="*/ 370702 w 667264"/>
                  <a:gd name="connsiteY1" fmla="*/ 12357 h 383060"/>
                  <a:gd name="connsiteX2" fmla="*/ 222421 w 667264"/>
                  <a:gd name="connsiteY2" fmla="*/ 12357 h 383060"/>
                  <a:gd name="connsiteX3" fmla="*/ 222421 w 667264"/>
                  <a:gd name="connsiteY3" fmla="*/ 12357 h 383060"/>
                  <a:gd name="connsiteX4" fmla="*/ 0 w 667264"/>
                  <a:gd name="connsiteY4" fmla="*/ 123568 h 383060"/>
                  <a:gd name="connsiteX5" fmla="*/ 0 w 667264"/>
                  <a:gd name="connsiteY5" fmla="*/ 123568 h 383060"/>
                  <a:gd name="connsiteX6" fmla="*/ 0 w 667264"/>
                  <a:gd name="connsiteY6" fmla="*/ 333633 h 383060"/>
                  <a:gd name="connsiteX7" fmla="*/ 111210 w 667264"/>
                  <a:gd name="connsiteY7" fmla="*/ 383060 h 383060"/>
                  <a:gd name="connsiteX8" fmla="*/ 210064 w 667264"/>
                  <a:gd name="connsiteY8" fmla="*/ 333633 h 383060"/>
                  <a:gd name="connsiteX9" fmla="*/ 247135 w 667264"/>
                  <a:gd name="connsiteY9" fmla="*/ 284206 h 383060"/>
                  <a:gd name="connsiteX10" fmla="*/ 308919 w 667264"/>
                  <a:gd name="connsiteY10" fmla="*/ 222422 h 383060"/>
                  <a:gd name="connsiteX11" fmla="*/ 432486 w 667264"/>
                  <a:gd name="connsiteY11" fmla="*/ 234779 h 383060"/>
                  <a:gd name="connsiteX12" fmla="*/ 556054 w 667264"/>
                  <a:gd name="connsiteY12" fmla="*/ 259492 h 383060"/>
                  <a:gd name="connsiteX13" fmla="*/ 556054 w 667264"/>
                  <a:gd name="connsiteY13" fmla="*/ 259492 h 383060"/>
                  <a:gd name="connsiteX14" fmla="*/ 667264 w 667264"/>
                  <a:gd name="connsiteY14" fmla="*/ 123568 h 383060"/>
                  <a:gd name="connsiteX15" fmla="*/ 617837 w 667264"/>
                  <a:gd name="connsiteY15" fmla="*/ 24714 h 383060"/>
                  <a:gd name="connsiteX16" fmla="*/ 506627 w 667264"/>
                  <a:gd name="connsiteY16" fmla="*/ 0 h 38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7264" h="383060">
                    <a:moveTo>
                      <a:pt x="506627" y="0"/>
                    </a:moveTo>
                    <a:lnTo>
                      <a:pt x="370702" y="12357"/>
                    </a:lnTo>
                    <a:lnTo>
                      <a:pt x="222421" y="12357"/>
                    </a:lnTo>
                    <a:lnTo>
                      <a:pt x="222421" y="12357"/>
                    </a:lnTo>
                    <a:lnTo>
                      <a:pt x="0" y="123568"/>
                    </a:lnTo>
                    <a:lnTo>
                      <a:pt x="0" y="123568"/>
                    </a:lnTo>
                    <a:lnTo>
                      <a:pt x="0" y="333633"/>
                    </a:lnTo>
                    <a:lnTo>
                      <a:pt x="111210" y="383060"/>
                    </a:lnTo>
                    <a:lnTo>
                      <a:pt x="210064" y="333633"/>
                    </a:lnTo>
                    <a:lnTo>
                      <a:pt x="247135" y="284206"/>
                    </a:lnTo>
                    <a:lnTo>
                      <a:pt x="308919" y="222422"/>
                    </a:lnTo>
                    <a:lnTo>
                      <a:pt x="432486" y="234779"/>
                    </a:lnTo>
                    <a:lnTo>
                      <a:pt x="556054" y="259492"/>
                    </a:lnTo>
                    <a:lnTo>
                      <a:pt x="556054" y="259492"/>
                    </a:lnTo>
                    <a:lnTo>
                      <a:pt x="667264" y="123568"/>
                    </a:lnTo>
                    <a:lnTo>
                      <a:pt x="617837" y="24714"/>
                    </a:lnTo>
                    <a:lnTo>
                      <a:pt x="506627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DDDA693A-D66A-08B0-33AD-138964E03B15}"/>
                  </a:ext>
                </a:extLst>
              </p:cNvPr>
              <p:cNvSpPr/>
              <p:nvPr/>
            </p:nvSpPr>
            <p:spPr>
              <a:xfrm>
                <a:off x="4871082" y="2748508"/>
                <a:ext cx="516913" cy="229721"/>
              </a:xfrm>
              <a:custGeom>
                <a:avLst/>
                <a:gdLst>
                  <a:gd name="connsiteX0" fmla="*/ 753762 w 753762"/>
                  <a:gd name="connsiteY0" fmla="*/ 24713 h 321275"/>
                  <a:gd name="connsiteX1" fmla="*/ 494270 w 753762"/>
                  <a:gd name="connsiteY1" fmla="*/ 0 h 321275"/>
                  <a:gd name="connsiteX2" fmla="*/ 111211 w 753762"/>
                  <a:gd name="connsiteY2" fmla="*/ 12356 h 321275"/>
                  <a:gd name="connsiteX3" fmla="*/ 0 w 753762"/>
                  <a:gd name="connsiteY3" fmla="*/ 172994 h 321275"/>
                  <a:gd name="connsiteX4" fmla="*/ 37070 w 753762"/>
                  <a:gd name="connsiteY4" fmla="*/ 321275 h 321275"/>
                  <a:gd name="connsiteX5" fmla="*/ 247135 w 753762"/>
                  <a:gd name="connsiteY5" fmla="*/ 321275 h 321275"/>
                  <a:gd name="connsiteX6" fmla="*/ 494270 w 753762"/>
                  <a:gd name="connsiteY6" fmla="*/ 222421 h 321275"/>
                  <a:gd name="connsiteX7" fmla="*/ 568411 w 753762"/>
                  <a:gd name="connsiteY7" fmla="*/ 135924 h 321275"/>
                  <a:gd name="connsiteX8" fmla="*/ 691978 w 753762"/>
                  <a:gd name="connsiteY8" fmla="*/ 135924 h 321275"/>
                  <a:gd name="connsiteX9" fmla="*/ 753762 w 753762"/>
                  <a:gd name="connsiteY9" fmla="*/ 24713 h 32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3762" h="321275">
                    <a:moveTo>
                      <a:pt x="753762" y="24713"/>
                    </a:moveTo>
                    <a:lnTo>
                      <a:pt x="494270" y="0"/>
                    </a:lnTo>
                    <a:lnTo>
                      <a:pt x="111211" y="12356"/>
                    </a:lnTo>
                    <a:lnTo>
                      <a:pt x="0" y="172994"/>
                    </a:lnTo>
                    <a:lnTo>
                      <a:pt x="37070" y="321275"/>
                    </a:lnTo>
                    <a:lnTo>
                      <a:pt x="247135" y="321275"/>
                    </a:lnTo>
                    <a:lnTo>
                      <a:pt x="494270" y="222421"/>
                    </a:lnTo>
                    <a:lnTo>
                      <a:pt x="568411" y="135924"/>
                    </a:lnTo>
                    <a:lnTo>
                      <a:pt x="691978" y="135924"/>
                    </a:lnTo>
                    <a:lnTo>
                      <a:pt x="753762" y="24713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4D7875C6-1586-75D2-62EF-1B9012236268}"/>
                  </a:ext>
                </a:extLst>
              </p:cNvPr>
              <p:cNvSpPr/>
              <p:nvPr/>
            </p:nvSpPr>
            <p:spPr>
              <a:xfrm rot="18208249">
                <a:off x="5147702" y="2804192"/>
                <a:ext cx="287882" cy="421348"/>
              </a:xfrm>
              <a:custGeom>
                <a:avLst/>
                <a:gdLst>
                  <a:gd name="connsiteX0" fmla="*/ 271849 w 852617"/>
                  <a:gd name="connsiteY0" fmla="*/ 123568 h 518984"/>
                  <a:gd name="connsiteX1" fmla="*/ 691979 w 852617"/>
                  <a:gd name="connsiteY1" fmla="*/ 160638 h 518984"/>
                  <a:gd name="connsiteX2" fmla="*/ 852617 w 852617"/>
                  <a:gd name="connsiteY2" fmla="*/ 259492 h 518984"/>
                  <a:gd name="connsiteX3" fmla="*/ 840260 w 852617"/>
                  <a:gd name="connsiteY3" fmla="*/ 407773 h 518984"/>
                  <a:gd name="connsiteX4" fmla="*/ 741406 w 852617"/>
                  <a:gd name="connsiteY4" fmla="*/ 469557 h 518984"/>
                  <a:gd name="connsiteX5" fmla="*/ 593125 w 852617"/>
                  <a:gd name="connsiteY5" fmla="*/ 518984 h 518984"/>
                  <a:gd name="connsiteX6" fmla="*/ 321276 w 852617"/>
                  <a:gd name="connsiteY6" fmla="*/ 506627 h 518984"/>
                  <a:gd name="connsiteX7" fmla="*/ 61784 w 852617"/>
                  <a:gd name="connsiteY7" fmla="*/ 420130 h 518984"/>
                  <a:gd name="connsiteX8" fmla="*/ 0 w 852617"/>
                  <a:gd name="connsiteY8" fmla="*/ 234779 h 518984"/>
                  <a:gd name="connsiteX9" fmla="*/ 37071 w 852617"/>
                  <a:gd name="connsiteY9" fmla="*/ 49427 h 518984"/>
                  <a:gd name="connsiteX10" fmla="*/ 210065 w 852617"/>
                  <a:gd name="connsiteY10" fmla="*/ 0 h 518984"/>
                  <a:gd name="connsiteX11" fmla="*/ 271849 w 852617"/>
                  <a:gd name="connsiteY11" fmla="*/ 123568 h 518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2617" h="518984">
                    <a:moveTo>
                      <a:pt x="271849" y="123568"/>
                    </a:moveTo>
                    <a:lnTo>
                      <a:pt x="691979" y="160638"/>
                    </a:lnTo>
                    <a:lnTo>
                      <a:pt x="852617" y="259492"/>
                    </a:lnTo>
                    <a:lnTo>
                      <a:pt x="840260" y="407773"/>
                    </a:lnTo>
                    <a:lnTo>
                      <a:pt x="741406" y="469557"/>
                    </a:lnTo>
                    <a:lnTo>
                      <a:pt x="593125" y="518984"/>
                    </a:lnTo>
                    <a:lnTo>
                      <a:pt x="321276" y="506627"/>
                    </a:lnTo>
                    <a:lnTo>
                      <a:pt x="61784" y="420130"/>
                    </a:lnTo>
                    <a:lnTo>
                      <a:pt x="0" y="234779"/>
                    </a:lnTo>
                    <a:lnTo>
                      <a:pt x="37071" y="49427"/>
                    </a:lnTo>
                    <a:lnTo>
                      <a:pt x="210065" y="0"/>
                    </a:lnTo>
                    <a:lnTo>
                      <a:pt x="271849" y="123568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DB066B9-5AF1-4444-5D52-AB7856D59B66}"/>
                  </a:ext>
                </a:extLst>
              </p:cNvPr>
              <p:cNvSpPr/>
              <p:nvPr/>
            </p:nvSpPr>
            <p:spPr>
              <a:xfrm rot="15250357">
                <a:off x="4185349" y="3084164"/>
                <a:ext cx="445770" cy="285750"/>
              </a:xfrm>
              <a:custGeom>
                <a:avLst/>
                <a:gdLst>
                  <a:gd name="connsiteX0" fmla="*/ 360045 w 445770"/>
                  <a:gd name="connsiteY0" fmla="*/ 0 h 285750"/>
                  <a:gd name="connsiteX1" fmla="*/ 234315 w 445770"/>
                  <a:gd name="connsiteY1" fmla="*/ 57150 h 285750"/>
                  <a:gd name="connsiteX2" fmla="*/ 160020 w 445770"/>
                  <a:gd name="connsiteY2" fmla="*/ 114300 h 285750"/>
                  <a:gd name="connsiteX3" fmla="*/ 160020 w 445770"/>
                  <a:gd name="connsiteY3" fmla="*/ 114300 h 285750"/>
                  <a:gd name="connsiteX4" fmla="*/ 22860 w 445770"/>
                  <a:gd name="connsiteY4" fmla="*/ 125730 h 285750"/>
                  <a:gd name="connsiteX5" fmla="*/ 0 w 445770"/>
                  <a:gd name="connsiteY5" fmla="*/ 165735 h 285750"/>
                  <a:gd name="connsiteX6" fmla="*/ 45720 w 445770"/>
                  <a:gd name="connsiteY6" fmla="*/ 211455 h 285750"/>
                  <a:gd name="connsiteX7" fmla="*/ 125730 w 445770"/>
                  <a:gd name="connsiteY7" fmla="*/ 251460 h 285750"/>
                  <a:gd name="connsiteX8" fmla="*/ 217170 w 445770"/>
                  <a:gd name="connsiteY8" fmla="*/ 285750 h 285750"/>
                  <a:gd name="connsiteX9" fmla="*/ 308610 w 445770"/>
                  <a:gd name="connsiteY9" fmla="*/ 274320 h 285750"/>
                  <a:gd name="connsiteX10" fmla="*/ 400050 w 445770"/>
                  <a:gd name="connsiteY10" fmla="*/ 211455 h 285750"/>
                  <a:gd name="connsiteX11" fmla="*/ 445770 w 445770"/>
                  <a:gd name="connsiteY11" fmla="*/ 114300 h 285750"/>
                  <a:gd name="connsiteX12" fmla="*/ 434340 w 445770"/>
                  <a:gd name="connsiteY12" fmla="*/ 28575 h 285750"/>
                  <a:gd name="connsiteX13" fmla="*/ 360045 w 445770"/>
                  <a:gd name="connsiteY1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5770" h="285750">
                    <a:moveTo>
                      <a:pt x="360045" y="0"/>
                    </a:moveTo>
                    <a:lnTo>
                      <a:pt x="234315" y="57150"/>
                    </a:lnTo>
                    <a:lnTo>
                      <a:pt x="160020" y="114300"/>
                    </a:lnTo>
                    <a:lnTo>
                      <a:pt x="160020" y="114300"/>
                    </a:lnTo>
                    <a:lnTo>
                      <a:pt x="22860" y="125730"/>
                    </a:lnTo>
                    <a:lnTo>
                      <a:pt x="0" y="165735"/>
                    </a:lnTo>
                    <a:lnTo>
                      <a:pt x="45720" y="211455"/>
                    </a:lnTo>
                    <a:lnTo>
                      <a:pt x="125730" y="251460"/>
                    </a:lnTo>
                    <a:lnTo>
                      <a:pt x="217170" y="285750"/>
                    </a:lnTo>
                    <a:lnTo>
                      <a:pt x="308610" y="274320"/>
                    </a:lnTo>
                    <a:lnTo>
                      <a:pt x="400050" y="211455"/>
                    </a:lnTo>
                    <a:lnTo>
                      <a:pt x="445770" y="114300"/>
                    </a:lnTo>
                    <a:lnTo>
                      <a:pt x="434340" y="28575"/>
                    </a:lnTo>
                    <a:lnTo>
                      <a:pt x="3600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5A586BBF-F4F5-AD4E-3EED-B2D2794F519E}"/>
                  </a:ext>
                </a:extLst>
              </p:cNvPr>
              <p:cNvSpPr/>
              <p:nvPr/>
            </p:nvSpPr>
            <p:spPr>
              <a:xfrm rot="2792556" flipH="1">
                <a:off x="4393895" y="2734978"/>
                <a:ext cx="406662" cy="307020"/>
              </a:xfrm>
              <a:custGeom>
                <a:avLst/>
                <a:gdLst>
                  <a:gd name="connsiteX0" fmla="*/ 34290 w 245745"/>
                  <a:gd name="connsiteY0" fmla="*/ 0 h 302895"/>
                  <a:gd name="connsiteX1" fmla="*/ 142875 w 245745"/>
                  <a:gd name="connsiteY1" fmla="*/ 34290 h 302895"/>
                  <a:gd name="connsiteX2" fmla="*/ 217170 w 245745"/>
                  <a:gd name="connsiteY2" fmla="*/ 85725 h 302895"/>
                  <a:gd name="connsiteX3" fmla="*/ 240030 w 245745"/>
                  <a:gd name="connsiteY3" fmla="*/ 142875 h 302895"/>
                  <a:gd name="connsiteX4" fmla="*/ 245745 w 245745"/>
                  <a:gd name="connsiteY4" fmla="*/ 217170 h 302895"/>
                  <a:gd name="connsiteX5" fmla="*/ 234315 w 245745"/>
                  <a:gd name="connsiteY5" fmla="*/ 274320 h 302895"/>
                  <a:gd name="connsiteX6" fmla="*/ 177165 w 245745"/>
                  <a:gd name="connsiteY6" fmla="*/ 302895 h 302895"/>
                  <a:gd name="connsiteX7" fmla="*/ 120015 w 245745"/>
                  <a:gd name="connsiteY7" fmla="*/ 297180 h 302895"/>
                  <a:gd name="connsiteX8" fmla="*/ 68580 w 245745"/>
                  <a:gd name="connsiteY8" fmla="*/ 268605 h 302895"/>
                  <a:gd name="connsiteX9" fmla="*/ 28575 w 245745"/>
                  <a:gd name="connsiteY9" fmla="*/ 171450 h 302895"/>
                  <a:gd name="connsiteX10" fmla="*/ 0 w 245745"/>
                  <a:gd name="connsiteY10" fmla="*/ 57150 h 302895"/>
                  <a:gd name="connsiteX11" fmla="*/ 34290 w 245745"/>
                  <a:gd name="connsiteY11" fmla="*/ 0 h 302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745" h="302895">
                    <a:moveTo>
                      <a:pt x="34290" y="0"/>
                    </a:moveTo>
                    <a:lnTo>
                      <a:pt x="142875" y="34290"/>
                    </a:lnTo>
                    <a:lnTo>
                      <a:pt x="217170" y="85725"/>
                    </a:lnTo>
                    <a:lnTo>
                      <a:pt x="240030" y="142875"/>
                    </a:lnTo>
                    <a:lnTo>
                      <a:pt x="245745" y="217170"/>
                    </a:lnTo>
                    <a:lnTo>
                      <a:pt x="234315" y="274320"/>
                    </a:lnTo>
                    <a:lnTo>
                      <a:pt x="177165" y="302895"/>
                    </a:lnTo>
                    <a:lnTo>
                      <a:pt x="120015" y="297180"/>
                    </a:lnTo>
                    <a:lnTo>
                      <a:pt x="68580" y="268605"/>
                    </a:lnTo>
                    <a:lnTo>
                      <a:pt x="28575" y="171450"/>
                    </a:lnTo>
                    <a:lnTo>
                      <a:pt x="0" y="57150"/>
                    </a:lnTo>
                    <a:lnTo>
                      <a:pt x="3429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7253E834-5CD3-287A-8331-E4B466B3BF6E}"/>
                  </a:ext>
                </a:extLst>
              </p:cNvPr>
              <p:cNvSpPr/>
              <p:nvPr/>
            </p:nvSpPr>
            <p:spPr>
              <a:xfrm>
                <a:off x="6111808" y="2992318"/>
                <a:ext cx="245745" cy="320447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BF60679-BFBB-2BCA-BC49-1DCEA80942D5}"/>
                  </a:ext>
                </a:extLst>
              </p:cNvPr>
              <p:cNvSpPr/>
              <p:nvPr/>
            </p:nvSpPr>
            <p:spPr>
              <a:xfrm>
                <a:off x="3912961" y="2732779"/>
                <a:ext cx="405367" cy="275545"/>
              </a:xfrm>
              <a:custGeom>
                <a:avLst/>
                <a:gdLst>
                  <a:gd name="connsiteX0" fmla="*/ 217170 w 342900"/>
                  <a:gd name="connsiteY0" fmla="*/ 34290 h 217170"/>
                  <a:gd name="connsiteX1" fmla="*/ 165735 w 342900"/>
                  <a:gd name="connsiteY1" fmla="*/ 45720 h 217170"/>
                  <a:gd name="connsiteX2" fmla="*/ 62865 w 342900"/>
                  <a:gd name="connsiteY2" fmla="*/ 0 h 217170"/>
                  <a:gd name="connsiteX3" fmla="*/ 0 w 342900"/>
                  <a:gd name="connsiteY3" fmla="*/ 17145 h 217170"/>
                  <a:gd name="connsiteX4" fmla="*/ 5715 w 342900"/>
                  <a:gd name="connsiteY4" fmla="*/ 102870 h 217170"/>
                  <a:gd name="connsiteX5" fmla="*/ 45720 w 342900"/>
                  <a:gd name="connsiteY5" fmla="*/ 188595 h 217170"/>
                  <a:gd name="connsiteX6" fmla="*/ 125730 w 342900"/>
                  <a:gd name="connsiteY6" fmla="*/ 217170 h 217170"/>
                  <a:gd name="connsiteX7" fmla="*/ 240030 w 342900"/>
                  <a:gd name="connsiteY7" fmla="*/ 200025 h 217170"/>
                  <a:gd name="connsiteX8" fmla="*/ 342900 w 342900"/>
                  <a:gd name="connsiteY8" fmla="*/ 194310 h 217170"/>
                  <a:gd name="connsiteX9" fmla="*/ 337185 w 342900"/>
                  <a:gd name="connsiteY9" fmla="*/ 114300 h 217170"/>
                  <a:gd name="connsiteX10" fmla="*/ 268605 w 342900"/>
                  <a:gd name="connsiteY10" fmla="*/ 68580 h 217170"/>
                  <a:gd name="connsiteX11" fmla="*/ 217170 w 342900"/>
                  <a:gd name="connsiteY11" fmla="*/ 34290 h 21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17170">
                    <a:moveTo>
                      <a:pt x="217170" y="34290"/>
                    </a:moveTo>
                    <a:lnTo>
                      <a:pt x="165735" y="45720"/>
                    </a:lnTo>
                    <a:lnTo>
                      <a:pt x="62865" y="0"/>
                    </a:lnTo>
                    <a:lnTo>
                      <a:pt x="0" y="17145"/>
                    </a:lnTo>
                    <a:lnTo>
                      <a:pt x="5715" y="102870"/>
                    </a:lnTo>
                    <a:lnTo>
                      <a:pt x="45720" y="188595"/>
                    </a:lnTo>
                    <a:lnTo>
                      <a:pt x="125730" y="217170"/>
                    </a:lnTo>
                    <a:lnTo>
                      <a:pt x="240030" y="200025"/>
                    </a:lnTo>
                    <a:lnTo>
                      <a:pt x="342900" y="194310"/>
                    </a:lnTo>
                    <a:lnTo>
                      <a:pt x="337185" y="114300"/>
                    </a:lnTo>
                    <a:lnTo>
                      <a:pt x="268605" y="68580"/>
                    </a:lnTo>
                    <a:lnTo>
                      <a:pt x="217170" y="3429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A67D7C14-BB37-BE4D-95DA-9F1D06FBC2EF}"/>
                  </a:ext>
                </a:extLst>
              </p:cNvPr>
              <p:cNvSpPr/>
              <p:nvPr/>
            </p:nvSpPr>
            <p:spPr>
              <a:xfrm rot="9898638">
                <a:off x="6409100" y="2966984"/>
                <a:ext cx="312810" cy="436226"/>
              </a:xfrm>
              <a:custGeom>
                <a:avLst/>
                <a:gdLst>
                  <a:gd name="connsiteX0" fmla="*/ 271849 w 852617"/>
                  <a:gd name="connsiteY0" fmla="*/ 123568 h 518984"/>
                  <a:gd name="connsiteX1" fmla="*/ 691979 w 852617"/>
                  <a:gd name="connsiteY1" fmla="*/ 160638 h 518984"/>
                  <a:gd name="connsiteX2" fmla="*/ 852617 w 852617"/>
                  <a:gd name="connsiteY2" fmla="*/ 259492 h 518984"/>
                  <a:gd name="connsiteX3" fmla="*/ 840260 w 852617"/>
                  <a:gd name="connsiteY3" fmla="*/ 407773 h 518984"/>
                  <a:gd name="connsiteX4" fmla="*/ 741406 w 852617"/>
                  <a:gd name="connsiteY4" fmla="*/ 469557 h 518984"/>
                  <a:gd name="connsiteX5" fmla="*/ 593125 w 852617"/>
                  <a:gd name="connsiteY5" fmla="*/ 518984 h 518984"/>
                  <a:gd name="connsiteX6" fmla="*/ 321276 w 852617"/>
                  <a:gd name="connsiteY6" fmla="*/ 506627 h 518984"/>
                  <a:gd name="connsiteX7" fmla="*/ 61784 w 852617"/>
                  <a:gd name="connsiteY7" fmla="*/ 420130 h 518984"/>
                  <a:gd name="connsiteX8" fmla="*/ 0 w 852617"/>
                  <a:gd name="connsiteY8" fmla="*/ 234779 h 518984"/>
                  <a:gd name="connsiteX9" fmla="*/ 37071 w 852617"/>
                  <a:gd name="connsiteY9" fmla="*/ 49427 h 518984"/>
                  <a:gd name="connsiteX10" fmla="*/ 210065 w 852617"/>
                  <a:gd name="connsiteY10" fmla="*/ 0 h 518984"/>
                  <a:gd name="connsiteX11" fmla="*/ 271849 w 852617"/>
                  <a:gd name="connsiteY11" fmla="*/ 123568 h 518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2617" h="518984">
                    <a:moveTo>
                      <a:pt x="271849" y="123568"/>
                    </a:moveTo>
                    <a:lnTo>
                      <a:pt x="691979" y="160638"/>
                    </a:lnTo>
                    <a:lnTo>
                      <a:pt x="852617" y="259492"/>
                    </a:lnTo>
                    <a:lnTo>
                      <a:pt x="840260" y="407773"/>
                    </a:lnTo>
                    <a:lnTo>
                      <a:pt x="741406" y="469557"/>
                    </a:lnTo>
                    <a:lnTo>
                      <a:pt x="593125" y="518984"/>
                    </a:lnTo>
                    <a:lnTo>
                      <a:pt x="321276" y="506627"/>
                    </a:lnTo>
                    <a:lnTo>
                      <a:pt x="61784" y="420130"/>
                    </a:lnTo>
                    <a:lnTo>
                      <a:pt x="0" y="234779"/>
                    </a:lnTo>
                    <a:lnTo>
                      <a:pt x="37071" y="49427"/>
                    </a:lnTo>
                    <a:lnTo>
                      <a:pt x="210065" y="0"/>
                    </a:lnTo>
                    <a:lnTo>
                      <a:pt x="271849" y="123568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EB8349ED-E70B-7139-EF0A-5BF25A577A59}"/>
                  </a:ext>
                </a:extLst>
              </p:cNvPr>
              <p:cNvSpPr/>
              <p:nvPr/>
            </p:nvSpPr>
            <p:spPr>
              <a:xfrm rot="994421">
                <a:off x="6303394" y="2744973"/>
                <a:ext cx="441094" cy="298359"/>
              </a:xfrm>
              <a:custGeom>
                <a:avLst/>
                <a:gdLst>
                  <a:gd name="connsiteX0" fmla="*/ 506627 w 667264"/>
                  <a:gd name="connsiteY0" fmla="*/ 0 h 383060"/>
                  <a:gd name="connsiteX1" fmla="*/ 370702 w 667264"/>
                  <a:gd name="connsiteY1" fmla="*/ 12357 h 383060"/>
                  <a:gd name="connsiteX2" fmla="*/ 222421 w 667264"/>
                  <a:gd name="connsiteY2" fmla="*/ 12357 h 383060"/>
                  <a:gd name="connsiteX3" fmla="*/ 222421 w 667264"/>
                  <a:gd name="connsiteY3" fmla="*/ 12357 h 383060"/>
                  <a:gd name="connsiteX4" fmla="*/ 0 w 667264"/>
                  <a:gd name="connsiteY4" fmla="*/ 123568 h 383060"/>
                  <a:gd name="connsiteX5" fmla="*/ 0 w 667264"/>
                  <a:gd name="connsiteY5" fmla="*/ 123568 h 383060"/>
                  <a:gd name="connsiteX6" fmla="*/ 0 w 667264"/>
                  <a:gd name="connsiteY6" fmla="*/ 333633 h 383060"/>
                  <a:gd name="connsiteX7" fmla="*/ 111210 w 667264"/>
                  <a:gd name="connsiteY7" fmla="*/ 383060 h 383060"/>
                  <a:gd name="connsiteX8" fmla="*/ 210064 w 667264"/>
                  <a:gd name="connsiteY8" fmla="*/ 333633 h 383060"/>
                  <a:gd name="connsiteX9" fmla="*/ 247135 w 667264"/>
                  <a:gd name="connsiteY9" fmla="*/ 284206 h 383060"/>
                  <a:gd name="connsiteX10" fmla="*/ 308919 w 667264"/>
                  <a:gd name="connsiteY10" fmla="*/ 222422 h 383060"/>
                  <a:gd name="connsiteX11" fmla="*/ 432486 w 667264"/>
                  <a:gd name="connsiteY11" fmla="*/ 234779 h 383060"/>
                  <a:gd name="connsiteX12" fmla="*/ 556054 w 667264"/>
                  <a:gd name="connsiteY12" fmla="*/ 259492 h 383060"/>
                  <a:gd name="connsiteX13" fmla="*/ 556054 w 667264"/>
                  <a:gd name="connsiteY13" fmla="*/ 259492 h 383060"/>
                  <a:gd name="connsiteX14" fmla="*/ 667264 w 667264"/>
                  <a:gd name="connsiteY14" fmla="*/ 123568 h 383060"/>
                  <a:gd name="connsiteX15" fmla="*/ 617837 w 667264"/>
                  <a:gd name="connsiteY15" fmla="*/ 24714 h 383060"/>
                  <a:gd name="connsiteX16" fmla="*/ 506627 w 667264"/>
                  <a:gd name="connsiteY16" fmla="*/ 0 h 38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7264" h="383060">
                    <a:moveTo>
                      <a:pt x="506627" y="0"/>
                    </a:moveTo>
                    <a:lnTo>
                      <a:pt x="370702" y="12357"/>
                    </a:lnTo>
                    <a:lnTo>
                      <a:pt x="222421" y="12357"/>
                    </a:lnTo>
                    <a:lnTo>
                      <a:pt x="222421" y="12357"/>
                    </a:lnTo>
                    <a:lnTo>
                      <a:pt x="0" y="123568"/>
                    </a:lnTo>
                    <a:lnTo>
                      <a:pt x="0" y="123568"/>
                    </a:lnTo>
                    <a:lnTo>
                      <a:pt x="0" y="333633"/>
                    </a:lnTo>
                    <a:lnTo>
                      <a:pt x="111210" y="383060"/>
                    </a:lnTo>
                    <a:lnTo>
                      <a:pt x="210064" y="333633"/>
                    </a:lnTo>
                    <a:lnTo>
                      <a:pt x="247135" y="284206"/>
                    </a:lnTo>
                    <a:lnTo>
                      <a:pt x="308919" y="222422"/>
                    </a:lnTo>
                    <a:lnTo>
                      <a:pt x="432486" y="234779"/>
                    </a:lnTo>
                    <a:lnTo>
                      <a:pt x="556054" y="259492"/>
                    </a:lnTo>
                    <a:lnTo>
                      <a:pt x="556054" y="259492"/>
                    </a:lnTo>
                    <a:lnTo>
                      <a:pt x="667264" y="123568"/>
                    </a:lnTo>
                    <a:lnTo>
                      <a:pt x="617837" y="24714"/>
                    </a:lnTo>
                    <a:lnTo>
                      <a:pt x="506627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92B9BFB-B930-7576-8879-5A1AE1E9FCC6}"/>
                  </a:ext>
                </a:extLst>
              </p:cNvPr>
              <p:cNvSpPr/>
              <p:nvPr/>
            </p:nvSpPr>
            <p:spPr>
              <a:xfrm rot="13920051">
                <a:off x="3878027" y="3006927"/>
                <a:ext cx="398514" cy="395129"/>
              </a:xfrm>
              <a:custGeom>
                <a:avLst/>
                <a:gdLst>
                  <a:gd name="connsiteX0" fmla="*/ 360045 w 445770"/>
                  <a:gd name="connsiteY0" fmla="*/ 0 h 285750"/>
                  <a:gd name="connsiteX1" fmla="*/ 234315 w 445770"/>
                  <a:gd name="connsiteY1" fmla="*/ 57150 h 285750"/>
                  <a:gd name="connsiteX2" fmla="*/ 160020 w 445770"/>
                  <a:gd name="connsiteY2" fmla="*/ 114300 h 285750"/>
                  <a:gd name="connsiteX3" fmla="*/ 160020 w 445770"/>
                  <a:gd name="connsiteY3" fmla="*/ 114300 h 285750"/>
                  <a:gd name="connsiteX4" fmla="*/ 22860 w 445770"/>
                  <a:gd name="connsiteY4" fmla="*/ 125730 h 285750"/>
                  <a:gd name="connsiteX5" fmla="*/ 0 w 445770"/>
                  <a:gd name="connsiteY5" fmla="*/ 165735 h 285750"/>
                  <a:gd name="connsiteX6" fmla="*/ 45720 w 445770"/>
                  <a:gd name="connsiteY6" fmla="*/ 211455 h 285750"/>
                  <a:gd name="connsiteX7" fmla="*/ 125730 w 445770"/>
                  <a:gd name="connsiteY7" fmla="*/ 251460 h 285750"/>
                  <a:gd name="connsiteX8" fmla="*/ 217170 w 445770"/>
                  <a:gd name="connsiteY8" fmla="*/ 285750 h 285750"/>
                  <a:gd name="connsiteX9" fmla="*/ 308610 w 445770"/>
                  <a:gd name="connsiteY9" fmla="*/ 274320 h 285750"/>
                  <a:gd name="connsiteX10" fmla="*/ 400050 w 445770"/>
                  <a:gd name="connsiteY10" fmla="*/ 211455 h 285750"/>
                  <a:gd name="connsiteX11" fmla="*/ 445770 w 445770"/>
                  <a:gd name="connsiteY11" fmla="*/ 114300 h 285750"/>
                  <a:gd name="connsiteX12" fmla="*/ 434340 w 445770"/>
                  <a:gd name="connsiteY12" fmla="*/ 28575 h 285750"/>
                  <a:gd name="connsiteX13" fmla="*/ 360045 w 445770"/>
                  <a:gd name="connsiteY1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5770" h="285750">
                    <a:moveTo>
                      <a:pt x="360045" y="0"/>
                    </a:moveTo>
                    <a:lnTo>
                      <a:pt x="234315" y="57150"/>
                    </a:lnTo>
                    <a:lnTo>
                      <a:pt x="160020" y="114300"/>
                    </a:lnTo>
                    <a:lnTo>
                      <a:pt x="160020" y="114300"/>
                    </a:lnTo>
                    <a:lnTo>
                      <a:pt x="22860" y="125730"/>
                    </a:lnTo>
                    <a:lnTo>
                      <a:pt x="0" y="165735"/>
                    </a:lnTo>
                    <a:lnTo>
                      <a:pt x="45720" y="211455"/>
                    </a:lnTo>
                    <a:lnTo>
                      <a:pt x="125730" y="251460"/>
                    </a:lnTo>
                    <a:lnTo>
                      <a:pt x="217170" y="285750"/>
                    </a:lnTo>
                    <a:lnTo>
                      <a:pt x="308610" y="274320"/>
                    </a:lnTo>
                    <a:lnTo>
                      <a:pt x="400050" y="211455"/>
                    </a:lnTo>
                    <a:lnTo>
                      <a:pt x="445770" y="114300"/>
                    </a:lnTo>
                    <a:lnTo>
                      <a:pt x="434340" y="28575"/>
                    </a:lnTo>
                    <a:lnTo>
                      <a:pt x="3600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25E94913-9950-F7DB-D916-8F3CF62DDC7A}"/>
                  </a:ext>
                </a:extLst>
              </p:cNvPr>
              <p:cNvSpPr/>
              <p:nvPr/>
            </p:nvSpPr>
            <p:spPr>
              <a:xfrm rot="15250357">
                <a:off x="4697872" y="2874412"/>
                <a:ext cx="286922" cy="555917"/>
              </a:xfrm>
              <a:custGeom>
                <a:avLst/>
                <a:gdLst>
                  <a:gd name="connsiteX0" fmla="*/ 360045 w 445770"/>
                  <a:gd name="connsiteY0" fmla="*/ 0 h 285750"/>
                  <a:gd name="connsiteX1" fmla="*/ 234315 w 445770"/>
                  <a:gd name="connsiteY1" fmla="*/ 57150 h 285750"/>
                  <a:gd name="connsiteX2" fmla="*/ 160020 w 445770"/>
                  <a:gd name="connsiteY2" fmla="*/ 114300 h 285750"/>
                  <a:gd name="connsiteX3" fmla="*/ 160020 w 445770"/>
                  <a:gd name="connsiteY3" fmla="*/ 114300 h 285750"/>
                  <a:gd name="connsiteX4" fmla="*/ 22860 w 445770"/>
                  <a:gd name="connsiteY4" fmla="*/ 125730 h 285750"/>
                  <a:gd name="connsiteX5" fmla="*/ 0 w 445770"/>
                  <a:gd name="connsiteY5" fmla="*/ 165735 h 285750"/>
                  <a:gd name="connsiteX6" fmla="*/ 45720 w 445770"/>
                  <a:gd name="connsiteY6" fmla="*/ 211455 h 285750"/>
                  <a:gd name="connsiteX7" fmla="*/ 125730 w 445770"/>
                  <a:gd name="connsiteY7" fmla="*/ 251460 h 285750"/>
                  <a:gd name="connsiteX8" fmla="*/ 217170 w 445770"/>
                  <a:gd name="connsiteY8" fmla="*/ 285750 h 285750"/>
                  <a:gd name="connsiteX9" fmla="*/ 308610 w 445770"/>
                  <a:gd name="connsiteY9" fmla="*/ 274320 h 285750"/>
                  <a:gd name="connsiteX10" fmla="*/ 400050 w 445770"/>
                  <a:gd name="connsiteY10" fmla="*/ 211455 h 285750"/>
                  <a:gd name="connsiteX11" fmla="*/ 445770 w 445770"/>
                  <a:gd name="connsiteY11" fmla="*/ 114300 h 285750"/>
                  <a:gd name="connsiteX12" fmla="*/ 434340 w 445770"/>
                  <a:gd name="connsiteY12" fmla="*/ 28575 h 285750"/>
                  <a:gd name="connsiteX13" fmla="*/ 360045 w 445770"/>
                  <a:gd name="connsiteY1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5770" h="285750">
                    <a:moveTo>
                      <a:pt x="360045" y="0"/>
                    </a:moveTo>
                    <a:lnTo>
                      <a:pt x="234315" y="57150"/>
                    </a:lnTo>
                    <a:lnTo>
                      <a:pt x="160020" y="114300"/>
                    </a:lnTo>
                    <a:lnTo>
                      <a:pt x="160020" y="114300"/>
                    </a:lnTo>
                    <a:lnTo>
                      <a:pt x="22860" y="125730"/>
                    </a:lnTo>
                    <a:lnTo>
                      <a:pt x="0" y="165735"/>
                    </a:lnTo>
                    <a:lnTo>
                      <a:pt x="45720" y="211455"/>
                    </a:lnTo>
                    <a:lnTo>
                      <a:pt x="125730" y="251460"/>
                    </a:lnTo>
                    <a:lnTo>
                      <a:pt x="217170" y="285750"/>
                    </a:lnTo>
                    <a:lnTo>
                      <a:pt x="308610" y="274320"/>
                    </a:lnTo>
                    <a:lnTo>
                      <a:pt x="400050" y="211455"/>
                    </a:lnTo>
                    <a:lnTo>
                      <a:pt x="445770" y="114300"/>
                    </a:lnTo>
                    <a:lnTo>
                      <a:pt x="434340" y="28575"/>
                    </a:lnTo>
                    <a:lnTo>
                      <a:pt x="3600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48B6676-FAE3-DD49-8A2C-074A8DFADB5C}"/>
                  </a:ext>
                </a:extLst>
              </p:cNvPr>
              <p:cNvSpPr/>
              <p:nvPr/>
            </p:nvSpPr>
            <p:spPr>
              <a:xfrm>
                <a:off x="5072604" y="3190520"/>
                <a:ext cx="415190" cy="249733"/>
              </a:xfrm>
              <a:custGeom>
                <a:avLst/>
                <a:gdLst>
                  <a:gd name="connsiteX0" fmla="*/ 222421 w 481913"/>
                  <a:gd name="connsiteY0" fmla="*/ 61784 h 333633"/>
                  <a:gd name="connsiteX1" fmla="*/ 61784 w 481913"/>
                  <a:gd name="connsiteY1" fmla="*/ 61784 h 333633"/>
                  <a:gd name="connsiteX2" fmla="*/ 0 w 481913"/>
                  <a:gd name="connsiteY2" fmla="*/ 172995 h 333633"/>
                  <a:gd name="connsiteX3" fmla="*/ 24713 w 481913"/>
                  <a:gd name="connsiteY3" fmla="*/ 284206 h 333633"/>
                  <a:gd name="connsiteX4" fmla="*/ 185351 w 481913"/>
                  <a:gd name="connsiteY4" fmla="*/ 333633 h 333633"/>
                  <a:gd name="connsiteX5" fmla="*/ 457200 w 481913"/>
                  <a:gd name="connsiteY5" fmla="*/ 333633 h 333633"/>
                  <a:gd name="connsiteX6" fmla="*/ 481913 w 481913"/>
                  <a:gd name="connsiteY6" fmla="*/ 197708 h 333633"/>
                  <a:gd name="connsiteX7" fmla="*/ 457200 w 481913"/>
                  <a:gd name="connsiteY7" fmla="*/ 49427 h 333633"/>
                  <a:gd name="connsiteX8" fmla="*/ 395416 w 481913"/>
                  <a:gd name="connsiteY8" fmla="*/ 0 h 333633"/>
                  <a:gd name="connsiteX9" fmla="*/ 333632 w 481913"/>
                  <a:gd name="connsiteY9" fmla="*/ 12357 h 333633"/>
                  <a:gd name="connsiteX10" fmla="*/ 222421 w 481913"/>
                  <a:gd name="connsiteY10" fmla="*/ 61784 h 33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13" h="333633">
                    <a:moveTo>
                      <a:pt x="222421" y="61784"/>
                    </a:moveTo>
                    <a:lnTo>
                      <a:pt x="61784" y="61784"/>
                    </a:lnTo>
                    <a:lnTo>
                      <a:pt x="0" y="172995"/>
                    </a:lnTo>
                    <a:lnTo>
                      <a:pt x="24713" y="284206"/>
                    </a:lnTo>
                    <a:lnTo>
                      <a:pt x="185351" y="333633"/>
                    </a:lnTo>
                    <a:lnTo>
                      <a:pt x="457200" y="333633"/>
                    </a:lnTo>
                    <a:lnTo>
                      <a:pt x="481913" y="197708"/>
                    </a:lnTo>
                    <a:lnTo>
                      <a:pt x="457200" y="49427"/>
                    </a:lnTo>
                    <a:lnTo>
                      <a:pt x="395416" y="0"/>
                    </a:lnTo>
                    <a:lnTo>
                      <a:pt x="333632" y="12357"/>
                    </a:lnTo>
                    <a:lnTo>
                      <a:pt x="222421" y="6178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309248E4-8454-05FD-4421-EAAF18DBB175}"/>
                  </a:ext>
                </a:extLst>
              </p:cNvPr>
              <p:cNvSpPr/>
              <p:nvPr/>
            </p:nvSpPr>
            <p:spPr>
              <a:xfrm rot="5400000">
                <a:off x="3308426" y="3251992"/>
                <a:ext cx="275544" cy="431321"/>
              </a:xfrm>
              <a:custGeom>
                <a:avLst/>
                <a:gdLst>
                  <a:gd name="connsiteX0" fmla="*/ 222421 w 481913"/>
                  <a:gd name="connsiteY0" fmla="*/ 61784 h 333633"/>
                  <a:gd name="connsiteX1" fmla="*/ 61784 w 481913"/>
                  <a:gd name="connsiteY1" fmla="*/ 61784 h 333633"/>
                  <a:gd name="connsiteX2" fmla="*/ 0 w 481913"/>
                  <a:gd name="connsiteY2" fmla="*/ 172995 h 333633"/>
                  <a:gd name="connsiteX3" fmla="*/ 24713 w 481913"/>
                  <a:gd name="connsiteY3" fmla="*/ 284206 h 333633"/>
                  <a:gd name="connsiteX4" fmla="*/ 185351 w 481913"/>
                  <a:gd name="connsiteY4" fmla="*/ 333633 h 333633"/>
                  <a:gd name="connsiteX5" fmla="*/ 457200 w 481913"/>
                  <a:gd name="connsiteY5" fmla="*/ 333633 h 333633"/>
                  <a:gd name="connsiteX6" fmla="*/ 481913 w 481913"/>
                  <a:gd name="connsiteY6" fmla="*/ 197708 h 333633"/>
                  <a:gd name="connsiteX7" fmla="*/ 457200 w 481913"/>
                  <a:gd name="connsiteY7" fmla="*/ 49427 h 333633"/>
                  <a:gd name="connsiteX8" fmla="*/ 395416 w 481913"/>
                  <a:gd name="connsiteY8" fmla="*/ 0 h 333633"/>
                  <a:gd name="connsiteX9" fmla="*/ 333632 w 481913"/>
                  <a:gd name="connsiteY9" fmla="*/ 12357 h 333633"/>
                  <a:gd name="connsiteX10" fmla="*/ 222421 w 481913"/>
                  <a:gd name="connsiteY10" fmla="*/ 61784 h 33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13" h="333633">
                    <a:moveTo>
                      <a:pt x="222421" y="61784"/>
                    </a:moveTo>
                    <a:lnTo>
                      <a:pt x="61784" y="61784"/>
                    </a:lnTo>
                    <a:lnTo>
                      <a:pt x="0" y="172995"/>
                    </a:lnTo>
                    <a:lnTo>
                      <a:pt x="24713" y="284206"/>
                    </a:lnTo>
                    <a:lnTo>
                      <a:pt x="185351" y="333633"/>
                    </a:lnTo>
                    <a:lnTo>
                      <a:pt x="457200" y="333633"/>
                    </a:lnTo>
                    <a:lnTo>
                      <a:pt x="481913" y="197708"/>
                    </a:lnTo>
                    <a:lnTo>
                      <a:pt x="457200" y="49427"/>
                    </a:lnTo>
                    <a:lnTo>
                      <a:pt x="395416" y="0"/>
                    </a:lnTo>
                    <a:lnTo>
                      <a:pt x="333632" y="12357"/>
                    </a:lnTo>
                    <a:lnTo>
                      <a:pt x="222421" y="6178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91CE731-E7DF-1924-5D74-2B2C2A75ADA6}"/>
                  </a:ext>
                </a:extLst>
              </p:cNvPr>
              <p:cNvSpPr/>
              <p:nvPr/>
            </p:nvSpPr>
            <p:spPr>
              <a:xfrm>
                <a:off x="3678550" y="3306956"/>
                <a:ext cx="393373" cy="254939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4F93F8ED-68D2-85F7-D2D4-4215E0D44D37}"/>
                  </a:ext>
                </a:extLst>
              </p:cNvPr>
              <p:cNvSpPr/>
              <p:nvPr/>
            </p:nvSpPr>
            <p:spPr>
              <a:xfrm rot="9898638">
                <a:off x="4122877" y="3354190"/>
                <a:ext cx="312810" cy="305627"/>
              </a:xfrm>
              <a:custGeom>
                <a:avLst/>
                <a:gdLst>
                  <a:gd name="connsiteX0" fmla="*/ 271849 w 852617"/>
                  <a:gd name="connsiteY0" fmla="*/ 123568 h 518984"/>
                  <a:gd name="connsiteX1" fmla="*/ 691979 w 852617"/>
                  <a:gd name="connsiteY1" fmla="*/ 160638 h 518984"/>
                  <a:gd name="connsiteX2" fmla="*/ 852617 w 852617"/>
                  <a:gd name="connsiteY2" fmla="*/ 259492 h 518984"/>
                  <a:gd name="connsiteX3" fmla="*/ 840260 w 852617"/>
                  <a:gd name="connsiteY3" fmla="*/ 407773 h 518984"/>
                  <a:gd name="connsiteX4" fmla="*/ 741406 w 852617"/>
                  <a:gd name="connsiteY4" fmla="*/ 469557 h 518984"/>
                  <a:gd name="connsiteX5" fmla="*/ 593125 w 852617"/>
                  <a:gd name="connsiteY5" fmla="*/ 518984 h 518984"/>
                  <a:gd name="connsiteX6" fmla="*/ 321276 w 852617"/>
                  <a:gd name="connsiteY6" fmla="*/ 506627 h 518984"/>
                  <a:gd name="connsiteX7" fmla="*/ 61784 w 852617"/>
                  <a:gd name="connsiteY7" fmla="*/ 420130 h 518984"/>
                  <a:gd name="connsiteX8" fmla="*/ 0 w 852617"/>
                  <a:gd name="connsiteY8" fmla="*/ 234779 h 518984"/>
                  <a:gd name="connsiteX9" fmla="*/ 37071 w 852617"/>
                  <a:gd name="connsiteY9" fmla="*/ 49427 h 518984"/>
                  <a:gd name="connsiteX10" fmla="*/ 210065 w 852617"/>
                  <a:gd name="connsiteY10" fmla="*/ 0 h 518984"/>
                  <a:gd name="connsiteX11" fmla="*/ 271849 w 852617"/>
                  <a:gd name="connsiteY11" fmla="*/ 123568 h 518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2617" h="518984">
                    <a:moveTo>
                      <a:pt x="271849" y="123568"/>
                    </a:moveTo>
                    <a:lnTo>
                      <a:pt x="691979" y="160638"/>
                    </a:lnTo>
                    <a:lnTo>
                      <a:pt x="852617" y="259492"/>
                    </a:lnTo>
                    <a:lnTo>
                      <a:pt x="840260" y="407773"/>
                    </a:lnTo>
                    <a:lnTo>
                      <a:pt x="741406" y="469557"/>
                    </a:lnTo>
                    <a:lnTo>
                      <a:pt x="593125" y="518984"/>
                    </a:lnTo>
                    <a:lnTo>
                      <a:pt x="321276" y="506627"/>
                    </a:lnTo>
                    <a:lnTo>
                      <a:pt x="61784" y="420130"/>
                    </a:lnTo>
                    <a:lnTo>
                      <a:pt x="0" y="234779"/>
                    </a:lnTo>
                    <a:lnTo>
                      <a:pt x="37071" y="49427"/>
                    </a:lnTo>
                    <a:lnTo>
                      <a:pt x="210065" y="0"/>
                    </a:lnTo>
                    <a:lnTo>
                      <a:pt x="271849" y="123568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B4CF09D-A593-9921-A814-63289823F4A8}"/>
                  </a:ext>
                </a:extLst>
              </p:cNvPr>
              <p:cNvSpPr/>
              <p:nvPr/>
            </p:nvSpPr>
            <p:spPr>
              <a:xfrm>
                <a:off x="4561784" y="3245506"/>
                <a:ext cx="265461" cy="367331"/>
              </a:xfrm>
              <a:custGeom>
                <a:avLst/>
                <a:gdLst>
                  <a:gd name="connsiteX0" fmla="*/ 222421 w 481913"/>
                  <a:gd name="connsiteY0" fmla="*/ 61784 h 333633"/>
                  <a:gd name="connsiteX1" fmla="*/ 61784 w 481913"/>
                  <a:gd name="connsiteY1" fmla="*/ 61784 h 333633"/>
                  <a:gd name="connsiteX2" fmla="*/ 0 w 481913"/>
                  <a:gd name="connsiteY2" fmla="*/ 172995 h 333633"/>
                  <a:gd name="connsiteX3" fmla="*/ 24713 w 481913"/>
                  <a:gd name="connsiteY3" fmla="*/ 284206 h 333633"/>
                  <a:gd name="connsiteX4" fmla="*/ 185351 w 481913"/>
                  <a:gd name="connsiteY4" fmla="*/ 333633 h 333633"/>
                  <a:gd name="connsiteX5" fmla="*/ 457200 w 481913"/>
                  <a:gd name="connsiteY5" fmla="*/ 333633 h 333633"/>
                  <a:gd name="connsiteX6" fmla="*/ 481913 w 481913"/>
                  <a:gd name="connsiteY6" fmla="*/ 197708 h 333633"/>
                  <a:gd name="connsiteX7" fmla="*/ 457200 w 481913"/>
                  <a:gd name="connsiteY7" fmla="*/ 49427 h 333633"/>
                  <a:gd name="connsiteX8" fmla="*/ 395416 w 481913"/>
                  <a:gd name="connsiteY8" fmla="*/ 0 h 333633"/>
                  <a:gd name="connsiteX9" fmla="*/ 333632 w 481913"/>
                  <a:gd name="connsiteY9" fmla="*/ 12357 h 333633"/>
                  <a:gd name="connsiteX10" fmla="*/ 222421 w 481913"/>
                  <a:gd name="connsiteY10" fmla="*/ 61784 h 33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13" h="333633">
                    <a:moveTo>
                      <a:pt x="222421" y="61784"/>
                    </a:moveTo>
                    <a:lnTo>
                      <a:pt x="61784" y="61784"/>
                    </a:lnTo>
                    <a:lnTo>
                      <a:pt x="0" y="172995"/>
                    </a:lnTo>
                    <a:lnTo>
                      <a:pt x="24713" y="284206"/>
                    </a:lnTo>
                    <a:lnTo>
                      <a:pt x="185351" y="333633"/>
                    </a:lnTo>
                    <a:lnTo>
                      <a:pt x="457200" y="333633"/>
                    </a:lnTo>
                    <a:lnTo>
                      <a:pt x="481913" y="197708"/>
                    </a:lnTo>
                    <a:lnTo>
                      <a:pt x="457200" y="49427"/>
                    </a:lnTo>
                    <a:lnTo>
                      <a:pt x="395416" y="0"/>
                    </a:lnTo>
                    <a:lnTo>
                      <a:pt x="333632" y="12357"/>
                    </a:lnTo>
                    <a:lnTo>
                      <a:pt x="222421" y="6178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A09470F6-B452-20BF-4BEF-98DEDD507864}"/>
                  </a:ext>
                </a:extLst>
              </p:cNvPr>
              <p:cNvSpPr/>
              <p:nvPr/>
            </p:nvSpPr>
            <p:spPr>
              <a:xfrm>
                <a:off x="5528088" y="3249007"/>
                <a:ext cx="438244" cy="226468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E35F2B16-4B4F-C2C1-AD85-37FF14E0A732}"/>
                  </a:ext>
                </a:extLst>
              </p:cNvPr>
              <p:cNvSpPr/>
              <p:nvPr/>
            </p:nvSpPr>
            <p:spPr>
              <a:xfrm>
                <a:off x="4861530" y="3325972"/>
                <a:ext cx="245745" cy="320447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DB16C500-5CBD-18EB-E53A-FDDFE021A09E}"/>
                  </a:ext>
                </a:extLst>
              </p:cNvPr>
              <p:cNvSpPr/>
              <p:nvPr/>
            </p:nvSpPr>
            <p:spPr>
              <a:xfrm>
                <a:off x="5988935" y="3348874"/>
                <a:ext cx="281068" cy="275500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97393BB8-3582-B3C1-D6A7-2DFCAAB0E4D0}"/>
                  </a:ext>
                </a:extLst>
              </p:cNvPr>
              <p:cNvSpPr/>
              <p:nvPr/>
            </p:nvSpPr>
            <p:spPr>
              <a:xfrm rot="9898638">
                <a:off x="5157132" y="3472148"/>
                <a:ext cx="312810" cy="282441"/>
              </a:xfrm>
              <a:custGeom>
                <a:avLst/>
                <a:gdLst>
                  <a:gd name="connsiteX0" fmla="*/ 271849 w 852617"/>
                  <a:gd name="connsiteY0" fmla="*/ 123568 h 518984"/>
                  <a:gd name="connsiteX1" fmla="*/ 691979 w 852617"/>
                  <a:gd name="connsiteY1" fmla="*/ 160638 h 518984"/>
                  <a:gd name="connsiteX2" fmla="*/ 852617 w 852617"/>
                  <a:gd name="connsiteY2" fmla="*/ 259492 h 518984"/>
                  <a:gd name="connsiteX3" fmla="*/ 840260 w 852617"/>
                  <a:gd name="connsiteY3" fmla="*/ 407773 h 518984"/>
                  <a:gd name="connsiteX4" fmla="*/ 741406 w 852617"/>
                  <a:gd name="connsiteY4" fmla="*/ 469557 h 518984"/>
                  <a:gd name="connsiteX5" fmla="*/ 593125 w 852617"/>
                  <a:gd name="connsiteY5" fmla="*/ 518984 h 518984"/>
                  <a:gd name="connsiteX6" fmla="*/ 321276 w 852617"/>
                  <a:gd name="connsiteY6" fmla="*/ 506627 h 518984"/>
                  <a:gd name="connsiteX7" fmla="*/ 61784 w 852617"/>
                  <a:gd name="connsiteY7" fmla="*/ 420130 h 518984"/>
                  <a:gd name="connsiteX8" fmla="*/ 0 w 852617"/>
                  <a:gd name="connsiteY8" fmla="*/ 234779 h 518984"/>
                  <a:gd name="connsiteX9" fmla="*/ 37071 w 852617"/>
                  <a:gd name="connsiteY9" fmla="*/ 49427 h 518984"/>
                  <a:gd name="connsiteX10" fmla="*/ 210065 w 852617"/>
                  <a:gd name="connsiteY10" fmla="*/ 0 h 518984"/>
                  <a:gd name="connsiteX11" fmla="*/ 271849 w 852617"/>
                  <a:gd name="connsiteY11" fmla="*/ 123568 h 518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2617" h="518984">
                    <a:moveTo>
                      <a:pt x="271849" y="123568"/>
                    </a:moveTo>
                    <a:lnTo>
                      <a:pt x="691979" y="160638"/>
                    </a:lnTo>
                    <a:lnTo>
                      <a:pt x="852617" y="259492"/>
                    </a:lnTo>
                    <a:lnTo>
                      <a:pt x="840260" y="407773"/>
                    </a:lnTo>
                    <a:lnTo>
                      <a:pt x="741406" y="469557"/>
                    </a:lnTo>
                    <a:lnTo>
                      <a:pt x="593125" y="518984"/>
                    </a:lnTo>
                    <a:lnTo>
                      <a:pt x="321276" y="506627"/>
                    </a:lnTo>
                    <a:lnTo>
                      <a:pt x="61784" y="420130"/>
                    </a:lnTo>
                    <a:lnTo>
                      <a:pt x="0" y="234779"/>
                    </a:lnTo>
                    <a:lnTo>
                      <a:pt x="37071" y="49427"/>
                    </a:lnTo>
                    <a:lnTo>
                      <a:pt x="210065" y="0"/>
                    </a:lnTo>
                    <a:lnTo>
                      <a:pt x="271849" y="123568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6E8557C2-6C74-7E8C-60B5-7E9CB6361BB1}"/>
                  </a:ext>
                </a:extLst>
              </p:cNvPr>
              <p:cNvSpPr/>
              <p:nvPr/>
            </p:nvSpPr>
            <p:spPr>
              <a:xfrm>
                <a:off x="3147237" y="2711304"/>
                <a:ext cx="3732028" cy="1403497"/>
              </a:xfrm>
              <a:custGeom>
                <a:avLst/>
                <a:gdLst>
                  <a:gd name="connsiteX0" fmla="*/ 0 w 3732028"/>
                  <a:gd name="connsiteY0" fmla="*/ 1148316 h 1403497"/>
                  <a:gd name="connsiteX1" fmla="*/ 31898 w 3732028"/>
                  <a:gd name="connsiteY1" fmla="*/ 0 h 1403497"/>
                  <a:gd name="connsiteX2" fmla="*/ 3732028 w 3732028"/>
                  <a:gd name="connsiteY2" fmla="*/ 21265 h 1403497"/>
                  <a:gd name="connsiteX3" fmla="*/ 3710763 w 3732028"/>
                  <a:gd name="connsiteY3" fmla="*/ 1350335 h 1403497"/>
                  <a:gd name="connsiteX4" fmla="*/ 3604437 w 3732028"/>
                  <a:gd name="connsiteY4" fmla="*/ 1392865 h 1403497"/>
                  <a:gd name="connsiteX5" fmla="*/ 3444949 w 3732028"/>
                  <a:gd name="connsiteY5" fmla="*/ 1403497 h 1403497"/>
                  <a:gd name="connsiteX6" fmla="*/ 3264196 w 3732028"/>
                  <a:gd name="connsiteY6" fmla="*/ 1350335 h 1403497"/>
                  <a:gd name="connsiteX7" fmla="*/ 3083442 w 3732028"/>
                  <a:gd name="connsiteY7" fmla="*/ 1233376 h 1403497"/>
                  <a:gd name="connsiteX8" fmla="*/ 2870791 w 3732028"/>
                  <a:gd name="connsiteY8" fmla="*/ 1137683 h 1403497"/>
                  <a:gd name="connsiteX9" fmla="*/ 2658140 w 3732028"/>
                  <a:gd name="connsiteY9" fmla="*/ 1158948 h 1403497"/>
                  <a:gd name="connsiteX10" fmla="*/ 2445489 w 3732028"/>
                  <a:gd name="connsiteY10" fmla="*/ 1212111 h 1403497"/>
                  <a:gd name="connsiteX11" fmla="*/ 2190307 w 3732028"/>
                  <a:gd name="connsiteY11" fmla="*/ 1254642 h 1403497"/>
                  <a:gd name="connsiteX12" fmla="*/ 2062716 w 3732028"/>
                  <a:gd name="connsiteY12" fmla="*/ 1244009 h 1403497"/>
                  <a:gd name="connsiteX13" fmla="*/ 1967023 w 3732028"/>
                  <a:gd name="connsiteY13" fmla="*/ 1233376 h 1403497"/>
                  <a:gd name="connsiteX14" fmla="*/ 1743740 w 3732028"/>
                  <a:gd name="connsiteY14" fmla="*/ 1212111 h 1403497"/>
                  <a:gd name="connsiteX15" fmla="*/ 1392865 w 3732028"/>
                  <a:gd name="connsiteY15" fmla="*/ 1169581 h 1403497"/>
                  <a:gd name="connsiteX16" fmla="*/ 1010093 w 3732028"/>
                  <a:gd name="connsiteY16" fmla="*/ 1158948 h 1403497"/>
                  <a:gd name="connsiteX17" fmla="*/ 754912 w 3732028"/>
                  <a:gd name="connsiteY17" fmla="*/ 1190846 h 1403497"/>
                  <a:gd name="connsiteX18" fmla="*/ 499730 w 3732028"/>
                  <a:gd name="connsiteY18" fmla="*/ 1254642 h 1403497"/>
                  <a:gd name="connsiteX19" fmla="*/ 212651 w 3732028"/>
                  <a:gd name="connsiteY19" fmla="*/ 1339702 h 1403497"/>
                  <a:gd name="connsiteX20" fmla="*/ 10633 w 3732028"/>
                  <a:gd name="connsiteY20" fmla="*/ 1286539 h 1403497"/>
                  <a:gd name="connsiteX21" fmla="*/ 0 w 3732028"/>
                  <a:gd name="connsiteY21" fmla="*/ 1148316 h 1403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732028" h="1403497">
                    <a:moveTo>
                      <a:pt x="0" y="1148316"/>
                    </a:moveTo>
                    <a:lnTo>
                      <a:pt x="31898" y="0"/>
                    </a:lnTo>
                    <a:lnTo>
                      <a:pt x="3732028" y="21265"/>
                    </a:lnTo>
                    <a:lnTo>
                      <a:pt x="3710763" y="1350335"/>
                    </a:lnTo>
                    <a:lnTo>
                      <a:pt x="3604437" y="1392865"/>
                    </a:lnTo>
                    <a:lnTo>
                      <a:pt x="3444949" y="1403497"/>
                    </a:lnTo>
                    <a:lnTo>
                      <a:pt x="3264196" y="1350335"/>
                    </a:lnTo>
                    <a:lnTo>
                      <a:pt x="3083442" y="1233376"/>
                    </a:lnTo>
                    <a:lnTo>
                      <a:pt x="2870791" y="1137683"/>
                    </a:lnTo>
                    <a:lnTo>
                      <a:pt x="2658140" y="1158948"/>
                    </a:lnTo>
                    <a:lnTo>
                      <a:pt x="2445489" y="1212111"/>
                    </a:lnTo>
                    <a:lnTo>
                      <a:pt x="2190307" y="1254642"/>
                    </a:lnTo>
                    <a:lnTo>
                      <a:pt x="2062716" y="1244009"/>
                    </a:lnTo>
                    <a:cubicBezTo>
                      <a:pt x="2030767" y="1240966"/>
                      <a:pt x="1967023" y="1233376"/>
                      <a:pt x="1967023" y="1233376"/>
                    </a:cubicBezTo>
                    <a:lnTo>
                      <a:pt x="1743740" y="1212111"/>
                    </a:lnTo>
                    <a:lnTo>
                      <a:pt x="1392865" y="1169581"/>
                    </a:lnTo>
                    <a:lnTo>
                      <a:pt x="1010093" y="1158948"/>
                    </a:lnTo>
                    <a:lnTo>
                      <a:pt x="754912" y="1190846"/>
                    </a:lnTo>
                    <a:lnTo>
                      <a:pt x="499730" y="1254642"/>
                    </a:lnTo>
                    <a:lnTo>
                      <a:pt x="212651" y="1339702"/>
                    </a:lnTo>
                    <a:lnTo>
                      <a:pt x="10633" y="1286539"/>
                    </a:lnTo>
                    <a:lnTo>
                      <a:pt x="0" y="1148316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6D9C7FD4-CAE8-3548-2053-27FFEEC3ACCD}"/>
                  </a:ext>
                </a:extLst>
              </p:cNvPr>
              <p:cNvSpPr/>
              <p:nvPr/>
            </p:nvSpPr>
            <p:spPr>
              <a:xfrm>
                <a:off x="3147238" y="3634104"/>
                <a:ext cx="231279" cy="385762"/>
              </a:xfrm>
              <a:custGeom>
                <a:avLst/>
                <a:gdLst>
                  <a:gd name="connsiteX0" fmla="*/ 222421 w 481913"/>
                  <a:gd name="connsiteY0" fmla="*/ 61784 h 333633"/>
                  <a:gd name="connsiteX1" fmla="*/ 61784 w 481913"/>
                  <a:gd name="connsiteY1" fmla="*/ 61784 h 333633"/>
                  <a:gd name="connsiteX2" fmla="*/ 0 w 481913"/>
                  <a:gd name="connsiteY2" fmla="*/ 172995 h 333633"/>
                  <a:gd name="connsiteX3" fmla="*/ 24713 w 481913"/>
                  <a:gd name="connsiteY3" fmla="*/ 284206 h 333633"/>
                  <a:gd name="connsiteX4" fmla="*/ 185351 w 481913"/>
                  <a:gd name="connsiteY4" fmla="*/ 333633 h 333633"/>
                  <a:gd name="connsiteX5" fmla="*/ 457200 w 481913"/>
                  <a:gd name="connsiteY5" fmla="*/ 333633 h 333633"/>
                  <a:gd name="connsiteX6" fmla="*/ 481913 w 481913"/>
                  <a:gd name="connsiteY6" fmla="*/ 197708 h 333633"/>
                  <a:gd name="connsiteX7" fmla="*/ 457200 w 481913"/>
                  <a:gd name="connsiteY7" fmla="*/ 49427 h 333633"/>
                  <a:gd name="connsiteX8" fmla="*/ 395416 w 481913"/>
                  <a:gd name="connsiteY8" fmla="*/ 0 h 333633"/>
                  <a:gd name="connsiteX9" fmla="*/ 333632 w 481913"/>
                  <a:gd name="connsiteY9" fmla="*/ 12357 h 333633"/>
                  <a:gd name="connsiteX10" fmla="*/ 222421 w 481913"/>
                  <a:gd name="connsiteY10" fmla="*/ 61784 h 33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13" h="333633">
                    <a:moveTo>
                      <a:pt x="222421" y="61784"/>
                    </a:moveTo>
                    <a:lnTo>
                      <a:pt x="61784" y="61784"/>
                    </a:lnTo>
                    <a:lnTo>
                      <a:pt x="0" y="172995"/>
                    </a:lnTo>
                    <a:lnTo>
                      <a:pt x="24713" y="284206"/>
                    </a:lnTo>
                    <a:lnTo>
                      <a:pt x="185351" y="333633"/>
                    </a:lnTo>
                    <a:lnTo>
                      <a:pt x="457200" y="333633"/>
                    </a:lnTo>
                    <a:lnTo>
                      <a:pt x="481913" y="197708"/>
                    </a:lnTo>
                    <a:lnTo>
                      <a:pt x="457200" y="49427"/>
                    </a:lnTo>
                    <a:lnTo>
                      <a:pt x="395416" y="0"/>
                    </a:lnTo>
                    <a:lnTo>
                      <a:pt x="333632" y="12357"/>
                    </a:lnTo>
                    <a:lnTo>
                      <a:pt x="222421" y="6178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0C2DE5E-E3E5-AA3A-9155-A854DDE0118F}"/>
                  </a:ext>
                </a:extLst>
              </p:cNvPr>
              <p:cNvSpPr/>
              <p:nvPr/>
            </p:nvSpPr>
            <p:spPr>
              <a:xfrm rot="5400000" flipH="1">
                <a:off x="3461654" y="3643925"/>
                <a:ext cx="309542" cy="296411"/>
              </a:xfrm>
              <a:custGeom>
                <a:avLst/>
                <a:gdLst>
                  <a:gd name="connsiteX0" fmla="*/ 271849 w 852617"/>
                  <a:gd name="connsiteY0" fmla="*/ 123568 h 518984"/>
                  <a:gd name="connsiteX1" fmla="*/ 691979 w 852617"/>
                  <a:gd name="connsiteY1" fmla="*/ 160638 h 518984"/>
                  <a:gd name="connsiteX2" fmla="*/ 852617 w 852617"/>
                  <a:gd name="connsiteY2" fmla="*/ 259492 h 518984"/>
                  <a:gd name="connsiteX3" fmla="*/ 840260 w 852617"/>
                  <a:gd name="connsiteY3" fmla="*/ 407773 h 518984"/>
                  <a:gd name="connsiteX4" fmla="*/ 741406 w 852617"/>
                  <a:gd name="connsiteY4" fmla="*/ 469557 h 518984"/>
                  <a:gd name="connsiteX5" fmla="*/ 593125 w 852617"/>
                  <a:gd name="connsiteY5" fmla="*/ 518984 h 518984"/>
                  <a:gd name="connsiteX6" fmla="*/ 321276 w 852617"/>
                  <a:gd name="connsiteY6" fmla="*/ 506627 h 518984"/>
                  <a:gd name="connsiteX7" fmla="*/ 61784 w 852617"/>
                  <a:gd name="connsiteY7" fmla="*/ 420130 h 518984"/>
                  <a:gd name="connsiteX8" fmla="*/ 0 w 852617"/>
                  <a:gd name="connsiteY8" fmla="*/ 234779 h 518984"/>
                  <a:gd name="connsiteX9" fmla="*/ 37071 w 852617"/>
                  <a:gd name="connsiteY9" fmla="*/ 49427 h 518984"/>
                  <a:gd name="connsiteX10" fmla="*/ 210065 w 852617"/>
                  <a:gd name="connsiteY10" fmla="*/ 0 h 518984"/>
                  <a:gd name="connsiteX11" fmla="*/ 271849 w 852617"/>
                  <a:gd name="connsiteY11" fmla="*/ 123568 h 518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2617" h="518984">
                    <a:moveTo>
                      <a:pt x="271849" y="123568"/>
                    </a:moveTo>
                    <a:lnTo>
                      <a:pt x="691979" y="160638"/>
                    </a:lnTo>
                    <a:lnTo>
                      <a:pt x="852617" y="259492"/>
                    </a:lnTo>
                    <a:lnTo>
                      <a:pt x="840260" y="407773"/>
                    </a:lnTo>
                    <a:lnTo>
                      <a:pt x="741406" y="469557"/>
                    </a:lnTo>
                    <a:lnTo>
                      <a:pt x="593125" y="518984"/>
                    </a:lnTo>
                    <a:lnTo>
                      <a:pt x="321276" y="506627"/>
                    </a:lnTo>
                    <a:lnTo>
                      <a:pt x="61784" y="420130"/>
                    </a:lnTo>
                    <a:lnTo>
                      <a:pt x="0" y="234779"/>
                    </a:lnTo>
                    <a:lnTo>
                      <a:pt x="37071" y="49427"/>
                    </a:lnTo>
                    <a:lnTo>
                      <a:pt x="210065" y="0"/>
                    </a:lnTo>
                    <a:lnTo>
                      <a:pt x="271849" y="123568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31254D5-0CF7-00CB-CB84-A60182EB9A33}"/>
                  </a:ext>
                </a:extLst>
              </p:cNvPr>
              <p:cNvSpPr/>
              <p:nvPr/>
            </p:nvSpPr>
            <p:spPr>
              <a:xfrm rot="5090213">
                <a:off x="5114082" y="3695567"/>
                <a:ext cx="259288" cy="182983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3FBA72F6-9547-7170-EA27-BDFD8EAE19DC}"/>
                  </a:ext>
                </a:extLst>
              </p:cNvPr>
              <p:cNvSpPr/>
              <p:nvPr/>
            </p:nvSpPr>
            <p:spPr>
              <a:xfrm rot="13840121">
                <a:off x="4512749" y="3555453"/>
                <a:ext cx="261968" cy="338222"/>
              </a:xfrm>
              <a:custGeom>
                <a:avLst/>
                <a:gdLst>
                  <a:gd name="connsiteX0" fmla="*/ 506627 w 667264"/>
                  <a:gd name="connsiteY0" fmla="*/ 0 h 383060"/>
                  <a:gd name="connsiteX1" fmla="*/ 370702 w 667264"/>
                  <a:gd name="connsiteY1" fmla="*/ 12357 h 383060"/>
                  <a:gd name="connsiteX2" fmla="*/ 222421 w 667264"/>
                  <a:gd name="connsiteY2" fmla="*/ 12357 h 383060"/>
                  <a:gd name="connsiteX3" fmla="*/ 222421 w 667264"/>
                  <a:gd name="connsiteY3" fmla="*/ 12357 h 383060"/>
                  <a:gd name="connsiteX4" fmla="*/ 0 w 667264"/>
                  <a:gd name="connsiteY4" fmla="*/ 123568 h 383060"/>
                  <a:gd name="connsiteX5" fmla="*/ 0 w 667264"/>
                  <a:gd name="connsiteY5" fmla="*/ 123568 h 383060"/>
                  <a:gd name="connsiteX6" fmla="*/ 0 w 667264"/>
                  <a:gd name="connsiteY6" fmla="*/ 333633 h 383060"/>
                  <a:gd name="connsiteX7" fmla="*/ 111210 w 667264"/>
                  <a:gd name="connsiteY7" fmla="*/ 383060 h 383060"/>
                  <a:gd name="connsiteX8" fmla="*/ 210064 w 667264"/>
                  <a:gd name="connsiteY8" fmla="*/ 333633 h 383060"/>
                  <a:gd name="connsiteX9" fmla="*/ 247135 w 667264"/>
                  <a:gd name="connsiteY9" fmla="*/ 284206 h 383060"/>
                  <a:gd name="connsiteX10" fmla="*/ 308919 w 667264"/>
                  <a:gd name="connsiteY10" fmla="*/ 222422 h 383060"/>
                  <a:gd name="connsiteX11" fmla="*/ 432486 w 667264"/>
                  <a:gd name="connsiteY11" fmla="*/ 234779 h 383060"/>
                  <a:gd name="connsiteX12" fmla="*/ 556054 w 667264"/>
                  <a:gd name="connsiteY12" fmla="*/ 259492 h 383060"/>
                  <a:gd name="connsiteX13" fmla="*/ 556054 w 667264"/>
                  <a:gd name="connsiteY13" fmla="*/ 259492 h 383060"/>
                  <a:gd name="connsiteX14" fmla="*/ 667264 w 667264"/>
                  <a:gd name="connsiteY14" fmla="*/ 123568 h 383060"/>
                  <a:gd name="connsiteX15" fmla="*/ 617837 w 667264"/>
                  <a:gd name="connsiteY15" fmla="*/ 24714 h 383060"/>
                  <a:gd name="connsiteX16" fmla="*/ 506627 w 667264"/>
                  <a:gd name="connsiteY16" fmla="*/ 0 h 38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7264" h="383060">
                    <a:moveTo>
                      <a:pt x="506627" y="0"/>
                    </a:moveTo>
                    <a:lnTo>
                      <a:pt x="370702" y="12357"/>
                    </a:lnTo>
                    <a:lnTo>
                      <a:pt x="222421" y="12357"/>
                    </a:lnTo>
                    <a:lnTo>
                      <a:pt x="222421" y="12357"/>
                    </a:lnTo>
                    <a:lnTo>
                      <a:pt x="0" y="123568"/>
                    </a:lnTo>
                    <a:lnTo>
                      <a:pt x="0" y="123568"/>
                    </a:lnTo>
                    <a:lnTo>
                      <a:pt x="0" y="333633"/>
                    </a:lnTo>
                    <a:lnTo>
                      <a:pt x="111210" y="383060"/>
                    </a:lnTo>
                    <a:lnTo>
                      <a:pt x="210064" y="333633"/>
                    </a:lnTo>
                    <a:lnTo>
                      <a:pt x="247135" y="284206"/>
                    </a:lnTo>
                    <a:lnTo>
                      <a:pt x="308919" y="222422"/>
                    </a:lnTo>
                    <a:lnTo>
                      <a:pt x="432486" y="234779"/>
                    </a:lnTo>
                    <a:lnTo>
                      <a:pt x="556054" y="259492"/>
                    </a:lnTo>
                    <a:lnTo>
                      <a:pt x="556054" y="259492"/>
                    </a:lnTo>
                    <a:lnTo>
                      <a:pt x="667264" y="123568"/>
                    </a:lnTo>
                    <a:lnTo>
                      <a:pt x="617837" y="24714"/>
                    </a:lnTo>
                    <a:lnTo>
                      <a:pt x="506627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56D0C441-9254-2609-793C-567F21103B92}"/>
                  </a:ext>
                </a:extLst>
              </p:cNvPr>
              <p:cNvSpPr/>
              <p:nvPr/>
            </p:nvSpPr>
            <p:spPr>
              <a:xfrm>
                <a:off x="4830191" y="3599842"/>
                <a:ext cx="277084" cy="333222"/>
              </a:xfrm>
              <a:custGeom>
                <a:avLst/>
                <a:gdLst>
                  <a:gd name="connsiteX0" fmla="*/ 222421 w 481913"/>
                  <a:gd name="connsiteY0" fmla="*/ 61784 h 333633"/>
                  <a:gd name="connsiteX1" fmla="*/ 61784 w 481913"/>
                  <a:gd name="connsiteY1" fmla="*/ 61784 h 333633"/>
                  <a:gd name="connsiteX2" fmla="*/ 0 w 481913"/>
                  <a:gd name="connsiteY2" fmla="*/ 172995 h 333633"/>
                  <a:gd name="connsiteX3" fmla="*/ 24713 w 481913"/>
                  <a:gd name="connsiteY3" fmla="*/ 284206 h 333633"/>
                  <a:gd name="connsiteX4" fmla="*/ 185351 w 481913"/>
                  <a:gd name="connsiteY4" fmla="*/ 333633 h 333633"/>
                  <a:gd name="connsiteX5" fmla="*/ 457200 w 481913"/>
                  <a:gd name="connsiteY5" fmla="*/ 333633 h 333633"/>
                  <a:gd name="connsiteX6" fmla="*/ 481913 w 481913"/>
                  <a:gd name="connsiteY6" fmla="*/ 197708 h 333633"/>
                  <a:gd name="connsiteX7" fmla="*/ 457200 w 481913"/>
                  <a:gd name="connsiteY7" fmla="*/ 49427 h 333633"/>
                  <a:gd name="connsiteX8" fmla="*/ 395416 w 481913"/>
                  <a:gd name="connsiteY8" fmla="*/ 0 h 333633"/>
                  <a:gd name="connsiteX9" fmla="*/ 333632 w 481913"/>
                  <a:gd name="connsiteY9" fmla="*/ 12357 h 333633"/>
                  <a:gd name="connsiteX10" fmla="*/ 222421 w 481913"/>
                  <a:gd name="connsiteY10" fmla="*/ 61784 h 33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13" h="333633">
                    <a:moveTo>
                      <a:pt x="222421" y="61784"/>
                    </a:moveTo>
                    <a:lnTo>
                      <a:pt x="61784" y="61784"/>
                    </a:lnTo>
                    <a:lnTo>
                      <a:pt x="0" y="172995"/>
                    </a:lnTo>
                    <a:lnTo>
                      <a:pt x="24713" y="284206"/>
                    </a:lnTo>
                    <a:lnTo>
                      <a:pt x="185351" y="333633"/>
                    </a:lnTo>
                    <a:lnTo>
                      <a:pt x="457200" y="333633"/>
                    </a:lnTo>
                    <a:lnTo>
                      <a:pt x="481913" y="197708"/>
                    </a:lnTo>
                    <a:lnTo>
                      <a:pt x="457200" y="49427"/>
                    </a:lnTo>
                    <a:lnTo>
                      <a:pt x="395416" y="0"/>
                    </a:lnTo>
                    <a:lnTo>
                      <a:pt x="333632" y="12357"/>
                    </a:lnTo>
                    <a:lnTo>
                      <a:pt x="222421" y="6178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CBDFE6F-23AD-5728-3407-227EDCB04481}"/>
                  </a:ext>
                </a:extLst>
              </p:cNvPr>
              <p:cNvSpPr/>
              <p:nvPr/>
            </p:nvSpPr>
            <p:spPr>
              <a:xfrm flipH="1">
                <a:off x="5540399" y="3542627"/>
                <a:ext cx="252175" cy="340477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F40C8CEE-935E-E13B-1AA1-F0F8FE99F58F}"/>
                  </a:ext>
                </a:extLst>
              </p:cNvPr>
              <p:cNvSpPr/>
              <p:nvPr/>
            </p:nvSpPr>
            <p:spPr>
              <a:xfrm rot="5117711">
                <a:off x="5763693" y="3608126"/>
                <a:ext cx="307702" cy="168784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283DE788-A2C9-8B4D-E8E3-0CA7B5546957}"/>
                  </a:ext>
                </a:extLst>
              </p:cNvPr>
              <p:cNvSpPr/>
              <p:nvPr/>
            </p:nvSpPr>
            <p:spPr>
              <a:xfrm rot="5717458" flipV="1">
                <a:off x="6476773" y="3715663"/>
                <a:ext cx="427809" cy="274219"/>
              </a:xfrm>
              <a:custGeom>
                <a:avLst/>
                <a:gdLst>
                  <a:gd name="connsiteX0" fmla="*/ 271849 w 852617"/>
                  <a:gd name="connsiteY0" fmla="*/ 123568 h 518984"/>
                  <a:gd name="connsiteX1" fmla="*/ 691979 w 852617"/>
                  <a:gd name="connsiteY1" fmla="*/ 160638 h 518984"/>
                  <a:gd name="connsiteX2" fmla="*/ 852617 w 852617"/>
                  <a:gd name="connsiteY2" fmla="*/ 259492 h 518984"/>
                  <a:gd name="connsiteX3" fmla="*/ 840260 w 852617"/>
                  <a:gd name="connsiteY3" fmla="*/ 407773 h 518984"/>
                  <a:gd name="connsiteX4" fmla="*/ 741406 w 852617"/>
                  <a:gd name="connsiteY4" fmla="*/ 469557 h 518984"/>
                  <a:gd name="connsiteX5" fmla="*/ 593125 w 852617"/>
                  <a:gd name="connsiteY5" fmla="*/ 518984 h 518984"/>
                  <a:gd name="connsiteX6" fmla="*/ 321276 w 852617"/>
                  <a:gd name="connsiteY6" fmla="*/ 506627 h 518984"/>
                  <a:gd name="connsiteX7" fmla="*/ 61784 w 852617"/>
                  <a:gd name="connsiteY7" fmla="*/ 420130 h 518984"/>
                  <a:gd name="connsiteX8" fmla="*/ 0 w 852617"/>
                  <a:gd name="connsiteY8" fmla="*/ 234779 h 518984"/>
                  <a:gd name="connsiteX9" fmla="*/ 37071 w 852617"/>
                  <a:gd name="connsiteY9" fmla="*/ 49427 h 518984"/>
                  <a:gd name="connsiteX10" fmla="*/ 210065 w 852617"/>
                  <a:gd name="connsiteY10" fmla="*/ 0 h 518984"/>
                  <a:gd name="connsiteX11" fmla="*/ 271849 w 852617"/>
                  <a:gd name="connsiteY11" fmla="*/ 123568 h 518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2617" h="518984">
                    <a:moveTo>
                      <a:pt x="271849" y="123568"/>
                    </a:moveTo>
                    <a:lnTo>
                      <a:pt x="691979" y="160638"/>
                    </a:lnTo>
                    <a:lnTo>
                      <a:pt x="852617" y="259492"/>
                    </a:lnTo>
                    <a:lnTo>
                      <a:pt x="840260" y="407773"/>
                    </a:lnTo>
                    <a:lnTo>
                      <a:pt x="741406" y="469557"/>
                    </a:lnTo>
                    <a:lnTo>
                      <a:pt x="593125" y="518984"/>
                    </a:lnTo>
                    <a:lnTo>
                      <a:pt x="321276" y="506627"/>
                    </a:lnTo>
                    <a:lnTo>
                      <a:pt x="61784" y="420130"/>
                    </a:lnTo>
                    <a:lnTo>
                      <a:pt x="0" y="234779"/>
                    </a:lnTo>
                    <a:lnTo>
                      <a:pt x="37071" y="49427"/>
                    </a:lnTo>
                    <a:lnTo>
                      <a:pt x="210065" y="0"/>
                    </a:lnTo>
                    <a:lnTo>
                      <a:pt x="271849" y="123568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EFA9FC58-02CA-25B9-9C06-F4904242FF51}"/>
                  </a:ext>
                </a:extLst>
              </p:cNvPr>
              <p:cNvSpPr/>
              <p:nvPr/>
            </p:nvSpPr>
            <p:spPr>
              <a:xfrm rot="12653062">
                <a:off x="6328198" y="3301409"/>
                <a:ext cx="441094" cy="298359"/>
              </a:xfrm>
              <a:custGeom>
                <a:avLst/>
                <a:gdLst>
                  <a:gd name="connsiteX0" fmla="*/ 506627 w 667264"/>
                  <a:gd name="connsiteY0" fmla="*/ 0 h 383060"/>
                  <a:gd name="connsiteX1" fmla="*/ 370702 w 667264"/>
                  <a:gd name="connsiteY1" fmla="*/ 12357 h 383060"/>
                  <a:gd name="connsiteX2" fmla="*/ 222421 w 667264"/>
                  <a:gd name="connsiteY2" fmla="*/ 12357 h 383060"/>
                  <a:gd name="connsiteX3" fmla="*/ 222421 w 667264"/>
                  <a:gd name="connsiteY3" fmla="*/ 12357 h 383060"/>
                  <a:gd name="connsiteX4" fmla="*/ 0 w 667264"/>
                  <a:gd name="connsiteY4" fmla="*/ 123568 h 383060"/>
                  <a:gd name="connsiteX5" fmla="*/ 0 w 667264"/>
                  <a:gd name="connsiteY5" fmla="*/ 123568 h 383060"/>
                  <a:gd name="connsiteX6" fmla="*/ 0 w 667264"/>
                  <a:gd name="connsiteY6" fmla="*/ 333633 h 383060"/>
                  <a:gd name="connsiteX7" fmla="*/ 111210 w 667264"/>
                  <a:gd name="connsiteY7" fmla="*/ 383060 h 383060"/>
                  <a:gd name="connsiteX8" fmla="*/ 210064 w 667264"/>
                  <a:gd name="connsiteY8" fmla="*/ 333633 h 383060"/>
                  <a:gd name="connsiteX9" fmla="*/ 247135 w 667264"/>
                  <a:gd name="connsiteY9" fmla="*/ 284206 h 383060"/>
                  <a:gd name="connsiteX10" fmla="*/ 308919 w 667264"/>
                  <a:gd name="connsiteY10" fmla="*/ 222422 h 383060"/>
                  <a:gd name="connsiteX11" fmla="*/ 432486 w 667264"/>
                  <a:gd name="connsiteY11" fmla="*/ 234779 h 383060"/>
                  <a:gd name="connsiteX12" fmla="*/ 556054 w 667264"/>
                  <a:gd name="connsiteY12" fmla="*/ 259492 h 383060"/>
                  <a:gd name="connsiteX13" fmla="*/ 556054 w 667264"/>
                  <a:gd name="connsiteY13" fmla="*/ 259492 h 383060"/>
                  <a:gd name="connsiteX14" fmla="*/ 667264 w 667264"/>
                  <a:gd name="connsiteY14" fmla="*/ 123568 h 383060"/>
                  <a:gd name="connsiteX15" fmla="*/ 617837 w 667264"/>
                  <a:gd name="connsiteY15" fmla="*/ 24714 h 383060"/>
                  <a:gd name="connsiteX16" fmla="*/ 506627 w 667264"/>
                  <a:gd name="connsiteY16" fmla="*/ 0 h 38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7264" h="383060">
                    <a:moveTo>
                      <a:pt x="506627" y="0"/>
                    </a:moveTo>
                    <a:lnTo>
                      <a:pt x="370702" y="12357"/>
                    </a:lnTo>
                    <a:lnTo>
                      <a:pt x="222421" y="12357"/>
                    </a:lnTo>
                    <a:lnTo>
                      <a:pt x="222421" y="12357"/>
                    </a:lnTo>
                    <a:lnTo>
                      <a:pt x="0" y="123568"/>
                    </a:lnTo>
                    <a:lnTo>
                      <a:pt x="0" y="123568"/>
                    </a:lnTo>
                    <a:lnTo>
                      <a:pt x="0" y="333633"/>
                    </a:lnTo>
                    <a:lnTo>
                      <a:pt x="111210" y="383060"/>
                    </a:lnTo>
                    <a:lnTo>
                      <a:pt x="210064" y="333633"/>
                    </a:lnTo>
                    <a:lnTo>
                      <a:pt x="247135" y="284206"/>
                    </a:lnTo>
                    <a:lnTo>
                      <a:pt x="308919" y="222422"/>
                    </a:lnTo>
                    <a:lnTo>
                      <a:pt x="432486" y="234779"/>
                    </a:lnTo>
                    <a:lnTo>
                      <a:pt x="556054" y="259492"/>
                    </a:lnTo>
                    <a:lnTo>
                      <a:pt x="556054" y="259492"/>
                    </a:lnTo>
                    <a:lnTo>
                      <a:pt x="667264" y="123568"/>
                    </a:lnTo>
                    <a:lnTo>
                      <a:pt x="617837" y="24714"/>
                    </a:lnTo>
                    <a:lnTo>
                      <a:pt x="506627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A2DC2B51-624D-BDCD-6483-6A77ABCB7009}"/>
                  </a:ext>
                </a:extLst>
              </p:cNvPr>
              <p:cNvSpPr/>
              <p:nvPr/>
            </p:nvSpPr>
            <p:spPr>
              <a:xfrm rot="18919493">
                <a:off x="6272918" y="3682207"/>
                <a:ext cx="332305" cy="319239"/>
              </a:xfrm>
              <a:custGeom>
                <a:avLst/>
                <a:gdLst>
                  <a:gd name="connsiteX0" fmla="*/ 360045 w 445770"/>
                  <a:gd name="connsiteY0" fmla="*/ 0 h 285750"/>
                  <a:gd name="connsiteX1" fmla="*/ 234315 w 445770"/>
                  <a:gd name="connsiteY1" fmla="*/ 57150 h 285750"/>
                  <a:gd name="connsiteX2" fmla="*/ 160020 w 445770"/>
                  <a:gd name="connsiteY2" fmla="*/ 114300 h 285750"/>
                  <a:gd name="connsiteX3" fmla="*/ 160020 w 445770"/>
                  <a:gd name="connsiteY3" fmla="*/ 114300 h 285750"/>
                  <a:gd name="connsiteX4" fmla="*/ 22860 w 445770"/>
                  <a:gd name="connsiteY4" fmla="*/ 125730 h 285750"/>
                  <a:gd name="connsiteX5" fmla="*/ 0 w 445770"/>
                  <a:gd name="connsiteY5" fmla="*/ 165735 h 285750"/>
                  <a:gd name="connsiteX6" fmla="*/ 45720 w 445770"/>
                  <a:gd name="connsiteY6" fmla="*/ 211455 h 285750"/>
                  <a:gd name="connsiteX7" fmla="*/ 125730 w 445770"/>
                  <a:gd name="connsiteY7" fmla="*/ 251460 h 285750"/>
                  <a:gd name="connsiteX8" fmla="*/ 217170 w 445770"/>
                  <a:gd name="connsiteY8" fmla="*/ 285750 h 285750"/>
                  <a:gd name="connsiteX9" fmla="*/ 308610 w 445770"/>
                  <a:gd name="connsiteY9" fmla="*/ 274320 h 285750"/>
                  <a:gd name="connsiteX10" fmla="*/ 400050 w 445770"/>
                  <a:gd name="connsiteY10" fmla="*/ 211455 h 285750"/>
                  <a:gd name="connsiteX11" fmla="*/ 445770 w 445770"/>
                  <a:gd name="connsiteY11" fmla="*/ 114300 h 285750"/>
                  <a:gd name="connsiteX12" fmla="*/ 434340 w 445770"/>
                  <a:gd name="connsiteY12" fmla="*/ 28575 h 285750"/>
                  <a:gd name="connsiteX13" fmla="*/ 360045 w 445770"/>
                  <a:gd name="connsiteY1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5770" h="285750">
                    <a:moveTo>
                      <a:pt x="360045" y="0"/>
                    </a:moveTo>
                    <a:lnTo>
                      <a:pt x="234315" y="57150"/>
                    </a:lnTo>
                    <a:lnTo>
                      <a:pt x="160020" y="114300"/>
                    </a:lnTo>
                    <a:lnTo>
                      <a:pt x="160020" y="114300"/>
                    </a:lnTo>
                    <a:lnTo>
                      <a:pt x="22860" y="125730"/>
                    </a:lnTo>
                    <a:lnTo>
                      <a:pt x="0" y="165735"/>
                    </a:lnTo>
                    <a:lnTo>
                      <a:pt x="45720" y="211455"/>
                    </a:lnTo>
                    <a:lnTo>
                      <a:pt x="125730" y="251460"/>
                    </a:lnTo>
                    <a:lnTo>
                      <a:pt x="217170" y="285750"/>
                    </a:lnTo>
                    <a:lnTo>
                      <a:pt x="308610" y="274320"/>
                    </a:lnTo>
                    <a:lnTo>
                      <a:pt x="400050" y="211455"/>
                    </a:lnTo>
                    <a:lnTo>
                      <a:pt x="445770" y="114300"/>
                    </a:lnTo>
                    <a:lnTo>
                      <a:pt x="434340" y="28575"/>
                    </a:lnTo>
                    <a:lnTo>
                      <a:pt x="3600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4FEC5CAE-6798-3ACC-8063-1F3273316015}"/>
                  </a:ext>
                </a:extLst>
              </p:cNvPr>
              <p:cNvSpPr/>
              <p:nvPr/>
            </p:nvSpPr>
            <p:spPr>
              <a:xfrm rot="308914">
                <a:off x="6139755" y="3577215"/>
                <a:ext cx="202915" cy="367331"/>
              </a:xfrm>
              <a:custGeom>
                <a:avLst/>
                <a:gdLst>
                  <a:gd name="connsiteX0" fmla="*/ 222421 w 481913"/>
                  <a:gd name="connsiteY0" fmla="*/ 61784 h 333633"/>
                  <a:gd name="connsiteX1" fmla="*/ 61784 w 481913"/>
                  <a:gd name="connsiteY1" fmla="*/ 61784 h 333633"/>
                  <a:gd name="connsiteX2" fmla="*/ 0 w 481913"/>
                  <a:gd name="connsiteY2" fmla="*/ 172995 h 333633"/>
                  <a:gd name="connsiteX3" fmla="*/ 24713 w 481913"/>
                  <a:gd name="connsiteY3" fmla="*/ 284206 h 333633"/>
                  <a:gd name="connsiteX4" fmla="*/ 185351 w 481913"/>
                  <a:gd name="connsiteY4" fmla="*/ 333633 h 333633"/>
                  <a:gd name="connsiteX5" fmla="*/ 457200 w 481913"/>
                  <a:gd name="connsiteY5" fmla="*/ 333633 h 333633"/>
                  <a:gd name="connsiteX6" fmla="*/ 481913 w 481913"/>
                  <a:gd name="connsiteY6" fmla="*/ 197708 h 333633"/>
                  <a:gd name="connsiteX7" fmla="*/ 457200 w 481913"/>
                  <a:gd name="connsiteY7" fmla="*/ 49427 h 333633"/>
                  <a:gd name="connsiteX8" fmla="*/ 395416 w 481913"/>
                  <a:gd name="connsiteY8" fmla="*/ 0 h 333633"/>
                  <a:gd name="connsiteX9" fmla="*/ 333632 w 481913"/>
                  <a:gd name="connsiteY9" fmla="*/ 12357 h 333633"/>
                  <a:gd name="connsiteX10" fmla="*/ 222421 w 481913"/>
                  <a:gd name="connsiteY10" fmla="*/ 61784 h 33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13" h="333633">
                    <a:moveTo>
                      <a:pt x="222421" y="61784"/>
                    </a:moveTo>
                    <a:lnTo>
                      <a:pt x="61784" y="61784"/>
                    </a:lnTo>
                    <a:lnTo>
                      <a:pt x="0" y="172995"/>
                    </a:lnTo>
                    <a:lnTo>
                      <a:pt x="24713" y="284206"/>
                    </a:lnTo>
                    <a:lnTo>
                      <a:pt x="185351" y="333633"/>
                    </a:lnTo>
                    <a:lnTo>
                      <a:pt x="457200" y="333633"/>
                    </a:lnTo>
                    <a:lnTo>
                      <a:pt x="481913" y="197708"/>
                    </a:lnTo>
                    <a:lnTo>
                      <a:pt x="457200" y="49427"/>
                    </a:lnTo>
                    <a:lnTo>
                      <a:pt x="395416" y="0"/>
                    </a:lnTo>
                    <a:lnTo>
                      <a:pt x="333632" y="12357"/>
                    </a:lnTo>
                    <a:lnTo>
                      <a:pt x="222421" y="6178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14B6BB13-F3D7-25FC-4EFB-17E485DFD3D8}"/>
                  </a:ext>
                </a:extLst>
              </p:cNvPr>
              <p:cNvSpPr/>
              <p:nvPr/>
            </p:nvSpPr>
            <p:spPr>
              <a:xfrm flipH="1">
                <a:off x="3756369" y="3589943"/>
                <a:ext cx="176380" cy="318000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0B0A33A-8A8A-449C-8EFE-45831F9BBC33}"/>
                  </a:ext>
                </a:extLst>
              </p:cNvPr>
              <p:cNvSpPr/>
              <p:nvPr/>
            </p:nvSpPr>
            <p:spPr>
              <a:xfrm rot="5117711">
                <a:off x="3896099" y="3634235"/>
                <a:ext cx="307702" cy="168784"/>
              </a:xfrm>
              <a:custGeom>
                <a:avLst/>
                <a:gdLst>
                  <a:gd name="connsiteX0" fmla="*/ 131445 w 194310"/>
                  <a:gd name="connsiteY0" fmla="*/ 0 h 268605"/>
                  <a:gd name="connsiteX1" fmla="*/ 57150 w 194310"/>
                  <a:gd name="connsiteY1" fmla="*/ 0 h 268605"/>
                  <a:gd name="connsiteX2" fmla="*/ 34290 w 194310"/>
                  <a:gd name="connsiteY2" fmla="*/ 68580 h 268605"/>
                  <a:gd name="connsiteX3" fmla="*/ 22860 w 194310"/>
                  <a:gd name="connsiteY3" fmla="*/ 131445 h 268605"/>
                  <a:gd name="connsiteX4" fmla="*/ 0 w 194310"/>
                  <a:gd name="connsiteY4" fmla="*/ 200025 h 268605"/>
                  <a:gd name="connsiteX5" fmla="*/ 28575 w 194310"/>
                  <a:gd name="connsiteY5" fmla="*/ 251460 h 268605"/>
                  <a:gd name="connsiteX6" fmla="*/ 120015 w 194310"/>
                  <a:gd name="connsiteY6" fmla="*/ 268605 h 268605"/>
                  <a:gd name="connsiteX7" fmla="*/ 188595 w 194310"/>
                  <a:gd name="connsiteY7" fmla="*/ 222885 h 268605"/>
                  <a:gd name="connsiteX8" fmla="*/ 194310 w 194310"/>
                  <a:gd name="connsiteY8" fmla="*/ 137160 h 268605"/>
                  <a:gd name="connsiteX9" fmla="*/ 131445 w 194310"/>
                  <a:gd name="connsiteY9" fmla="*/ 0 h 26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4310" h="268605">
                    <a:moveTo>
                      <a:pt x="131445" y="0"/>
                    </a:moveTo>
                    <a:lnTo>
                      <a:pt x="57150" y="0"/>
                    </a:lnTo>
                    <a:lnTo>
                      <a:pt x="34290" y="68580"/>
                    </a:lnTo>
                    <a:lnTo>
                      <a:pt x="22860" y="131445"/>
                    </a:lnTo>
                    <a:lnTo>
                      <a:pt x="0" y="200025"/>
                    </a:lnTo>
                    <a:lnTo>
                      <a:pt x="28575" y="251460"/>
                    </a:lnTo>
                    <a:lnTo>
                      <a:pt x="120015" y="268605"/>
                    </a:lnTo>
                    <a:lnTo>
                      <a:pt x="188595" y="222885"/>
                    </a:lnTo>
                    <a:lnTo>
                      <a:pt x="194310" y="137160"/>
                    </a:lnTo>
                    <a:lnTo>
                      <a:pt x="131445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E0DC2EF3-67DF-671C-32AA-F2DA768444C4}"/>
                  </a:ext>
                </a:extLst>
              </p:cNvPr>
              <p:cNvSpPr/>
              <p:nvPr/>
            </p:nvSpPr>
            <p:spPr>
              <a:xfrm rot="21437595">
                <a:off x="4202722" y="3604283"/>
                <a:ext cx="193599" cy="233047"/>
              </a:xfrm>
              <a:custGeom>
                <a:avLst/>
                <a:gdLst>
                  <a:gd name="connsiteX0" fmla="*/ 222421 w 481913"/>
                  <a:gd name="connsiteY0" fmla="*/ 61784 h 333633"/>
                  <a:gd name="connsiteX1" fmla="*/ 61784 w 481913"/>
                  <a:gd name="connsiteY1" fmla="*/ 61784 h 333633"/>
                  <a:gd name="connsiteX2" fmla="*/ 0 w 481913"/>
                  <a:gd name="connsiteY2" fmla="*/ 172995 h 333633"/>
                  <a:gd name="connsiteX3" fmla="*/ 24713 w 481913"/>
                  <a:gd name="connsiteY3" fmla="*/ 284206 h 333633"/>
                  <a:gd name="connsiteX4" fmla="*/ 185351 w 481913"/>
                  <a:gd name="connsiteY4" fmla="*/ 333633 h 333633"/>
                  <a:gd name="connsiteX5" fmla="*/ 457200 w 481913"/>
                  <a:gd name="connsiteY5" fmla="*/ 333633 h 333633"/>
                  <a:gd name="connsiteX6" fmla="*/ 481913 w 481913"/>
                  <a:gd name="connsiteY6" fmla="*/ 197708 h 333633"/>
                  <a:gd name="connsiteX7" fmla="*/ 457200 w 481913"/>
                  <a:gd name="connsiteY7" fmla="*/ 49427 h 333633"/>
                  <a:gd name="connsiteX8" fmla="*/ 395416 w 481913"/>
                  <a:gd name="connsiteY8" fmla="*/ 0 h 333633"/>
                  <a:gd name="connsiteX9" fmla="*/ 333632 w 481913"/>
                  <a:gd name="connsiteY9" fmla="*/ 12357 h 333633"/>
                  <a:gd name="connsiteX10" fmla="*/ 222421 w 481913"/>
                  <a:gd name="connsiteY10" fmla="*/ 61784 h 33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13" h="333633">
                    <a:moveTo>
                      <a:pt x="222421" y="61784"/>
                    </a:moveTo>
                    <a:lnTo>
                      <a:pt x="61784" y="61784"/>
                    </a:lnTo>
                    <a:lnTo>
                      <a:pt x="0" y="172995"/>
                    </a:lnTo>
                    <a:lnTo>
                      <a:pt x="24713" y="284206"/>
                    </a:lnTo>
                    <a:lnTo>
                      <a:pt x="185351" y="333633"/>
                    </a:lnTo>
                    <a:lnTo>
                      <a:pt x="457200" y="333633"/>
                    </a:lnTo>
                    <a:lnTo>
                      <a:pt x="481913" y="197708"/>
                    </a:lnTo>
                    <a:lnTo>
                      <a:pt x="457200" y="49427"/>
                    </a:lnTo>
                    <a:lnTo>
                      <a:pt x="395416" y="0"/>
                    </a:lnTo>
                    <a:lnTo>
                      <a:pt x="333632" y="12357"/>
                    </a:lnTo>
                    <a:lnTo>
                      <a:pt x="222421" y="6178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7D3218D-8F74-5BE3-CCC6-6E425D90CE90}"/>
                  </a:ext>
                </a:extLst>
              </p:cNvPr>
              <p:cNvSpPr/>
              <p:nvPr/>
            </p:nvSpPr>
            <p:spPr>
              <a:xfrm>
                <a:off x="6347633" y="2817630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73E04BA-9802-8FC9-8C39-7DAF14B0FA90}"/>
                  </a:ext>
                </a:extLst>
              </p:cNvPr>
              <p:cNvSpPr/>
              <p:nvPr/>
            </p:nvSpPr>
            <p:spPr>
              <a:xfrm>
                <a:off x="6500034" y="3086989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743EF6D-19D8-5C86-1751-00B60E093D4E}"/>
                  </a:ext>
                </a:extLst>
              </p:cNvPr>
              <p:cNvSpPr/>
              <p:nvPr/>
            </p:nvSpPr>
            <p:spPr>
              <a:xfrm>
                <a:off x="6202317" y="3140153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A75322D-3EC7-99A0-6C5D-A4DDCF1936D1}"/>
                  </a:ext>
                </a:extLst>
              </p:cNvPr>
              <p:cNvSpPr/>
              <p:nvPr/>
            </p:nvSpPr>
            <p:spPr>
              <a:xfrm>
                <a:off x="6595730" y="3459130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5B12BCD-9000-3F76-F33F-5B5703CA87BB}"/>
                  </a:ext>
                </a:extLst>
              </p:cNvPr>
              <p:cNvSpPr/>
              <p:nvPr/>
            </p:nvSpPr>
            <p:spPr>
              <a:xfrm>
                <a:off x="6680794" y="3799371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0AFFE36-A918-F424-C323-8ABA8BF0DEEA}"/>
                  </a:ext>
                </a:extLst>
              </p:cNvPr>
              <p:cNvSpPr/>
              <p:nvPr/>
            </p:nvSpPr>
            <p:spPr>
              <a:xfrm>
                <a:off x="6436235" y="3831273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C695C06-FBB2-493A-22F0-1F1F54871CB7}"/>
                  </a:ext>
                </a:extLst>
              </p:cNvPr>
              <p:cNvSpPr/>
              <p:nvPr/>
            </p:nvSpPr>
            <p:spPr>
              <a:xfrm>
                <a:off x="6032197" y="2789270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8606A0A-3C64-8797-49BA-F33878B1B688}"/>
                  </a:ext>
                </a:extLst>
              </p:cNvPr>
              <p:cNvSpPr/>
              <p:nvPr/>
            </p:nvSpPr>
            <p:spPr>
              <a:xfrm>
                <a:off x="5585631" y="2778641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C478A55-4D38-3587-2F22-8231637B0A16}"/>
                  </a:ext>
                </a:extLst>
              </p:cNvPr>
              <p:cNvSpPr/>
              <p:nvPr/>
            </p:nvSpPr>
            <p:spPr>
              <a:xfrm>
                <a:off x="5670692" y="3033824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3B386A5-1AEF-08E4-9473-39322E6B7CF5}"/>
                  </a:ext>
                </a:extLst>
              </p:cNvPr>
              <p:cNvSpPr/>
              <p:nvPr/>
            </p:nvSpPr>
            <p:spPr>
              <a:xfrm>
                <a:off x="6106625" y="3448501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A33C343-F852-A2CF-477C-17AF4F1B4B16}"/>
                  </a:ext>
                </a:extLst>
              </p:cNvPr>
              <p:cNvSpPr/>
              <p:nvPr/>
            </p:nvSpPr>
            <p:spPr>
              <a:xfrm>
                <a:off x="6170422" y="3735576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27C80DD-2556-DA85-7370-9F94A0B11F15}"/>
                  </a:ext>
                </a:extLst>
              </p:cNvPr>
              <p:cNvSpPr/>
              <p:nvPr/>
            </p:nvSpPr>
            <p:spPr>
              <a:xfrm>
                <a:off x="5670692" y="3310274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FB7D938-244E-032D-61B0-5F9A5E945494}"/>
                  </a:ext>
                </a:extLst>
              </p:cNvPr>
              <p:cNvSpPr/>
              <p:nvPr/>
            </p:nvSpPr>
            <p:spPr>
              <a:xfrm>
                <a:off x="5270199" y="2962936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6614DF6-32E7-D2B1-070F-3A5C69CFC2D4}"/>
                  </a:ext>
                </a:extLst>
              </p:cNvPr>
              <p:cNvSpPr/>
              <p:nvPr/>
            </p:nvSpPr>
            <p:spPr>
              <a:xfrm>
                <a:off x="4805909" y="3062171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A96B8FA-7525-2158-CC54-29BE199470C2}"/>
                  </a:ext>
                </a:extLst>
              </p:cNvPr>
              <p:cNvSpPr/>
              <p:nvPr/>
            </p:nvSpPr>
            <p:spPr>
              <a:xfrm>
                <a:off x="4958309" y="2821162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3F5EAF2-05D0-A4A1-383E-2C447016C466}"/>
                  </a:ext>
                </a:extLst>
              </p:cNvPr>
              <p:cNvSpPr/>
              <p:nvPr/>
            </p:nvSpPr>
            <p:spPr>
              <a:xfrm>
                <a:off x="4515282" y="2845969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8171822-DD9F-799B-12A0-5A9FC876AD33}"/>
                  </a:ext>
                </a:extLst>
              </p:cNvPr>
              <p:cNvSpPr/>
              <p:nvPr/>
            </p:nvSpPr>
            <p:spPr>
              <a:xfrm>
                <a:off x="4072255" y="2860140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835EC9E-067E-6357-DF82-730516E42EAF}"/>
                  </a:ext>
                </a:extLst>
              </p:cNvPr>
              <p:cNvSpPr/>
              <p:nvPr/>
            </p:nvSpPr>
            <p:spPr>
              <a:xfrm>
                <a:off x="3306712" y="2806979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2E6C140-0866-1ADE-77A4-274C79A2D2B0}"/>
                  </a:ext>
                </a:extLst>
              </p:cNvPr>
              <p:cNvSpPr/>
              <p:nvPr/>
            </p:nvSpPr>
            <p:spPr>
              <a:xfrm>
                <a:off x="3597337" y="3129502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40B4003-04E4-9713-9EF4-6B616E44DF9F}"/>
                  </a:ext>
                </a:extLst>
              </p:cNvPr>
              <p:cNvSpPr/>
              <p:nvPr/>
            </p:nvSpPr>
            <p:spPr>
              <a:xfrm>
                <a:off x="4079348" y="3111779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CF53562-01E9-5E70-F2D2-C7B7F2315B55}"/>
                  </a:ext>
                </a:extLst>
              </p:cNvPr>
              <p:cNvSpPr/>
              <p:nvPr/>
            </p:nvSpPr>
            <p:spPr>
              <a:xfrm>
                <a:off x="4401871" y="3179117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E0FAFB6-D26C-E19F-75EC-1B0BA1019AB1}"/>
                  </a:ext>
                </a:extLst>
              </p:cNvPr>
              <p:cNvSpPr/>
              <p:nvPr/>
            </p:nvSpPr>
            <p:spPr>
              <a:xfrm>
                <a:off x="4692496" y="3416580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A758D09-A6AD-6D8B-3D86-367C1D917B1F}"/>
                  </a:ext>
                </a:extLst>
              </p:cNvPr>
              <p:cNvSpPr/>
              <p:nvPr/>
            </p:nvSpPr>
            <p:spPr>
              <a:xfrm>
                <a:off x="4951223" y="3430755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C15106-759B-08AB-A3CD-D2F01D2D40A1}"/>
                  </a:ext>
                </a:extLst>
              </p:cNvPr>
              <p:cNvSpPr/>
              <p:nvPr/>
            </p:nvSpPr>
            <p:spPr>
              <a:xfrm>
                <a:off x="5273746" y="3285438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9CCA539-8E4B-3412-D7AA-97C49A4D738A}"/>
                  </a:ext>
                </a:extLst>
              </p:cNvPr>
              <p:cNvSpPr/>
              <p:nvPr/>
            </p:nvSpPr>
            <p:spPr>
              <a:xfrm>
                <a:off x="5287921" y="3544164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C6BE814-420C-0888-8FEC-652AEA865BFB}"/>
                  </a:ext>
                </a:extLst>
              </p:cNvPr>
              <p:cNvSpPr/>
              <p:nvPr/>
            </p:nvSpPr>
            <p:spPr>
              <a:xfrm>
                <a:off x="5649431" y="3682389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03803E4-DE7D-9F87-3895-D9E0CB528EEB}"/>
                  </a:ext>
                </a:extLst>
              </p:cNvPr>
              <p:cNvSpPr/>
              <p:nvPr/>
            </p:nvSpPr>
            <p:spPr>
              <a:xfrm>
                <a:off x="5862083" y="3639859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9CF7A6C-5468-EE65-DD54-1C9A19FBA1EC}"/>
                  </a:ext>
                </a:extLst>
              </p:cNvPr>
              <p:cNvSpPr/>
              <p:nvPr/>
            </p:nvSpPr>
            <p:spPr>
              <a:xfrm>
                <a:off x="4958310" y="3735554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6C05C3B-D078-61D4-0CDA-81C8676B7219}"/>
                  </a:ext>
                </a:extLst>
              </p:cNvPr>
              <p:cNvSpPr/>
              <p:nvPr/>
            </p:nvSpPr>
            <p:spPr>
              <a:xfrm>
                <a:off x="4224661" y="3437838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3D9E849-02C8-A95C-BDC9-70A18142FC65}"/>
                  </a:ext>
                </a:extLst>
              </p:cNvPr>
              <p:cNvSpPr/>
              <p:nvPr/>
            </p:nvSpPr>
            <p:spPr>
              <a:xfrm>
                <a:off x="4260098" y="3696563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6BB997B-4D5A-FCA0-A8D1-36C8397CF41A}"/>
                  </a:ext>
                </a:extLst>
              </p:cNvPr>
              <p:cNvSpPr/>
              <p:nvPr/>
            </p:nvSpPr>
            <p:spPr>
              <a:xfrm>
                <a:off x="4550722" y="3721367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96C94D-BB28-C8EC-AFF3-E359CCADDD45}"/>
                  </a:ext>
                </a:extLst>
              </p:cNvPr>
              <p:cNvSpPr/>
              <p:nvPr/>
            </p:nvSpPr>
            <p:spPr>
              <a:xfrm>
                <a:off x="4008458" y="3646942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69D2CCA-63BE-EE59-F443-09774F890AA4}"/>
                  </a:ext>
                </a:extLst>
              </p:cNvPr>
              <p:cNvSpPr/>
              <p:nvPr/>
            </p:nvSpPr>
            <p:spPr>
              <a:xfrm>
                <a:off x="3778084" y="3746177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F496905-73FD-5393-6457-7D9EDEF594E9}"/>
                  </a:ext>
                </a:extLst>
              </p:cNvPr>
              <p:cNvSpPr/>
              <p:nvPr/>
            </p:nvSpPr>
            <p:spPr>
              <a:xfrm>
                <a:off x="3515813" y="3707187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CBA832-437C-E6D3-634D-31F5B6B0B88D}"/>
                  </a:ext>
                </a:extLst>
              </p:cNvPr>
              <p:cNvSpPr/>
              <p:nvPr/>
            </p:nvSpPr>
            <p:spPr>
              <a:xfrm>
                <a:off x="3221641" y="3859587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B7CE974-AB54-3E70-462C-A11975811A18}"/>
                  </a:ext>
                </a:extLst>
              </p:cNvPr>
              <p:cNvSpPr/>
              <p:nvPr/>
            </p:nvSpPr>
            <p:spPr>
              <a:xfrm>
                <a:off x="3374041" y="3427193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CBAD9CD-6CDD-B6E4-B257-6EAE3F6433C0}"/>
                  </a:ext>
                </a:extLst>
              </p:cNvPr>
              <p:cNvSpPr/>
              <p:nvPr/>
            </p:nvSpPr>
            <p:spPr>
              <a:xfrm>
                <a:off x="3813524" y="3398840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803AD2C6-0937-6866-24CC-B3DD6F346A6F}"/>
                  </a:ext>
                </a:extLst>
              </p:cNvPr>
              <p:cNvSpPr/>
              <p:nvPr/>
            </p:nvSpPr>
            <p:spPr>
              <a:xfrm>
                <a:off x="5356232" y="3702353"/>
                <a:ext cx="165966" cy="176529"/>
              </a:xfrm>
              <a:custGeom>
                <a:avLst/>
                <a:gdLst>
                  <a:gd name="connsiteX0" fmla="*/ 222421 w 481913"/>
                  <a:gd name="connsiteY0" fmla="*/ 61784 h 333633"/>
                  <a:gd name="connsiteX1" fmla="*/ 61784 w 481913"/>
                  <a:gd name="connsiteY1" fmla="*/ 61784 h 333633"/>
                  <a:gd name="connsiteX2" fmla="*/ 0 w 481913"/>
                  <a:gd name="connsiteY2" fmla="*/ 172995 h 333633"/>
                  <a:gd name="connsiteX3" fmla="*/ 24713 w 481913"/>
                  <a:gd name="connsiteY3" fmla="*/ 284206 h 333633"/>
                  <a:gd name="connsiteX4" fmla="*/ 185351 w 481913"/>
                  <a:gd name="connsiteY4" fmla="*/ 333633 h 333633"/>
                  <a:gd name="connsiteX5" fmla="*/ 457200 w 481913"/>
                  <a:gd name="connsiteY5" fmla="*/ 333633 h 333633"/>
                  <a:gd name="connsiteX6" fmla="*/ 481913 w 481913"/>
                  <a:gd name="connsiteY6" fmla="*/ 197708 h 333633"/>
                  <a:gd name="connsiteX7" fmla="*/ 457200 w 481913"/>
                  <a:gd name="connsiteY7" fmla="*/ 49427 h 333633"/>
                  <a:gd name="connsiteX8" fmla="*/ 395416 w 481913"/>
                  <a:gd name="connsiteY8" fmla="*/ 0 h 333633"/>
                  <a:gd name="connsiteX9" fmla="*/ 333632 w 481913"/>
                  <a:gd name="connsiteY9" fmla="*/ 12357 h 333633"/>
                  <a:gd name="connsiteX10" fmla="*/ 222421 w 481913"/>
                  <a:gd name="connsiteY10" fmla="*/ 61784 h 33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1913" h="333633">
                    <a:moveTo>
                      <a:pt x="222421" y="61784"/>
                    </a:moveTo>
                    <a:lnTo>
                      <a:pt x="61784" y="61784"/>
                    </a:lnTo>
                    <a:lnTo>
                      <a:pt x="0" y="172995"/>
                    </a:lnTo>
                    <a:lnTo>
                      <a:pt x="24713" y="284206"/>
                    </a:lnTo>
                    <a:lnTo>
                      <a:pt x="185351" y="333633"/>
                    </a:lnTo>
                    <a:lnTo>
                      <a:pt x="457200" y="333633"/>
                    </a:lnTo>
                    <a:lnTo>
                      <a:pt x="481913" y="197708"/>
                    </a:lnTo>
                    <a:lnTo>
                      <a:pt x="457200" y="49427"/>
                    </a:lnTo>
                    <a:lnTo>
                      <a:pt x="395416" y="0"/>
                    </a:lnTo>
                    <a:lnTo>
                      <a:pt x="333632" y="12357"/>
                    </a:lnTo>
                    <a:lnTo>
                      <a:pt x="222421" y="6178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5E0BBA6-7D03-D47B-D5FD-324C99B8F9ED}"/>
                  </a:ext>
                </a:extLst>
              </p:cNvPr>
              <p:cNvSpPr/>
              <p:nvPr/>
            </p:nvSpPr>
            <p:spPr>
              <a:xfrm>
                <a:off x="5408422" y="3770991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4015C9A-1C91-0D17-3E0C-FE4C20C372F4}"/>
                  </a:ext>
                </a:extLst>
              </p:cNvPr>
              <p:cNvSpPr/>
              <p:nvPr/>
            </p:nvSpPr>
            <p:spPr>
              <a:xfrm>
                <a:off x="5178048" y="3721370"/>
                <a:ext cx="85060" cy="850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2852A7F-008B-E24C-E665-DCF8B30C8C26}"/>
                </a:ext>
              </a:extLst>
            </p:cNvPr>
            <p:cNvSpPr/>
            <p:nvPr/>
          </p:nvSpPr>
          <p:spPr>
            <a:xfrm>
              <a:off x="1067664" y="4017249"/>
              <a:ext cx="3721395" cy="1031358"/>
            </a:xfrm>
            <a:custGeom>
              <a:avLst/>
              <a:gdLst>
                <a:gd name="connsiteX0" fmla="*/ 3700130 w 3721395"/>
                <a:gd name="connsiteY0" fmla="*/ 191386 h 1031358"/>
                <a:gd name="connsiteX1" fmla="*/ 3625702 w 3721395"/>
                <a:gd name="connsiteY1" fmla="*/ 244548 h 1031358"/>
                <a:gd name="connsiteX2" fmla="*/ 3498111 w 3721395"/>
                <a:gd name="connsiteY2" fmla="*/ 276446 h 1031358"/>
                <a:gd name="connsiteX3" fmla="*/ 3370521 w 3721395"/>
                <a:gd name="connsiteY3" fmla="*/ 265814 h 1031358"/>
                <a:gd name="connsiteX4" fmla="*/ 3242930 w 3721395"/>
                <a:gd name="connsiteY4" fmla="*/ 202018 h 1031358"/>
                <a:gd name="connsiteX5" fmla="*/ 3083442 w 3721395"/>
                <a:gd name="connsiteY5" fmla="*/ 138223 h 1031358"/>
                <a:gd name="connsiteX6" fmla="*/ 2892055 w 3721395"/>
                <a:gd name="connsiteY6" fmla="*/ 0 h 1031358"/>
                <a:gd name="connsiteX7" fmla="*/ 2743200 w 3721395"/>
                <a:gd name="connsiteY7" fmla="*/ 0 h 1031358"/>
                <a:gd name="connsiteX8" fmla="*/ 2583711 w 3721395"/>
                <a:gd name="connsiteY8" fmla="*/ 42530 h 1031358"/>
                <a:gd name="connsiteX9" fmla="*/ 2328530 w 3721395"/>
                <a:gd name="connsiteY9" fmla="*/ 116958 h 1031358"/>
                <a:gd name="connsiteX10" fmla="*/ 2126511 w 3721395"/>
                <a:gd name="connsiteY10" fmla="*/ 106325 h 1031358"/>
                <a:gd name="connsiteX11" fmla="*/ 1701209 w 3721395"/>
                <a:gd name="connsiteY11" fmla="*/ 63795 h 1031358"/>
                <a:gd name="connsiteX12" fmla="*/ 1297172 w 3721395"/>
                <a:gd name="connsiteY12" fmla="*/ 10632 h 1031358"/>
                <a:gd name="connsiteX13" fmla="*/ 871869 w 3721395"/>
                <a:gd name="connsiteY13" fmla="*/ 21265 h 1031358"/>
                <a:gd name="connsiteX14" fmla="*/ 393404 w 3721395"/>
                <a:gd name="connsiteY14" fmla="*/ 106325 h 1031358"/>
                <a:gd name="connsiteX15" fmla="*/ 212651 w 3721395"/>
                <a:gd name="connsiteY15" fmla="*/ 191386 h 1031358"/>
                <a:gd name="connsiteX16" fmla="*/ 0 w 3721395"/>
                <a:gd name="connsiteY16" fmla="*/ 127590 h 1031358"/>
                <a:gd name="connsiteX17" fmla="*/ 31897 w 3721395"/>
                <a:gd name="connsiteY17" fmla="*/ 1020725 h 1031358"/>
                <a:gd name="connsiteX18" fmla="*/ 3721395 w 3721395"/>
                <a:gd name="connsiteY18" fmla="*/ 1031358 h 1031358"/>
                <a:gd name="connsiteX19" fmla="*/ 3700130 w 3721395"/>
                <a:gd name="connsiteY19" fmla="*/ 191386 h 10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1395" h="1031358">
                  <a:moveTo>
                    <a:pt x="3700130" y="191386"/>
                  </a:moveTo>
                  <a:lnTo>
                    <a:pt x="3625702" y="244548"/>
                  </a:lnTo>
                  <a:lnTo>
                    <a:pt x="3498111" y="276446"/>
                  </a:lnTo>
                  <a:lnTo>
                    <a:pt x="3370521" y="265814"/>
                  </a:lnTo>
                  <a:lnTo>
                    <a:pt x="3242930" y="202018"/>
                  </a:lnTo>
                  <a:lnTo>
                    <a:pt x="3083442" y="138223"/>
                  </a:lnTo>
                  <a:lnTo>
                    <a:pt x="2892055" y="0"/>
                  </a:lnTo>
                  <a:lnTo>
                    <a:pt x="2743200" y="0"/>
                  </a:lnTo>
                  <a:lnTo>
                    <a:pt x="2583711" y="42530"/>
                  </a:lnTo>
                  <a:lnTo>
                    <a:pt x="2328530" y="116958"/>
                  </a:lnTo>
                  <a:lnTo>
                    <a:pt x="2126511" y="106325"/>
                  </a:lnTo>
                  <a:lnTo>
                    <a:pt x="1701209" y="63795"/>
                  </a:lnTo>
                  <a:lnTo>
                    <a:pt x="1297172" y="10632"/>
                  </a:lnTo>
                  <a:lnTo>
                    <a:pt x="871869" y="21265"/>
                  </a:lnTo>
                  <a:lnTo>
                    <a:pt x="393404" y="106325"/>
                  </a:lnTo>
                  <a:lnTo>
                    <a:pt x="212651" y="191386"/>
                  </a:lnTo>
                  <a:lnTo>
                    <a:pt x="0" y="127590"/>
                  </a:lnTo>
                  <a:lnTo>
                    <a:pt x="31897" y="1020725"/>
                  </a:lnTo>
                  <a:lnTo>
                    <a:pt x="3721395" y="1031358"/>
                  </a:lnTo>
                  <a:lnTo>
                    <a:pt x="3700130" y="191386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2D7A7164-3A44-7A2B-E2D0-FEED8F8B56E7}"/>
                </a:ext>
              </a:extLst>
            </p:cNvPr>
            <p:cNvSpPr/>
            <p:nvPr/>
          </p:nvSpPr>
          <p:spPr>
            <a:xfrm>
              <a:off x="1195254" y="4506346"/>
              <a:ext cx="2223780" cy="159489"/>
            </a:xfrm>
            <a:custGeom>
              <a:avLst/>
              <a:gdLst>
                <a:gd name="connsiteX0" fmla="*/ 0 w 2223780"/>
                <a:gd name="connsiteY0" fmla="*/ 74428 h 159489"/>
                <a:gd name="connsiteX1" fmla="*/ 127591 w 2223780"/>
                <a:gd name="connsiteY1" fmla="*/ 63796 h 159489"/>
                <a:gd name="connsiteX2" fmla="*/ 180754 w 2223780"/>
                <a:gd name="connsiteY2" fmla="*/ 74428 h 159489"/>
                <a:gd name="connsiteX3" fmla="*/ 233917 w 2223780"/>
                <a:gd name="connsiteY3" fmla="*/ 148856 h 159489"/>
                <a:gd name="connsiteX4" fmla="*/ 287079 w 2223780"/>
                <a:gd name="connsiteY4" fmla="*/ 159489 h 159489"/>
                <a:gd name="connsiteX5" fmla="*/ 329610 w 2223780"/>
                <a:gd name="connsiteY5" fmla="*/ 148856 h 159489"/>
                <a:gd name="connsiteX6" fmla="*/ 350875 w 2223780"/>
                <a:gd name="connsiteY6" fmla="*/ 116958 h 159489"/>
                <a:gd name="connsiteX7" fmla="*/ 361507 w 2223780"/>
                <a:gd name="connsiteY7" fmla="*/ 85061 h 159489"/>
                <a:gd name="connsiteX8" fmla="*/ 372140 w 2223780"/>
                <a:gd name="connsiteY8" fmla="*/ 42531 h 159489"/>
                <a:gd name="connsiteX9" fmla="*/ 425303 w 2223780"/>
                <a:gd name="connsiteY9" fmla="*/ 0 h 159489"/>
                <a:gd name="connsiteX10" fmla="*/ 542261 w 2223780"/>
                <a:gd name="connsiteY10" fmla="*/ 21265 h 159489"/>
                <a:gd name="connsiteX11" fmla="*/ 691117 w 2223780"/>
                <a:gd name="connsiteY11" fmla="*/ 42531 h 159489"/>
                <a:gd name="connsiteX12" fmla="*/ 1010093 w 2223780"/>
                <a:gd name="connsiteY12" fmla="*/ 31898 h 159489"/>
                <a:gd name="connsiteX13" fmla="*/ 1041991 w 2223780"/>
                <a:gd name="connsiteY13" fmla="*/ 21265 h 159489"/>
                <a:gd name="connsiteX14" fmla="*/ 1084521 w 2223780"/>
                <a:gd name="connsiteY14" fmla="*/ 10633 h 159489"/>
                <a:gd name="connsiteX15" fmla="*/ 1892596 w 2223780"/>
                <a:gd name="connsiteY15" fmla="*/ 21265 h 159489"/>
                <a:gd name="connsiteX16" fmla="*/ 1998921 w 2223780"/>
                <a:gd name="connsiteY16" fmla="*/ 31898 h 159489"/>
                <a:gd name="connsiteX17" fmla="*/ 2115879 w 2223780"/>
                <a:gd name="connsiteY17" fmla="*/ 63796 h 159489"/>
                <a:gd name="connsiteX18" fmla="*/ 2190307 w 2223780"/>
                <a:gd name="connsiteY18" fmla="*/ 85061 h 159489"/>
                <a:gd name="connsiteX19" fmla="*/ 2222205 w 2223780"/>
                <a:gd name="connsiteY19" fmla="*/ 95693 h 159489"/>
                <a:gd name="connsiteX20" fmla="*/ 2222205 w 2223780"/>
                <a:gd name="connsiteY20" fmla="*/ 85061 h 15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23780" h="159489">
                  <a:moveTo>
                    <a:pt x="0" y="74428"/>
                  </a:moveTo>
                  <a:cubicBezTo>
                    <a:pt x="42530" y="70884"/>
                    <a:pt x="84913" y="63796"/>
                    <a:pt x="127591" y="63796"/>
                  </a:cubicBezTo>
                  <a:cubicBezTo>
                    <a:pt x="145663" y="63796"/>
                    <a:pt x="167975" y="61649"/>
                    <a:pt x="180754" y="74428"/>
                  </a:cubicBezTo>
                  <a:cubicBezTo>
                    <a:pt x="259911" y="153585"/>
                    <a:pt x="153580" y="128772"/>
                    <a:pt x="233917" y="148856"/>
                  </a:cubicBezTo>
                  <a:cubicBezTo>
                    <a:pt x="251449" y="153239"/>
                    <a:pt x="269358" y="155945"/>
                    <a:pt x="287079" y="159489"/>
                  </a:cubicBezTo>
                  <a:cubicBezTo>
                    <a:pt x="301256" y="155945"/>
                    <a:pt x="317451" y="156962"/>
                    <a:pt x="329610" y="148856"/>
                  </a:cubicBezTo>
                  <a:cubicBezTo>
                    <a:pt x="340243" y="141768"/>
                    <a:pt x="345160" y="128388"/>
                    <a:pt x="350875" y="116958"/>
                  </a:cubicBezTo>
                  <a:cubicBezTo>
                    <a:pt x="355887" y="106934"/>
                    <a:pt x="358428" y="95837"/>
                    <a:pt x="361507" y="85061"/>
                  </a:cubicBezTo>
                  <a:cubicBezTo>
                    <a:pt x="365522" y="71010"/>
                    <a:pt x="365605" y="55601"/>
                    <a:pt x="372140" y="42531"/>
                  </a:cubicBezTo>
                  <a:cubicBezTo>
                    <a:pt x="379716" y="27378"/>
                    <a:pt x="414032" y="7514"/>
                    <a:pt x="425303" y="0"/>
                  </a:cubicBezTo>
                  <a:cubicBezTo>
                    <a:pt x="471114" y="9163"/>
                    <a:pt x="494627" y="14460"/>
                    <a:pt x="542261" y="21265"/>
                  </a:cubicBezTo>
                  <a:cubicBezTo>
                    <a:pt x="728501" y="47871"/>
                    <a:pt x="538937" y="17167"/>
                    <a:pt x="691117" y="42531"/>
                  </a:cubicBezTo>
                  <a:cubicBezTo>
                    <a:pt x="797442" y="38987"/>
                    <a:pt x="903903" y="38334"/>
                    <a:pt x="1010093" y="31898"/>
                  </a:cubicBezTo>
                  <a:cubicBezTo>
                    <a:pt x="1021280" y="31220"/>
                    <a:pt x="1031214" y="24344"/>
                    <a:pt x="1041991" y="21265"/>
                  </a:cubicBezTo>
                  <a:cubicBezTo>
                    <a:pt x="1056042" y="17251"/>
                    <a:pt x="1070344" y="14177"/>
                    <a:pt x="1084521" y="10633"/>
                  </a:cubicBezTo>
                  <a:lnTo>
                    <a:pt x="1892596" y="21265"/>
                  </a:lnTo>
                  <a:cubicBezTo>
                    <a:pt x="1928205" y="22093"/>
                    <a:pt x="1964093" y="24435"/>
                    <a:pt x="1998921" y="31898"/>
                  </a:cubicBezTo>
                  <a:cubicBezTo>
                    <a:pt x="2323661" y="101486"/>
                    <a:pt x="1615001" y="-7762"/>
                    <a:pt x="2115879" y="63796"/>
                  </a:cubicBezTo>
                  <a:cubicBezTo>
                    <a:pt x="2192360" y="89288"/>
                    <a:pt x="2096851" y="58359"/>
                    <a:pt x="2190307" y="85061"/>
                  </a:cubicBezTo>
                  <a:cubicBezTo>
                    <a:pt x="2201084" y="88140"/>
                    <a:pt x="2210997" y="95693"/>
                    <a:pt x="2222205" y="95693"/>
                  </a:cubicBezTo>
                  <a:cubicBezTo>
                    <a:pt x="2225749" y="95693"/>
                    <a:pt x="2222205" y="88605"/>
                    <a:pt x="2222205" y="850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B7617D28-6F73-9412-7B4E-9F49C9F9E89E}"/>
                </a:ext>
              </a:extLst>
            </p:cNvPr>
            <p:cNvSpPr/>
            <p:nvPr/>
          </p:nvSpPr>
          <p:spPr>
            <a:xfrm>
              <a:off x="1992696" y="4155472"/>
              <a:ext cx="935665" cy="170121"/>
            </a:xfrm>
            <a:custGeom>
              <a:avLst/>
              <a:gdLst>
                <a:gd name="connsiteX0" fmla="*/ 0 w 935665"/>
                <a:gd name="connsiteY0" fmla="*/ 0 h 170121"/>
                <a:gd name="connsiteX1" fmla="*/ 10633 w 935665"/>
                <a:gd name="connsiteY1" fmla="*/ 53163 h 170121"/>
                <a:gd name="connsiteX2" fmla="*/ 42530 w 935665"/>
                <a:gd name="connsiteY2" fmla="*/ 74428 h 170121"/>
                <a:gd name="connsiteX3" fmla="*/ 138223 w 935665"/>
                <a:gd name="connsiteY3" fmla="*/ 116958 h 170121"/>
                <a:gd name="connsiteX4" fmla="*/ 180754 w 935665"/>
                <a:gd name="connsiteY4" fmla="*/ 138223 h 170121"/>
                <a:gd name="connsiteX5" fmla="*/ 244549 w 935665"/>
                <a:gd name="connsiteY5" fmla="*/ 159488 h 170121"/>
                <a:gd name="connsiteX6" fmla="*/ 669851 w 935665"/>
                <a:gd name="connsiteY6" fmla="*/ 159488 h 170121"/>
                <a:gd name="connsiteX7" fmla="*/ 701749 w 935665"/>
                <a:gd name="connsiteY7" fmla="*/ 170121 h 170121"/>
                <a:gd name="connsiteX8" fmla="*/ 871870 w 935665"/>
                <a:gd name="connsiteY8" fmla="*/ 159488 h 170121"/>
                <a:gd name="connsiteX9" fmla="*/ 935665 w 935665"/>
                <a:gd name="connsiteY9" fmla="*/ 148856 h 17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5665" h="170121">
                  <a:moveTo>
                    <a:pt x="0" y="0"/>
                  </a:moveTo>
                  <a:cubicBezTo>
                    <a:pt x="3544" y="17721"/>
                    <a:pt x="1667" y="37472"/>
                    <a:pt x="10633" y="53163"/>
                  </a:cubicBezTo>
                  <a:cubicBezTo>
                    <a:pt x="16973" y="64258"/>
                    <a:pt x="31435" y="68088"/>
                    <a:pt x="42530" y="74428"/>
                  </a:cubicBezTo>
                  <a:cubicBezTo>
                    <a:pt x="88329" y="100599"/>
                    <a:pt x="86964" y="94177"/>
                    <a:pt x="138223" y="116958"/>
                  </a:cubicBezTo>
                  <a:cubicBezTo>
                    <a:pt x="152707" y="123395"/>
                    <a:pt x="166037" y="132336"/>
                    <a:pt x="180754" y="138223"/>
                  </a:cubicBezTo>
                  <a:cubicBezTo>
                    <a:pt x="201566" y="146548"/>
                    <a:pt x="244549" y="159488"/>
                    <a:pt x="244549" y="159488"/>
                  </a:cubicBezTo>
                  <a:cubicBezTo>
                    <a:pt x="434108" y="152468"/>
                    <a:pt x="505497" y="138944"/>
                    <a:pt x="669851" y="159488"/>
                  </a:cubicBezTo>
                  <a:cubicBezTo>
                    <a:pt x="680972" y="160878"/>
                    <a:pt x="691116" y="166577"/>
                    <a:pt x="701749" y="170121"/>
                  </a:cubicBezTo>
                  <a:cubicBezTo>
                    <a:pt x="758456" y="166577"/>
                    <a:pt x="815308" y="164875"/>
                    <a:pt x="871870" y="159488"/>
                  </a:cubicBezTo>
                  <a:cubicBezTo>
                    <a:pt x="990804" y="148161"/>
                    <a:pt x="894744" y="148856"/>
                    <a:pt x="935665" y="1488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ED0B41D1-8A21-BB9A-02E2-38EDA0BC0C13}"/>
                </a:ext>
              </a:extLst>
            </p:cNvPr>
            <p:cNvSpPr/>
            <p:nvPr/>
          </p:nvSpPr>
          <p:spPr>
            <a:xfrm>
              <a:off x="3077217" y="4166104"/>
              <a:ext cx="893135" cy="118649"/>
            </a:xfrm>
            <a:custGeom>
              <a:avLst/>
              <a:gdLst>
                <a:gd name="connsiteX0" fmla="*/ 0 w 893135"/>
                <a:gd name="connsiteY0" fmla="*/ 74428 h 118649"/>
                <a:gd name="connsiteX1" fmla="*/ 53163 w 893135"/>
                <a:gd name="connsiteY1" fmla="*/ 116959 h 118649"/>
                <a:gd name="connsiteX2" fmla="*/ 138223 w 893135"/>
                <a:gd name="connsiteY2" fmla="*/ 106326 h 118649"/>
                <a:gd name="connsiteX3" fmla="*/ 308344 w 893135"/>
                <a:gd name="connsiteY3" fmla="*/ 85061 h 118649"/>
                <a:gd name="connsiteX4" fmla="*/ 404037 w 893135"/>
                <a:gd name="connsiteY4" fmla="*/ 53163 h 118649"/>
                <a:gd name="connsiteX5" fmla="*/ 435935 w 893135"/>
                <a:gd name="connsiteY5" fmla="*/ 42531 h 118649"/>
                <a:gd name="connsiteX6" fmla="*/ 510363 w 893135"/>
                <a:gd name="connsiteY6" fmla="*/ 10633 h 118649"/>
                <a:gd name="connsiteX7" fmla="*/ 616689 w 893135"/>
                <a:gd name="connsiteY7" fmla="*/ 0 h 118649"/>
                <a:gd name="connsiteX8" fmla="*/ 893135 w 893135"/>
                <a:gd name="connsiteY8" fmla="*/ 21266 h 11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3135" h="118649">
                  <a:moveTo>
                    <a:pt x="0" y="74428"/>
                  </a:moveTo>
                  <a:cubicBezTo>
                    <a:pt x="17721" y="88605"/>
                    <a:pt x="31050" y="111856"/>
                    <a:pt x="53163" y="116959"/>
                  </a:cubicBezTo>
                  <a:cubicBezTo>
                    <a:pt x="81005" y="123384"/>
                    <a:pt x="109845" y="109665"/>
                    <a:pt x="138223" y="106326"/>
                  </a:cubicBezTo>
                  <a:cubicBezTo>
                    <a:pt x="290109" y="88456"/>
                    <a:pt x="177715" y="103721"/>
                    <a:pt x="308344" y="85061"/>
                  </a:cubicBezTo>
                  <a:lnTo>
                    <a:pt x="404037" y="53163"/>
                  </a:lnTo>
                  <a:cubicBezTo>
                    <a:pt x="414670" y="49619"/>
                    <a:pt x="425910" y="47543"/>
                    <a:pt x="435935" y="42531"/>
                  </a:cubicBezTo>
                  <a:cubicBezTo>
                    <a:pt x="454072" y="33463"/>
                    <a:pt x="487766" y="14110"/>
                    <a:pt x="510363" y="10633"/>
                  </a:cubicBezTo>
                  <a:cubicBezTo>
                    <a:pt x="545568" y="5217"/>
                    <a:pt x="581247" y="3544"/>
                    <a:pt x="616689" y="0"/>
                  </a:cubicBezTo>
                  <a:cubicBezTo>
                    <a:pt x="836255" y="24397"/>
                    <a:pt x="743887" y="21266"/>
                    <a:pt x="893135" y="21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B500B9D8-ADD3-F82B-10FA-93A59477B7DE}"/>
                </a:ext>
              </a:extLst>
            </p:cNvPr>
            <p:cNvSpPr/>
            <p:nvPr/>
          </p:nvSpPr>
          <p:spPr>
            <a:xfrm>
              <a:off x="2322306" y="4112942"/>
              <a:ext cx="574158" cy="95693"/>
            </a:xfrm>
            <a:custGeom>
              <a:avLst/>
              <a:gdLst>
                <a:gd name="connsiteX0" fmla="*/ 0 w 574158"/>
                <a:gd name="connsiteY0" fmla="*/ 0 h 95693"/>
                <a:gd name="connsiteX1" fmla="*/ 63795 w 574158"/>
                <a:gd name="connsiteY1" fmla="*/ 42530 h 95693"/>
                <a:gd name="connsiteX2" fmla="*/ 520995 w 574158"/>
                <a:gd name="connsiteY2" fmla="*/ 74428 h 95693"/>
                <a:gd name="connsiteX3" fmla="*/ 574158 w 574158"/>
                <a:gd name="connsiteY3" fmla="*/ 95693 h 9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158" h="95693">
                  <a:moveTo>
                    <a:pt x="0" y="0"/>
                  </a:moveTo>
                  <a:cubicBezTo>
                    <a:pt x="21265" y="14177"/>
                    <a:pt x="40936" y="31100"/>
                    <a:pt x="63795" y="42530"/>
                  </a:cubicBezTo>
                  <a:cubicBezTo>
                    <a:pt x="185707" y="103486"/>
                    <a:pt x="493398" y="73682"/>
                    <a:pt x="520995" y="74428"/>
                  </a:cubicBezTo>
                  <a:cubicBezTo>
                    <a:pt x="560411" y="87566"/>
                    <a:pt x="542869" y="80048"/>
                    <a:pt x="574158" y="956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FD94C8CD-9A0D-AB1A-3788-4CB1EB48F95F}"/>
                </a:ext>
              </a:extLst>
            </p:cNvPr>
            <p:cNvSpPr/>
            <p:nvPr/>
          </p:nvSpPr>
          <p:spPr>
            <a:xfrm>
              <a:off x="3725803" y="4389388"/>
              <a:ext cx="935665" cy="85061"/>
            </a:xfrm>
            <a:custGeom>
              <a:avLst/>
              <a:gdLst>
                <a:gd name="connsiteX0" fmla="*/ 935665 w 935665"/>
                <a:gd name="connsiteY0" fmla="*/ 0 h 85061"/>
                <a:gd name="connsiteX1" fmla="*/ 882503 w 935665"/>
                <a:gd name="connsiteY1" fmla="*/ 31898 h 85061"/>
                <a:gd name="connsiteX2" fmla="*/ 744279 w 935665"/>
                <a:gd name="connsiteY2" fmla="*/ 53163 h 85061"/>
                <a:gd name="connsiteX3" fmla="*/ 659219 w 935665"/>
                <a:gd name="connsiteY3" fmla="*/ 74428 h 85061"/>
                <a:gd name="connsiteX4" fmla="*/ 616689 w 935665"/>
                <a:gd name="connsiteY4" fmla="*/ 85061 h 85061"/>
                <a:gd name="connsiteX5" fmla="*/ 116958 w 935665"/>
                <a:gd name="connsiteY5" fmla="*/ 63795 h 85061"/>
                <a:gd name="connsiteX6" fmla="*/ 0 w 935665"/>
                <a:gd name="connsiteY6" fmla="*/ 63795 h 8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5665" h="85061">
                  <a:moveTo>
                    <a:pt x="935665" y="0"/>
                  </a:moveTo>
                  <a:cubicBezTo>
                    <a:pt x="917944" y="10633"/>
                    <a:pt x="900987" y="22656"/>
                    <a:pt x="882503" y="31898"/>
                  </a:cubicBezTo>
                  <a:cubicBezTo>
                    <a:pt x="844188" y="51055"/>
                    <a:pt x="774761" y="50115"/>
                    <a:pt x="744279" y="53163"/>
                  </a:cubicBezTo>
                  <a:lnTo>
                    <a:pt x="659219" y="74428"/>
                  </a:lnTo>
                  <a:lnTo>
                    <a:pt x="616689" y="85061"/>
                  </a:lnTo>
                  <a:lnTo>
                    <a:pt x="116958" y="63795"/>
                  </a:lnTo>
                  <a:cubicBezTo>
                    <a:pt x="77987" y="62712"/>
                    <a:pt x="38986" y="63795"/>
                    <a:pt x="0" y="6379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586541BD-AC49-A79C-B1D8-9316F46AA97F}"/>
                </a:ext>
              </a:extLst>
            </p:cNvPr>
            <p:cNvSpPr/>
            <p:nvPr/>
          </p:nvSpPr>
          <p:spPr>
            <a:xfrm>
              <a:off x="3470622" y="4558728"/>
              <a:ext cx="808074" cy="41663"/>
            </a:xfrm>
            <a:custGeom>
              <a:avLst/>
              <a:gdLst>
                <a:gd name="connsiteX0" fmla="*/ 0 w 808074"/>
                <a:gd name="connsiteY0" fmla="*/ 781 h 41663"/>
                <a:gd name="connsiteX1" fmla="*/ 53163 w 808074"/>
                <a:gd name="connsiteY1" fmla="*/ 22046 h 41663"/>
                <a:gd name="connsiteX2" fmla="*/ 361507 w 808074"/>
                <a:gd name="connsiteY2" fmla="*/ 22046 h 41663"/>
                <a:gd name="connsiteX3" fmla="*/ 691116 w 808074"/>
                <a:gd name="connsiteY3" fmla="*/ 22046 h 41663"/>
                <a:gd name="connsiteX4" fmla="*/ 723014 w 808074"/>
                <a:gd name="connsiteY4" fmla="*/ 11414 h 41663"/>
                <a:gd name="connsiteX5" fmla="*/ 765544 w 808074"/>
                <a:gd name="connsiteY5" fmla="*/ 781 h 41663"/>
                <a:gd name="connsiteX6" fmla="*/ 808074 w 808074"/>
                <a:gd name="connsiteY6" fmla="*/ 781 h 4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074" h="41663">
                  <a:moveTo>
                    <a:pt x="0" y="781"/>
                  </a:moveTo>
                  <a:cubicBezTo>
                    <a:pt x="17721" y="7869"/>
                    <a:pt x="35292" y="15344"/>
                    <a:pt x="53163" y="22046"/>
                  </a:cubicBezTo>
                  <a:cubicBezTo>
                    <a:pt x="160518" y="62305"/>
                    <a:pt x="172813" y="29304"/>
                    <a:pt x="361507" y="22046"/>
                  </a:cubicBezTo>
                  <a:cubicBezTo>
                    <a:pt x="523843" y="34534"/>
                    <a:pt x="508334" y="39454"/>
                    <a:pt x="691116" y="22046"/>
                  </a:cubicBezTo>
                  <a:cubicBezTo>
                    <a:pt x="702273" y="20983"/>
                    <a:pt x="712237" y="14493"/>
                    <a:pt x="723014" y="11414"/>
                  </a:cubicBezTo>
                  <a:cubicBezTo>
                    <a:pt x="737065" y="7400"/>
                    <a:pt x="751044" y="2594"/>
                    <a:pt x="765544" y="781"/>
                  </a:cubicBezTo>
                  <a:cubicBezTo>
                    <a:pt x="779611" y="-977"/>
                    <a:pt x="793897" y="781"/>
                    <a:pt x="808074" y="78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7D37C062-C857-01B5-4872-4292D7E80EE7}"/>
                </a:ext>
              </a:extLst>
            </p:cNvPr>
            <p:cNvSpPr/>
            <p:nvPr/>
          </p:nvSpPr>
          <p:spPr>
            <a:xfrm>
              <a:off x="1960799" y="4684261"/>
              <a:ext cx="1105786" cy="98532"/>
            </a:xfrm>
            <a:custGeom>
              <a:avLst/>
              <a:gdLst>
                <a:gd name="connsiteX0" fmla="*/ 0 w 1105786"/>
                <a:gd name="connsiteY0" fmla="*/ 66634 h 98532"/>
                <a:gd name="connsiteX1" fmla="*/ 287079 w 1105786"/>
                <a:gd name="connsiteY1" fmla="*/ 87899 h 98532"/>
                <a:gd name="connsiteX2" fmla="*/ 531627 w 1105786"/>
                <a:gd name="connsiteY2" fmla="*/ 98532 h 98532"/>
                <a:gd name="connsiteX3" fmla="*/ 659218 w 1105786"/>
                <a:gd name="connsiteY3" fmla="*/ 87899 h 98532"/>
                <a:gd name="connsiteX4" fmla="*/ 733646 w 1105786"/>
                <a:gd name="connsiteY4" fmla="*/ 66634 h 98532"/>
                <a:gd name="connsiteX5" fmla="*/ 744279 w 1105786"/>
                <a:gd name="connsiteY5" fmla="*/ 34736 h 98532"/>
                <a:gd name="connsiteX6" fmla="*/ 776176 w 1105786"/>
                <a:gd name="connsiteY6" fmla="*/ 24104 h 98532"/>
                <a:gd name="connsiteX7" fmla="*/ 808074 w 1105786"/>
                <a:gd name="connsiteY7" fmla="*/ 2839 h 98532"/>
                <a:gd name="connsiteX8" fmla="*/ 1105786 w 1105786"/>
                <a:gd name="connsiteY8" fmla="*/ 2839 h 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786" h="98532">
                  <a:moveTo>
                    <a:pt x="0" y="66634"/>
                  </a:moveTo>
                  <a:cubicBezTo>
                    <a:pt x="106724" y="75528"/>
                    <a:pt x="177347" y="82124"/>
                    <a:pt x="287079" y="87899"/>
                  </a:cubicBezTo>
                  <a:lnTo>
                    <a:pt x="531627" y="98532"/>
                  </a:lnTo>
                  <a:cubicBezTo>
                    <a:pt x="574157" y="94988"/>
                    <a:pt x="616870" y="93192"/>
                    <a:pt x="659218" y="87899"/>
                  </a:cubicBezTo>
                  <a:cubicBezTo>
                    <a:pt x="680584" y="85228"/>
                    <a:pt x="712457" y="73697"/>
                    <a:pt x="733646" y="66634"/>
                  </a:cubicBezTo>
                  <a:cubicBezTo>
                    <a:pt x="737190" y="56001"/>
                    <a:pt x="736354" y="42661"/>
                    <a:pt x="744279" y="34736"/>
                  </a:cubicBezTo>
                  <a:cubicBezTo>
                    <a:pt x="752204" y="26811"/>
                    <a:pt x="766152" y="29116"/>
                    <a:pt x="776176" y="24104"/>
                  </a:cubicBezTo>
                  <a:cubicBezTo>
                    <a:pt x="787606" y="18389"/>
                    <a:pt x="795322" y="3662"/>
                    <a:pt x="808074" y="2839"/>
                  </a:cubicBezTo>
                  <a:cubicBezTo>
                    <a:pt x="907105" y="-3550"/>
                    <a:pt x="1006549" y="2839"/>
                    <a:pt x="1105786" y="28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9F7DFDAA-B4FC-F321-9313-ACB65F80DA03}"/>
                </a:ext>
              </a:extLst>
            </p:cNvPr>
            <p:cNvSpPr/>
            <p:nvPr/>
          </p:nvSpPr>
          <p:spPr>
            <a:xfrm>
              <a:off x="2790138" y="4612672"/>
              <a:ext cx="1052627" cy="127591"/>
            </a:xfrm>
            <a:custGeom>
              <a:avLst/>
              <a:gdLst>
                <a:gd name="connsiteX0" fmla="*/ 0 w 1052627"/>
                <a:gd name="connsiteY0" fmla="*/ 0 h 127591"/>
                <a:gd name="connsiteX1" fmla="*/ 138223 w 1052627"/>
                <a:gd name="connsiteY1" fmla="*/ 10632 h 127591"/>
                <a:gd name="connsiteX2" fmla="*/ 467833 w 1052627"/>
                <a:gd name="connsiteY2" fmla="*/ 21265 h 127591"/>
                <a:gd name="connsiteX3" fmla="*/ 542261 w 1052627"/>
                <a:gd name="connsiteY3" fmla="*/ 42530 h 127591"/>
                <a:gd name="connsiteX4" fmla="*/ 584791 w 1052627"/>
                <a:gd name="connsiteY4" fmla="*/ 53163 h 127591"/>
                <a:gd name="connsiteX5" fmla="*/ 616688 w 1052627"/>
                <a:gd name="connsiteY5" fmla="*/ 74428 h 127591"/>
                <a:gd name="connsiteX6" fmla="*/ 648586 w 1052627"/>
                <a:gd name="connsiteY6" fmla="*/ 85060 h 127591"/>
                <a:gd name="connsiteX7" fmla="*/ 669851 w 1052627"/>
                <a:gd name="connsiteY7" fmla="*/ 116958 h 127591"/>
                <a:gd name="connsiteX8" fmla="*/ 861237 w 1052627"/>
                <a:gd name="connsiteY8" fmla="*/ 127591 h 127591"/>
                <a:gd name="connsiteX9" fmla="*/ 1052623 w 1052627"/>
                <a:gd name="connsiteY9" fmla="*/ 127591 h 12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2627" h="127591">
                  <a:moveTo>
                    <a:pt x="0" y="0"/>
                  </a:moveTo>
                  <a:cubicBezTo>
                    <a:pt x="46074" y="3544"/>
                    <a:pt x="92060" y="8534"/>
                    <a:pt x="138223" y="10632"/>
                  </a:cubicBezTo>
                  <a:cubicBezTo>
                    <a:pt x="248037" y="15624"/>
                    <a:pt x="358085" y="14993"/>
                    <a:pt x="467833" y="21265"/>
                  </a:cubicBezTo>
                  <a:cubicBezTo>
                    <a:pt x="488600" y="22452"/>
                    <a:pt x="521531" y="36607"/>
                    <a:pt x="542261" y="42530"/>
                  </a:cubicBezTo>
                  <a:cubicBezTo>
                    <a:pt x="556312" y="46544"/>
                    <a:pt x="570614" y="49619"/>
                    <a:pt x="584791" y="53163"/>
                  </a:cubicBezTo>
                  <a:cubicBezTo>
                    <a:pt x="595423" y="60251"/>
                    <a:pt x="605258" y="68713"/>
                    <a:pt x="616688" y="74428"/>
                  </a:cubicBezTo>
                  <a:cubicBezTo>
                    <a:pt x="626713" y="79440"/>
                    <a:pt x="639834" y="78059"/>
                    <a:pt x="648586" y="85060"/>
                  </a:cubicBezTo>
                  <a:cubicBezTo>
                    <a:pt x="658565" y="93043"/>
                    <a:pt x="657320" y="114452"/>
                    <a:pt x="669851" y="116958"/>
                  </a:cubicBezTo>
                  <a:cubicBezTo>
                    <a:pt x="732504" y="129489"/>
                    <a:pt x="797442" y="124047"/>
                    <a:pt x="861237" y="127591"/>
                  </a:cubicBezTo>
                  <a:cubicBezTo>
                    <a:pt x="1056162" y="116761"/>
                    <a:pt x="1052623" y="53064"/>
                    <a:pt x="1052623" y="1275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07CA699F-981F-CC18-0B1D-3CBB0EC53C12}"/>
                </a:ext>
              </a:extLst>
            </p:cNvPr>
            <p:cNvSpPr/>
            <p:nvPr/>
          </p:nvSpPr>
          <p:spPr>
            <a:xfrm>
              <a:off x="2811403" y="4910383"/>
              <a:ext cx="1796903" cy="74428"/>
            </a:xfrm>
            <a:custGeom>
              <a:avLst/>
              <a:gdLst>
                <a:gd name="connsiteX0" fmla="*/ 1796903 w 1796903"/>
                <a:gd name="connsiteY0" fmla="*/ 0 h 74428"/>
                <a:gd name="connsiteX1" fmla="*/ 1679944 w 1796903"/>
                <a:gd name="connsiteY1" fmla="*/ 10633 h 74428"/>
                <a:gd name="connsiteX2" fmla="*/ 1605516 w 1796903"/>
                <a:gd name="connsiteY2" fmla="*/ 31898 h 74428"/>
                <a:gd name="connsiteX3" fmla="*/ 1382233 w 1796903"/>
                <a:gd name="connsiteY3" fmla="*/ 53163 h 74428"/>
                <a:gd name="connsiteX4" fmla="*/ 925033 w 1796903"/>
                <a:gd name="connsiteY4" fmla="*/ 63796 h 74428"/>
                <a:gd name="connsiteX5" fmla="*/ 754912 w 1796903"/>
                <a:gd name="connsiteY5" fmla="*/ 74428 h 74428"/>
                <a:gd name="connsiteX6" fmla="*/ 0 w 1796903"/>
                <a:gd name="connsiteY6" fmla="*/ 63796 h 7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6903" h="74428">
                  <a:moveTo>
                    <a:pt x="1796903" y="0"/>
                  </a:moveTo>
                  <a:cubicBezTo>
                    <a:pt x="1757917" y="3544"/>
                    <a:pt x="1718698" y="5097"/>
                    <a:pt x="1679944" y="10633"/>
                  </a:cubicBezTo>
                  <a:cubicBezTo>
                    <a:pt x="1485792" y="38370"/>
                    <a:pt x="1852404" y="2272"/>
                    <a:pt x="1605516" y="31898"/>
                  </a:cubicBezTo>
                  <a:cubicBezTo>
                    <a:pt x="1531284" y="40806"/>
                    <a:pt x="1456977" y="51425"/>
                    <a:pt x="1382233" y="53163"/>
                  </a:cubicBezTo>
                  <a:lnTo>
                    <a:pt x="925033" y="63796"/>
                  </a:lnTo>
                  <a:cubicBezTo>
                    <a:pt x="868326" y="67340"/>
                    <a:pt x="811730" y="74428"/>
                    <a:pt x="754912" y="74428"/>
                  </a:cubicBezTo>
                  <a:cubicBezTo>
                    <a:pt x="503250" y="74428"/>
                    <a:pt x="251662" y="63796"/>
                    <a:pt x="0" y="6379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6BF72C9-8E09-7AB2-9B12-94031725A5B7}"/>
                </a:ext>
              </a:extLst>
            </p:cNvPr>
            <p:cNvSpPr/>
            <p:nvPr/>
          </p:nvSpPr>
          <p:spPr>
            <a:xfrm>
              <a:off x="1195254" y="4899751"/>
              <a:ext cx="669852" cy="21265"/>
            </a:xfrm>
            <a:custGeom>
              <a:avLst/>
              <a:gdLst>
                <a:gd name="connsiteX0" fmla="*/ 669852 w 669852"/>
                <a:gd name="connsiteY0" fmla="*/ 0 h 21265"/>
                <a:gd name="connsiteX1" fmla="*/ 414670 w 669852"/>
                <a:gd name="connsiteY1" fmla="*/ 21265 h 21265"/>
                <a:gd name="connsiteX2" fmla="*/ 53163 w 669852"/>
                <a:gd name="connsiteY2" fmla="*/ 10632 h 21265"/>
                <a:gd name="connsiteX3" fmla="*/ 0 w 669852"/>
                <a:gd name="connsiteY3" fmla="*/ 10632 h 2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852" h="21265">
                  <a:moveTo>
                    <a:pt x="669852" y="0"/>
                  </a:moveTo>
                  <a:lnTo>
                    <a:pt x="414670" y="21265"/>
                  </a:lnTo>
                  <a:cubicBezTo>
                    <a:pt x="294116" y="21265"/>
                    <a:pt x="173678" y="13722"/>
                    <a:pt x="53163" y="10632"/>
                  </a:cubicBezTo>
                  <a:cubicBezTo>
                    <a:pt x="35448" y="10178"/>
                    <a:pt x="17721" y="10632"/>
                    <a:pt x="0" y="1063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DB84B62-E20F-B1B6-32E4-2784CDD42B5D}"/>
                </a:ext>
              </a:extLst>
            </p:cNvPr>
            <p:cNvSpPr/>
            <p:nvPr/>
          </p:nvSpPr>
          <p:spPr>
            <a:xfrm>
              <a:off x="1546129" y="4187370"/>
              <a:ext cx="53163" cy="425302"/>
            </a:xfrm>
            <a:custGeom>
              <a:avLst/>
              <a:gdLst>
                <a:gd name="connsiteX0" fmla="*/ 53163 w 53163"/>
                <a:gd name="connsiteY0" fmla="*/ 425302 h 425302"/>
                <a:gd name="connsiteX1" fmla="*/ 42530 w 53163"/>
                <a:gd name="connsiteY1" fmla="*/ 329609 h 425302"/>
                <a:gd name="connsiteX2" fmla="*/ 31897 w 53163"/>
                <a:gd name="connsiteY2" fmla="*/ 297711 h 425302"/>
                <a:gd name="connsiteX3" fmla="*/ 21265 w 53163"/>
                <a:gd name="connsiteY3" fmla="*/ 244548 h 425302"/>
                <a:gd name="connsiteX4" fmla="*/ 0 w 53163"/>
                <a:gd name="connsiteY4" fmla="*/ 138223 h 425302"/>
                <a:gd name="connsiteX5" fmla="*/ 10632 w 53163"/>
                <a:gd name="connsiteY5" fmla="*/ 74427 h 425302"/>
                <a:gd name="connsiteX6" fmla="*/ 31897 w 53163"/>
                <a:gd name="connsiteY6" fmla="*/ 0 h 42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163" h="425302">
                  <a:moveTo>
                    <a:pt x="53163" y="425302"/>
                  </a:moveTo>
                  <a:cubicBezTo>
                    <a:pt x="49619" y="393404"/>
                    <a:pt x="47806" y="361266"/>
                    <a:pt x="42530" y="329609"/>
                  </a:cubicBezTo>
                  <a:cubicBezTo>
                    <a:pt x="40687" y="318554"/>
                    <a:pt x="34615" y="308584"/>
                    <a:pt x="31897" y="297711"/>
                  </a:cubicBezTo>
                  <a:cubicBezTo>
                    <a:pt x="27514" y="280179"/>
                    <a:pt x="24236" y="262374"/>
                    <a:pt x="21265" y="244548"/>
                  </a:cubicBezTo>
                  <a:cubicBezTo>
                    <a:pt x="4976" y="146811"/>
                    <a:pt x="20378" y="199358"/>
                    <a:pt x="0" y="138223"/>
                  </a:cubicBezTo>
                  <a:cubicBezTo>
                    <a:pt x="3544" y="116958"/>
                    <a:pt x="5403" y="95342"/>
                    <a:pt x="10632" y="74427"/>
                  </a:cubicBezTo>
                  <a:cubicBezTo>
                    <a:pt x="33018" y="-15118"/>
                    <a:pt x="31897" y="36587"/>
                    <a:pt x="31897" y="0"/>
                  </a:cubicBezTo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917F9599-9E6D-E906-21C9-BBE97D22FAF3}"/>
                </a:ext>
              </a:extLst>
            </p:cNvPr>
            <p:cNvSpPr/>
            <p:nvPr/>
          </p:nvSpPr>
          <p:spPr>
            <a:xfrm>
              <a:off x="1578026" y="4134207"/>
              <a:ext cx="223284" cy="297711"/>
            </a:xfrm>
            <a:custGeom>
              <a:avLst/>
              <a:gdLst>
                <a:gd name="connsiteX0" fmla="*/ 0 w 223284"/>
                <a:gd name="connsiteY0" fmla="*/ 297711 h 297711"/>
                <a:gd name="connsiteX1" fmla="*/ 42531 w 223284"/>
                <a:gd name="connsiteY1" fmla="*/ 244549 h 297711"/>
                <a:gd name="connsiteX2" fmla="*/ 63796 w 223284"/>
                <a:gd name="connsiteY2" fmla="*/ 223283 h 297711"/>
                <a:gd name="connsiteX3" fmla="*/ 74428 w 223284"/>
                <a:gd name="connsiteY3" fmla="*/ 191386 h 297711"/>
                <a:gd name="connsiteX4" fmla="*/ 170121 w 223284"/>
                <a:gd name="connsiteY4" fmla="*/ 138223 h 297711"/>
                <a:gd name="connsiteX5" fmla="*/ 202019 w 223284"/>
                <a:gd name="connsiteY5" fmla="*/ 116958 h 297711"/>
                <a:gd name="connsiteX6" fmla="*/ 212652 w 223284"/>
                <a:gd name="connsiteY6" fmla="*/ 31897 h 297711"/>
                <a:gd name="connsiteX7" fmla="*/ 223284 w 223284"/>
                <a:gd name="connsiteY7" fmla="*/ 0 h 29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284" h="297711">
                  <a:moveTo>
                    <a:pt x="0" y="297711"/>
                  </a:moveTo>
                  <a:cubicBezTo>
                    <a:pt x="14177" y="279990"/>
                    <a:pt x="27762" y="261779"/>
                    <a:pt x="42531" y="244549"/>
                  </a:cubicBezTo>
                  <a:cubicBezTo>
                    <a:pt x="49055" y="236938"/>
                    <a:pt x="58638" y="231879"/>
                    <a:pt x="63796" y="223283"/>
                  </a:cubicBezTo>
                  <a:cubicBezTo>
                    <a:pt x="69562" y="213673"/>
                    <a:pt x="66503" y="199311"/>
                    <a:pt x="74428" y="191386"/>
                  </a:cubicBezTo>
                  <a:cubicBezTo>
                    <a:pt x="141475" y="124340"/>
                    <a:pt x="116642" y="164963"/>
                    <a:pt x="170121" y="138223"/>
                  </a:cubicBezTo>
                  <a:cubicBezTo>
                    <a:pt x="181551" y="132508"/>
                    <a:pt x="191386" y="124046"/>
                    <a:pt x="202019" y="116958"/>
                  </a:cubicBezTo>
                  <a:cubicBezTo>
                    <a:pt x="205563" y="88604"/>
                    <a:pt x="207540" y="60010"/>
                    <a:pt x="212652" y="31897"/>
                  </a:cubicBezTo>
                  <a:cubicBezTo>
                    <a:pt x="214657" y="20870"/>
                    <a:pt x="223284" y="0"/>
                    <a:pt x="22328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03A9981-21E0-3973-4F20-7471EF260F80}"/>
                </a:ext>
              </a:extLst>
            </p:cNvPr>
            <p:cNvSpPr/>
            <p:nvPr/>
          </p:nvSpPr>
          <p:spPr>
            <a:xfrm>
              <a:off x="1163357" y="4219267"/>
              <a:ext cx="382772" cy="223284"/>
            </a:xfrm>
            <a:custGeom>
              <a:avLst/>
              <a:gdLst>
                <a:gd name="connsiteX0" fmla="*/ 382772 w 382772"/>
                <a:gd name="connsiteY0" fmla="*/ 223284 h 223284"/>
                <a:gd name="connsiteX1" fmla="*/ 361507 w 382772"/>
                <a:gd name="connsiteY1" fmla="*/ 170121 h 223284"/>
                <a:gd name="connsiteX2" fmla="*/ 244549 w 382772"/>
                <a:gd name="connsiteY2" fmla="*/ 116958 h 223284"/>
                <a:gd name="connsiteX3" fmla="*/ 116958 w 382772"/>
                <a:gd name="connsiteY3" fmla="*/ 106326 h 223284"/>
                <a:gd name="connsiteX4" fmla="*/ 31897 w 382772"/>
                <a:gd name="connsiteY4" fmla="*/ 53163 h 223284"/>
                <a:gd name="connsiteX5" fmla="*/ 0 w 382772"/>
                <a:gd name="connsiteY5" fmla="*/ 0 h 2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772" h="223284">
                  <a:moveTo>
                    <a:pt x="382772" y="223284"/>
                  </a:moveTo>
                  <a:cubicBezTo>
                    <a:pt x="375684" y="205563"/>
                    <a:pt x="374187" y="184386"/>
                    <a:pt x="361507" y="170121"/>
                  </a:cubicBezTo>
                  <a:cubicBezTo>
                    <a:pt x="327588" y="131962"/>
                    <a:pt x="291014" y="122424"/>
                    <a:pt x="244549" y="116958"/>
                  </a:cubicBezTo>
                  <a:cubicBezTo>
                    <a:pt x="202164" y="111971"/>
                    <a:pt x="159488" y="109870"/>
                    <a:pt x="116958" y="106326"/>
                  </a:cubicBezTo>
                  <a:cubicBezTo>
                    <a:pt x="41039" y="81020"/>
                    <a:pt x="65596" y="103712"/>
                    <a:pt x="31897" y="53163"/>
                  </a:cubicBezTo>
                  <a:cubicBezTo>
                    <a:pt x="18095" y="11755"/>
                    <a:pt x="29190" y="29190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0FD06D9F-6A91-C29B-AA7E-48D91796828F}"/>
                </a:ext>
              </a:extLst>
            </p:cNvPr>
            <p:cNvSpPr/>
            <p:nvPr/>
          </p:nvSpPr>
          <p:spPr>
            <a:xfrm>
              <a:off x="2035226" y="4144839"/>
              <a:ext cx="329638" cy="401082"/>
            </a:xfrm>
            <a:custGeom>
              <a:avLst/>
              <a:gdLst>
                <a:gd name="connsiteX0" fmla="*/ 0 w 329638"/>
                <a:gd name="connsiteY0" fmla="*/ 329610 h 340242"/>
                <a:gd name="connsiteX1" fmla="*/ 53163 w 329638"/>
                <a:gd name="connsiteY1" fmla="*/ 340242 h 340242"/>
                <a:gd name="connsiteX2" fmla="*/ 106326 w 329638"/>
                <a:gd name="connsiteY2" fmla="*/ 308344 h 340242"/>
                <a:gd name="connsiteX3" fmla="*/ 170121 w 329638"/>
                <a:gd name="connsiteY3" fmla="*/ 212651 h 340242"/>
                <a:gd name="connsiteX4" fmla="*/ 191386 w 329638"/>
                <a:gd name="connsiteY4" fmla="*/ 180754 h 340242"/>
                <a:gd name="connsiteX5" fmla="*/ 212652 w 329638"/>
                <a:gd name="connsiteY5" fmla="*/ 159489 h 340242"/>
                <a:gd name="connsiteX6" fmla="*/ 255182 w 329638"/>
                <a:gd name="connsiteY6" fmla="*/ 63796 h 340242"/>
                <a:gd name="connsiteX7" fmla="*/ 318977 w 329638"/>
                <a:gd name="connsiteY7" fmla="*/ 42531 h 340242"/>
                <a:gd name="connsiteX8" fmla="*/ 329610 w 329638"/>
                <a:gd name="connsiteY8" fmla="*/ 0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9638" h="340242">
                  <a:moveTo>
                    <a:pt x="0" y="329610"/>
                  </a:moveTo>
                  <a:cubicBezTo>
                    <a:pt x="17721" y="333154"/>
                    <a:pt x="35091" y="340242"/>
                    <a:pt x="53163" y="340242"/>
                  </a:cubicBezTo>
                  <a:cubicBezTo>
                    <a:pt x="76062" y="340242"/>
                    <a:pt x="93691" y="325190"/>
                    <a:pt x="106326" y="308344"/>
                  </a:cubicBezTo>
                  <a:cubicBezTo>
                    <a:pt x="106336" y="308331"/>
                    <a:pt x="159484" y="228607"/>
                    <a:pt x="170121" y="212651"/>
                  </a:cubicBezTo>
                  <a:cubicBezTo>
                    <a:pt x="177209" y="202019"/>
                    <a:pt x="182350" y="189790"/>
                    <a:pt x="191386" y="180754"/>
                  </a:cubicBezTo>
                  <a:lnTo>
                    <a:pt x="212652" y="159489"/>
                  </a:lnTo>
                  <a:cubicBezTo>
                    <a:pt x="216180" y="148904"/>
                    <a:pt x="233898" y="77098"/>
                    <a:pt x="255182" y="63796"/>
                  </a:cubicBezTo>
                  <a:cubicBezTo>
                    <a:pt x="274190" y="51916"/>
                    <a:pt x="318977" y="42531"/>
                    <a:pt x="318977" y="42531"/>
                  </a:cubicBezTo>
                  <a:cubicBezTo>
                    <a:pt x="330731" y="7271"/>
                    <a:pt x="329610" y="21841"/>
                    <a:pt x="32961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F82B9FC6-93A2-8C09-BEDB-8A4661EC61E6}"/>
                </a:ext>
              </a:extLst>
            </p:cNvPr>
            <p:cNvSpPr/>
            <p:nvPr/>
          </p:nvSpPr>
          <p:spPr>
            <a:xfrm>
              <a:off x="2035198" y="4091677"/>
              <a:ext cx="116987" cy="318976"/>
            </a:xfrm>
            <a:custGeom>
              <a:avLst/>
              <a:gdLst>
                <a:gd name="connsiteX0" fmla="*/ 116987 w 116987"/>
                <a:gd name="connsiteY0" fmla="*/ 318976 h 318976"/>
                <a:gd name="connsiteX1" fmla="*/ 95721 w 116987"/>
                <a:gd name="connsiteY1" fmla="*/ 265813 h 318976"/>
                <a:gd name="connsiteX2" fmla="*/ 85089 w 116987"/>
                <a:gd name="connsiteY2" fmla="*/ 233916 h 318976"/>
                <a:gd name="connsiteX3" fmla="*/ 63824 w 116987"/>
                <a:gd name="connsiteY3" fmla="*/ 202018 h 318976"/>
                <a:gd name="connsiteX4" fmla="*/ 42559 w 116987"/>
                <a:gd name="connsiteY4" fmla="*/ 138223 h 318976"/>
                <a:gd name="connsiteX5" fmla="*/ 31926 w 116987"/>
                <a:gd name="connsiteY5" fmla="*/ 106325 h 318976"/>
                <a:gd name="connsiteX6" fmla="*/ 10661 w 116987"/>
                <a:gd name="connsiteY6" fmla="*/ 42530 h 318976"/>
                <a:gd name="connsiteX7" fmla="*/ 28 w 116987"/>
                <a:gd name="connsiteY7" fmla="*/ 0 h 31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987" h="318976">
                  <a:moveTo>
                    <a:pt x="116987" y="318976"/>
                  </a:moveTo>
                  <a:cubicBezTo>
                    <a:pt x="109898" y="301255"/>
                    <a:pt x="102423" y="283684"/>
                    <a:pt x="95721" y="265813"/>
                  </a:cubicBezTo>
                  <a:cubicBezTo>
                    <a:pt x="91786" y="255319"/>
                    <a:pt x="90101" y="243940"/>
                    <a:pt x="85089" y="233916"/>
                  </a:cubicBezTo>
                  <a:cubicBezTo>
                    <a:pt x="79374" y="222486"/>
                    <a:pt x="69014" y="213695"/>
                    <a:pt x="63824" y="202018"/>
                  </a:cubicBezTo>
                  <a:cubicBezTo>
                    <a:pt x="54720" y="181535"/>
                    <a:pt x="49647" y="159488"/>
                    <a:pt x="42559" y="138223"/>
                  </a:cubicBezTo>
                  <a:lnTo>
                    <a:pt x="31926" y="106325"/>
                  </a:lnTo>
                  <a:lnTo>
                    <a:pt x="10661" y="42530"/>
                  </a:lnTo>
                  <a:cubicBezTo>
                    <a:pt x="-1093" y="7270"/>
                    <a:pt x="28" y="21840"/>
                    <a:pt x="28" y="0"/>
                  </a:cubicBezTo>
                </a:path>
              </a:pathLst>
            </a:cu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D6E7BC29-4AB5-8E77-DB8D-992612DD1D97}"/>
                </a:ext>
              </a:extLst>
            </p:cNvPr>
            <p:cNvSpPr/>
            <p:nvPr/>
          </p:nvSpPr>
          <p:spPr>
            <a:xfrm>
              <a:off x="2247878" y="4134207"/>
              <a:ext cx="425302" cy="191386"/>
            </a:xfrm>
            <a:custGeom>
              <a:avLst/>
              <a:gdLst>
                <a:gd name="connsiteX0" fmla="*/ 0 w 425302"/>
                <a:gd name="connsiteY0" fmla="*/ 191386 h 191386"/>
                <a:gd name="connsiteX1" fmla="*/ 74428 w 425302"/>
                <a:gd name="connsiteY1" fmla="*/ 180753 h 191386"/>
                <a:gd name="connsiteX2" fmla="*/ 106325 w 425302"/>
                <a:gd name="connsiteY2" fmla="*/ 191386 h 191386"/>
                <a:gd name="connsiteX3" fmla="*/ 180753 w 425302"/>
                <a:gd name="connsiteY3" fmla="*/ 180753 h 191386"/>
                <a:gd name="connsiteX4" fmla="*/ 191386 w 425302"/>
                <a:gd name="connsiteY4" fmla="*/ 148856 h 191386"/>
                <a:gd name="connsiteX5" fmla="*/ 244548 w 425302"/>
                <a:gd name="connsiteY5" fmla="*/ 116958 h 191386"/>
                <a:gd name="connsiteX6" fmla="*/ 297711 w 425302"/>
                <a:gd name="connsiteY6" fmla="*/ 106325 h 191386"/>
                <a:gd name="connsiteX7" fmla="*/ 329609 w 425302"/>
                <a:gd name="connsiteY7" fmla="*/ 95693 h 191386"/>
                <a:gd name="connsiteX8" fmla="*/ 361507 w 425302"/>
                <a:gd name="connsiteY8" fmla="*/ 63795 h 191386"/>
                <a:gd name="connsiteX9" fmla="*/ 372139 w 425302"/>
                <a:gd name="connsiteY9" fmla="*/ 31897 h 191386"/>
                <a:gd name="connsiteX10" fmla="*/ 393404 w 425302"/>
                <a:gd name="connsiteY10" fmla="*/ 0 h 191386"/>
                <a:gd name="connsiteX11" fmla="*/ 425302 w 425302"/>
                <a:gd name="connsiteY11" fmla="*/ 10632 h 19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5302" h="191386">
                  <a:moveTo>
                    <a:pt x="0" y="191386"/>
                  </a:moveTo>
                  <a:cubicBezTo>
                    <a:pt x="24809" y="187842"/>
                    <a:pt x="49367" y="180753"/>
                    <a:pt x="74428" y="180753"/>
                  </a:cubicBezTo>
                  <a:cubicBezTo>
                    <a:pt x="85636" y="180753"/>
                    <a:pt x="95117" y="191386"/>
                    <a:pt x="106325" y="191386"/>
                  </a:cubicBezTo>
                  <a:cubicBezTo>
                    <a:pt x="131386" y="191386"/>
                    <a:pt x="155944" y="184297"/>
                    <a:pt x="180753" y="180753"/>
                  </a:cubicBezTo>
                  <a:cubicBezTo>
                    <a:pt x="184297" y="170121"/>
                    <a:pt x="185620" y="158466"/>
                    <a:pt x="191386" y="148856"/>
                  </a:cubicBezTo>
                  <a:cubicBezTo>
                    <a:pt x="204662" y="126729"/>
                    <a:pt x="220932" y="122862"/>
                    <a:pt x="244548" y="116958"/>
                  </a:cubicBezTo>
                  <a:cubicBezTo>
                    <a:pt x="262080" y="112575"/>
                    <a:pt x="280179" y="110708"/>
                    <a:pt x="297711" y="106325"/>
                  </a:cubicBezTo>
                  <a:cubicBezTo>
                    <a:pt x="308584" y="103607"/>
                    <a:pt x="318976" y="99237"/>
                    <a:pt x="329609" y="95693"/>
                  </a:cubicBezTo>
                  <a:cubicBezTo>
                    <a:pt x="340242" y="85060"/>
                    <a:pt x="353166" y="76306"/>
                    <a:pt x="361507" y="63795"/>
                  </a:cubicBezTo>
                  <a:cubicBezTo>
                    <a:pt x="367724" y="54470"/>
                    <a:pt x="367127" y="41922"/>
                    <a:pt x="372139" y="31897"/>
                  </a:cubicBezTo>
                  <a:cubicBezTo>
                    <a:pt x="377854" y="20467"/>
                    <a:pt x="386316" y="10632"/>
                    <a:pt x="393404" y="0"/>
                  </a:cubicBezTo>
                  <a:lnTo>
                    <a:pt x="425302" y="10632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06A04D06-2D04-D1D8-6DC3-AD6224F341B0}"/>
                </a:ext>
              </a:extLst>
            </p:cNvPr>
            <p:cNvSpPr/>
            <p:nvPr/>
          </p:nvSpPr>
          <p:spPr>
            <a:xfrm>
              <a:off x="2428446" y="4325593"/>
              <a:ext cx="255366" cy="116958"/>
            </a:xfrm>
            <a:custGeom>
              <a:avLst/>
              <a:gdLst>
                <a:gd name="connsiteX0" fmla="*/ 255366 w 255366"/>
                <a:gd name="connsiteY0" fmla="*/ 116958 h 116958"/>
                <a:gd name="connsiteX1" fmla="*/ 202204 w 255366"/>
                <a:gd name="connsiteY1" fmla="*/ 95693 h 116958"/>
                <a:gd name="connsiteX2" fmla="*/ 53348 w 255366"/>
                <a:gd name="connsiteY2" fmla="*/ 74428 h 116958"/>
                <a:gd name="connsiteX3" fmla="*/ 185 w 255366"/>
                <a:gd name="connsiteY3" fmla="*/ 31897 h 116958"/>
                <a:gd name="connsiteX4" fmla="*/ 10818 w 255366"/>
                <a:gd name="connsiteY4" fmla="*/ 0 h 1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366" h="116958">
                  <a:moveTo>
                    <a:pt x="255366" y="116958"/>
                  </a:moveTo>
                  <a:cubicBezTo>
                    <a:pt x="237645" y="109870"/>
                    <a:pt x="220485" y="101177"/>
                    <a:pt x="202204" y="95693"/>
                  </a:cubicBezTo>
                  <a:cubicBezTo>
                    <a:pt x="162373" y="83743"/>
                    <a:pt x="87438" y="78216"/>
                    <a:pt x="53348" y="74428"/>
                  </a:cubicBezTo>
                  <a:cubicBezTo>
                    <a:pt x="28468" y="66134"/>
                    <a:pt x="5843" y="65846"/>
                    <a:pt x="185" y="31897"/>
                  </a:cubicBezTo>
                  <a:cubicBezTo>
                    <a:pt x="-1657" y="20842"/>
                    <a:pt x="10818" y="0"/>
                    <a:pt x="1081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D4C7CE45-846F-8F5A-F470-EC3976DABAF5}"/>
                </a:ext>
              </a:extLst>
            </p:cNvPr>
            <p:cNvSpPr/>
            <p:nvPr/>
          </p:nvSpPr>
          <p:spPr>
            <a:xfrm>
              <a:off x="2588119" y="4187370"/>
              <a:ext cx="202019" cy="414669"/>
            </a:xfrm>
            <a:custGeom>
              <a:avLst/>
              <a:gdLst>
                <a:gd name="connsiteX0" fmla="*/ 0 w 202019"/>
                <a:gd name="connsiteY0" fmla="*/ 414669 h 414669"/>
                <a:gd name="connsiteX1" fmla="*/ 10633 w 202019"/>
                <a:gd name="connsiteY1" fmla="*/ 361507 h 414669"/>
                <a:gd name="connsiteX2" fmla="*/ 31898 w 202019"/>
                <a:gd name="connsiteY2" fmla="*/ 212651 h 414669"/>
                <a:gd name="connsiteX3" fmla="*/ 53163 w 202019"/>
                <a:gd name="connsiteY3" fmla="*/ 180753 h 414669"/>
                <a:gd name="connsiteX4" fmla="*/ 85061 w 202019"/>
                <a:gd name="connsiteY4" fmla="*/ 159488 h 414669"/>
                <a:gd name="connsiteX5" fmla="*/ 95693 w 202019"/>
                <a:gd name="connsiteY5" fmla="*/ 127590 h 414669"/>
                <a:gd name="connsiteX6" fmla="*/ 148856 w 202019"/>
                <a:gd name="connsiteY6" fmla="*/ 74427 h 414669"/>
                <a:gd name="connsiteX7" fmla="*/ 159489 w 202019"/>
                <a:gd name="connsiteY7" fmla="*/ 42530 h 414669"/>
                <a:gd name="connsiteX8" fmla="*/ 202019 w 202019"/>
                <a:gd name="connsiteY8" fmla="*/ 0 h 41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019" h="414669">
                  <a:moveTo>
                    <a:pt x="0" y="414669"/>
                  </a:moveTo>
                  <a:cubicBezTo>
                    <a:pt x="3544" y="396948"/>
                    <a:pt x="8391" y="379439"/>
                    <a:pt x="10633" y="361507"/>
                  </a:cubicBezTo>
                  <a:cubicBezTo>
                    <a:pt x="14707" y="328916"/>
                    <a:pt x="11055" y="254337"/>
                    <a:pt x="31898" y="212651"/>
                  </a:cubicBezTo>
                  <a:cubicBezTo>
                    <a:pt x="37613" y="201221"/>
                    <a:pt x="44127" y="189789"/>
                    <a:pt x="53163" y="180753"/>
                  </a:cubicBezTo>
                  <a:cubicBezTo>
                    <a:pt x="62199" y="171717"/>
                    <a:pt x="74428" y="166576"/>
                    <a:pt x="85061" y="159488"/>
                  </a:cubicBezTo>
                  <a:cubicBezTo>
                    <a:pt x="88605" y="148855"/>
                    <a:pt x="88968" y="136556"/>
                    <a:pt x="95693" y="127590"/>
                  </a:cubicBezTo>
                  <a:cubicBezTo>
                    <a:pt x="110730" y="107541"/>
                    <a:pt x="148856" y="74427"/>
                    <a:pt x="148856" y="74427"/>
                  </a:cubicBezTo>
                  <a:cubicBezTo>
                    <a:pt x="152400" y="63795"/>
                    <a:pt x="152488" y="51282"/>
                    <a:pt x="159489" y="42530"/>
                  </a:cubicBezTo>
                  <a:cubicBezTo>
                    <a:pt x="227912" y="-42996"/>
                    <a:pt x="167110" y="69821"/>
                    <a:pt x="20201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A2A90A07-6959-28BD-8C86-44A071A28D05}"/>
                </a:ext>
              </a:extLst>
            </p:cNvPr>
            <p:cNvSpPr/>
            <p:nvPr/>
          </p:nvSpPr>
          <p:spPr>
            <a:xfrm>
              <a:off x="2683812" y="4219267"/>
              <a:ext cx="404703" cy="244549"/>
            </a:xfrm>
            <a:custGeom>
              <a:avLst/>
              <a:gdLst>
                <a:gd name="connsiteX0" fmla="*/ 0 w 404703"/>
                <a:gd name="connsiteY0" fmla="*/ 233916 h 244549"/>
                <a:gd name="connsiteX1" fmla="*/ 53163 w 404703"/>
                <a:gd name="connsiteY1" fmla="*/ 244549 h 244549"/>
                <a:gd name="connsiteX2" fmla="*/ 159489 w 404703"/>
                <a:gd name="connsiteY2" fmla="*/ 212651 h 244549"/>
                <a:gd name="connsiteX3" fmla="*/ 223284 w 404703"/>
                <a:gd name="connsiteY3" fmla="*/ 148856 h 244549"/>
                <a:gd name="connsiteX4" fmla="*/ 340242 w 404703"/>
                <a:gd name="connsiteY4" fmla="*/ 159489 h 244549"/>
                <a:gd name="connsiteX5" fmla="*/ 382773 w 404703"/>
                <a:gd name="connsiteY5" fmla="*/ 116958 h 244549"/>
                <a:gd name="connsiteX6" fmla="*/ 404038 w 404703"/>
                <a:gd name="connsiteY6" fmla="*/ 53163 h 244549"/>
                <a:gd name="connsiteX7" fmla="*/ 393405 w 404703"/>
                <a:gd name="connsiteY7" fmla="*/ 0 h 24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703" h="244549">
                  <a:moveTo>
                    <a:pt x="0" y="233916"/>
                  </a:moveTo>
                  <a:cubicBezTo>
                    <a:pt x="17721" y="237460"/>
                    <a:pt x="35091" y="244549"/>
                    <a:pt x="53163" y="244549"/>
                  </a:cubicBezTo>
                  <a:cubicBezTo>
                    <a:pt x="100382" y="244549"/>
                    <a:pt x="127063" y="241474"/>
                    <a:pt x="159489" y="212651"/>
                  </a:cubicBezTo>
                  <a:cubicBezTo>
                    <a:pt x="181966" y="192671"/>
                    <a:pt x="223284" y="148856"/>
                    <a:pt x="223284" y="148856"/>
                  </a:cubicBezTo>
                  <a:cubicBezTo>
                    <a:pt x="262270" y="152400"/>
                    <a:pt x="301855" y="167166"/>
                    <a:pt x="340242" y="159489"/>
                  </a:cubicBezTo>
                  <a:cubicBezTo>
                    <a:pt x="359902" y="155557"/>
                    <a:pt x="382773" y="116958"/>
                    <a:pt x="382773" y="116958"/>
                  </a:cubicBezTo>
                  <a:cubicBezTo>
                    <a:pt x="389861" y="95693"/>
                    <a:pt x="408434" y="75143"/>
                    <a:pt x="404038" y="53163"/>
                  </a:cubicBezTo>
                  <a:lnTo>
                    <a:pt x="39340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E4EA0AD-75DF-B465-16A7-1709668B83DC}"/>
                </a:ext>
              </a:extLst>
            </p:cNvPr>
            <p:cNvSpPr/>
            <p:nvPr/>
          </p:nvSpPr>
          <p:spPr>
            <a:xfrm>
              <a:off x="2651533" y="4485081"/>
              <a:ext cx="64177" cy="53163"/>
            </a:xfrm>
            <a:custGeom>
              <a:avLst/>
              <a:gdLst>
                <a:gd name="connsiteX0" fmla="*/ 64177 w 64177"/>
                <a:gd name="connsiteY0" fmla="*/ 0 h 53163"/>
                <a:gd name="connsiteX1" fmla="*/ 382 w 64177"/>
                <a:gd name="connsiteY1" fmla="*/ 42530 h 53163"/>
                <a:gd name="connsiteX2" fmla="*/ 382 w 64177"/>
                <a:gd name="connsiteY2" fmla="*/ 53163 h 5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77" h="53163">
                  <a:moveTo>
                    <a:pt x="64177" y="0"/>
                  </a:moveTo>
                  <a:cubicBezTo>
                    <a:pt x="6961" y="11444"/>
                    <a:pt x="12427" y="-5651"/>
                    <a:pt x="382" y="42530"/>
                  </a:cubicBezTo>
                  <a:cubicBezTo>
                    <a:pt x="-478" y="45969"/>
                    <a:pt x="382" y="49619"/>
                    <a:pt x="382" y="531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C8011A4-FDB3-2925-CA5B-BC23915E85BA}"/>
                </a:ext>
              </a:extLst>
            </p:cNvPr>
            <p:cNvSpPr/>
            <p:nvPr/>
          </p:nvSpPr>
          <p:spPr>
            <a:xfrm>
              <a:off x="2098046" y="4633820"/>
              <a:ext cx="394379" cy="372257"/>
            </a:xfrm>
            <a:custGeom>
              <a:avLst/>
              <a:gdLst>
                <a:gd name="connsiteX0" fmla="*/ 373114 w 373114"/>
                <a:gd name="connsiteY0" fmla="*/ 0 h 340242"/>
                <a:gd name="connsiteX1" fmla="*/ 298686 w 373114"/>
                <a:gd name="connsiteY1" fmla="*/ 95693 h 340242"/>
                <a:gd name="connsiteX2" fmla="*/ 266789 w 373114"/>
                <a:gd name="connsiteY2" fmla="*/ 106325 h 340242"/>
                <a:gd name="connsiteX3" fmla="*/ 234891 w 373114"/>
                <a:gd name="connsiteY3" fmla="*/ 127590 h 340242"/>
                <a:gd name="connsiteX4" fmla="*/ 202993 w 373114"/>
                <a:gd name="connsiteY4" fmla="*/ 138223 h 340242"/>
                <a:gd name="connsiteX5" fmla="*/ 139198 w 373114"/>
                <a:gd name="connsiteY5" fmla="*/ 180753 h 340242"/>
                <a:gd name="connsiteX6" fmla="*/ 107300 w 373114"/>
                <a:gd name="connsiteY6" fmla="*/ 202018 h 340242"/>
                <a:gd name="connsiteX7" fmla="*/ 43505 w 373114"/>
                <a:gd name="connsiteY7" fmla="*/ 233916 h 340242"/>
                <a:gd name="connsiteX8" fmla="*/ 32872 w 373114"/>
                <a:gd name="connsiteY8" fmla="*/ 265814 h 340242"/>
                <a:gd name="connsiteX9" fmla="*/ 975 w 373114"/>
                <a:gd name="connsiteY9" fmla="*/ 287079 h 340242"/>
                <a:gd name="connsiteX10" fmla="*/ 11607 w 373114"/>
                <a:gd name="connsiteY10" fmla="*/ 340242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3114" h="340242">
                  <a:moveTo>
                    <a:pt x="373114" y="0"/>
                  </a:moveTo>
                  <a:cubicBezTo>
                    <a:pt x="360352" y="21270"/>
                    <a:pt x="327258" y="86169"/>
                    <a:pt x="298686" y="95693"/>
                  </a:cubicBezTo>
                  <a:lnTo>
                    <a:pt x="266789" y="106325"/>
                  </a:lnTo>
                  <a:cubicBezTo>
                    <a:pt x="256156" y="113413"/>
                    <a:pt x="246321" y="121875"/>
                    <a:pt x="234891" y="127590"/>
                  </a:cubicBezTo>
                  <a:cubicBezTo>
                    <a:pt x="224866" y="132602"/>
                    <a:pt x="212790" y="132780"/>
                    <a:pt x="202993" y="138223"/>
                  </a:cubicBezTo>
                  <a:cubicBezTo>
                    <a:pt x="180652" y="150635"/>
                    <a:pt x="160463" y="166576"/>
                    <a:pt x="139198" y="180753"/>
                  </a:cubicBezTo>
                  <a:cubicBezTo>
                    <a:pt x="128565" y="187841"/>
                    <a:pt x="119423" y="197977"/>
                    <a:pt x="107300" y="202018"/>
                  </a:cubicBezTo>
                  <a:cubicBezTo>
                    <a:pt x="63280" y="216692"/>
                    <a:pt x="84728" y="206434"/>
                    <a:pt x="43505" y="233916"/>
                  </a:cubicBezTo>
                  <a:cubicBezTo>
                    <a:pt x="39961" y="244549"/>
                    <a:pt x="39873" y="257062"/>
                    <a:pt x="32872" y="265814"/>
                  </a:cubicBezTo>
                  <a:cubicBezTo>
                    <a:pt x="24889" y="275792"/>
                    <a:pt x="4486" y="274792"/>
                    <a:pt x="975" y="287079"/>
                  </a:cubicBezTo>
                  <a:cubicBezTo>
                    <a:pt x="-3990" y="304456"/>
                    <a:pt x="11607" y="340242"/>
                    <a:pt x="11607" y="34024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97FC3C9B-AD0B-6164-52B1-95FA58398A90}"/>
                </a:ext>
              </a:extLst>
            </p:cNvPr>
            <p:cNvSpPr/>
            <p:nvPr/>
          </p:nvSpPr>
          <p:spPr>
            <a:xfrm>
              <a:off x="2341996" y="4772160"/>
              <a:ext cx="44105" cy="244549"/>
            </a:xfrm>
            <a:custGeom>
              <a:avLst/>
              <a:gdLst>
                <a:gd name="connsiteX0" fmla="*/ 44105 w 44105"/>
                <a:gd name="connsiteY0" fmla="*/ 0 h 244549"/>
                <a:gd name="connsiteX1" fmla="*/ 1575 w 44105"/>
                <a:gd name="connsiteY1" fmla="*/ 53163 h 244549"/>
                <a:gd name="connsiteX2" fmla="*/ 12207 w 44105"/>
                <a:gd name="connsiteY2" fmla="*/ 116958 h 244549"/>
                <a:gd name="connsiteX3" fmla="*/ 33472 w 44105"/>
                <a:gd name="connsiteY3" fmla="*/ 180754 h 244549"/>
                <a:gd name="connsiteX4" fmla="*/ 44105 w 44105"/>
                <a:gd name="connsiteY4" fmla="*/ 212651 h 244549"/>
                <a:gd name="connsiteX5" fmla="*/ 44105 w 44105"/>
                <a:gd name="connsiteY5" fmla="*/ 244549 h 24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105" h="244549">
                  <a:moveTo>
                    <a:pt x="44105" y="0"/>
                  </a:moveTo>
                  <a:cubicBezTo>
                    <a:pt x="29928" y="17721"/>
                    <a:pt x="7546" y="31269"/>
                    <a:pt x="1575" y="53163"/>
                  </a:cubicBezTo>
                  <a:cubicBezTo>
                    <a:pt x="-4097" y="73962"/>
                    <a:pt x="6978" y="96043"/>
                    <a:pt x="12207" y="116958"/>
                  </a:cubicBezTo>
                  <a:cubicBezTo>
                    <a:pt x="17643" y="138704"/>
                    <a:pt x="26383" y="159489"/>
                    <a:pt x="33472" y="180754"/>
                  </a:cubicBezTo>
                  <a:cubicBezTo>
                    <a:pt x="37016" y="191386"/>
                    <a:pt x="44105" y="201443"/>
                    <a:pt x="44105" y="212651"/>
                  </a:cubicBezTo>
                  <a:lnTo>
                    <a:pt x="44105" y="244549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1EB75872-1949-B735-5533-CC82DF676901}"/>
                </a:ext>
              </a:extLst>
            </p:cNvPr>
            <p:cNvSpPr/>
            <p:nvPr/>
          </p:nvSpPr>
          <p:spPr>
            <a:xfrm>
              <a:off x="1769395" y="4846588"/>
              <a:ext cx="425320" cy="91638"/>
            </a:xfrm>
            <a:custGeom>
              <a:avLst/>
              <a:gdLst>
                <a:gd name="connsiteX0" fmla="*/ 425320 w 425320"/>
                <a:gd name="connsiteY0" fmla="*/ 21265 h 91638"/>
                <a:gd name="connsiteX1" fmla="*/ 372157 w 425320"/>
                <a:gd name="connsiteY1" fmla="*/ 10633 h 91638"/>
                <a:gd name="connsiteX2" fmla="*/ 329627 w 425320"/>
                <a:gd name="connsiteY2" fmla="*/ 0 h 91638"/>
                <a:gd name="connsiteX3" fmla="*/ 276464 w 425320"/>
                <a:gd name="connsiteY3" fmla="*/ 10633 h 91638"/>
                <a:gd name="connsiteX4" fmla="*/ 138241 w 425320"/>
                <a:gd name="connsiteY4" fmla="*/ 21265 h 91638"/>
                <a:gd name="connsiteX5" fmla="*/ 53180 w 425320"/>
                <a:gd name="connsiteY5" fmla="*/ 31898 h 91638"/>
                <a:gd name="connsiteX6" fmla="*/ 17 w 425320"/>
                <a:gd name="connsiteY6" fmla="*/ 74428 h 9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320" h="91638">
                  <a:moveTo>
                    <a:pt x="425320" y="21265"/>
                  </a:moveTo>
                  <a:cubicBezTo>
                    <a:pt x="407599" y="17721"/>
                    <a:pt x="389799" y="14553"/>
                    <a:pt x="372157" y="10633"/>
                  </a:cubicBezTo>
                  <a:cubicBezTo>
                    <a:pt x="357892" y="7463"/>
                    <a:pt x="344240" y="0"/>
                    <a:pt x="329627" y="0"/>
                  </a:cubicBezTo>
                  <a:cubicBezTo>
                    <a:pt x="311555" y="0"/>
                    <a:pt x="294425" y="8637"/>
                    <a:pt x="276464" y="10633"/>
                  </a:cubicBezTo>
                  <a:cubicBezTo>
                    <a:pt x="230536" y="15736"/>
                    <a:pt x="184243" y="16884"/>
                    <a:pt x="138241" y="21265"/>
                  </a:cubicBezTo>
                  <a:cubicBezTo>
                    <a:pt x="109795" y="23974"/>
                    <a:pt x="81534" y="28354"/>
                    <a:pt x="53180" y="31898"/>
                  </a:cubicBezTo>
                  <a:cubicBezTo>
                    <a:pt x="-2489" y="87567"/>
                    <a:pt x="17" y="110122"/>
                    <a:pt x="17" y="744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06C35422-B0B9-FBF2-0747-9EDA7830B044}"/>
                </a:ext>
              </a:extLst>
            </p:cNvPr>
            <p:cNvSpPr/>
            <p:nvPr/>
          </p:nvSpPr>
          <p:spPr>
            <a:xfrm>
              <a:off x="1535496" y="4687100"/>
              <a:ext cx="95874" cy="223283"/>
            </a:xfrm>
            <a:custGeom>
              <a:avLst/>
              <a:gdLst>
                <a:gd name="connsiteX0" fmla="*/ 0 w 95874"/>
                <a:gd name="connsiteY0" fmla="*/ 0 h 223283"/>
                <a:gd name="connsiteX1" fmla="*/ 31898 w 95874"/>
                <a:gd name="connsiteY1" fmla="*/ 85060 h 223283"/>
                <a:gd name="connsiteX2" fmla="*/ 85061 w 95874"/>
                <a:gd name="connsiteY2" fmla="*/ 170121 h 223283"/>
                <a:gd name="connsiteX3" fmla="*/ 85061 w 95874"/>
                <a:gd name="connsiteY3" fmla="*/ 223283 h 2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874" h="223283">
                  <a:moveTo>
                    <a:pt x="0" y="0"/>
                  </a:moveTo>
                  <a:cubicBezTo>
                    <a:pt x="25209" y="126041"/>
                    <a:pt x="-7926" y="-4545"/>
                    <a:pt x="31898" y="85060"/>
                  </a:cubicBezTo>
                  <a:cubicBezTo>
                    <a:pt x="69191" y="168971"/>
                    <a:pt x="27678" y="131866"/>
                    <a:pt x="85061" y="170121"/>
                  </a:cubicBezTo>
                  <a:cubicBezTo>
                    <a:pt x="98199" y="209536"/>
                    <a:pt x="100705" y="191994"/>
                    <a:pt x="85061" y="22328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56EA74DE-AC37-445A-E78C-2A388A91C6CD}"/>
                </a:ext>
              </a:extLst>
            </p:cNvPr>
            <p:cNvSpPr/>
            <p:nvPr/>
          </p:nvSpPr>
          <p:spPr>
            <a:xfrm>
              <a:off x="3406826" y="4187370"/>
              <a:ext cx="138224" cy="414669"/>
            </a:xfrm>
            <a:custGeom>
              <a:avLst/>
              <a:gdLst>
                <a:gd name="connsiteX0" fmla="*/ 138224 w 138224"/>
                <a:gd name="connsiteY0" fmla="*/ 414669 h 414669"/>
                <a:gd name="connsiteX1" fmla="*/ 116959 w 138224"/>
                <a:gd name="connsiteY1" fmla="*/ 361507 h 414669"/>
                <a:gd name="connsiteX2" fmla="*/ 95693 w 138224"/>
                <a:gd name="connsiteY2" fmla="*/ 340241 h 414669"/>
                <a:gd name="connsiteX3" fmla="*/ 74428 w 138224"/>
                <a:gd name="connsiteY3" fmla="*/ 265813 h 414669"/>
                <a:gd name="connsiteX4" fmla="*/ 21266 w 138224"/>
                <a:gd name="connsiteY4" fmla="*/ 202018 h 414669"/>
                <a:gd name="connsiteX5" fmla="*/ 0 w 138224"/>
                <a:gd name="connsiteY5" fmla="*/ 159488 h 414669"/>
                <a:gd name="connsiteX6" fmla="*/ 21266 w 138224"/>
                <a:gd name="connsiteY6" fmla="*/ 74427 h 414669"/>
                <a:gd name="connsiteX7" fmla="*/ 31898 w 138224"/>
                <a:gd name="connsiteY7" fmla="*/ 42530 h 414669"/>
                <a:gd name="connsiteX8" fmla="*/ 21266 w 138224"/>
                <a:gd name="connsiteY8" fmla="*/ 0 h 41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224" h="414669">
                  <a:moveTo>
                    <a:pt x="138224" y="414669"/>
                  </a:moveTo>
                  <a:cubicBezTo>
                    <a:pt x="131136" y="396948"/>
                    <a:pt x="126428" y="378078"/>
                    <a:pt x="116959" y="361507"/>
                  </a:cubicBezTo>
                  <a:cubicBezTo>
                    <a:pt x="111985" y="352803"/>
                    <a:pt x="100851" y="348837"/>
                    <a:pt x="95693" y="340241"/>
                  </a:cubicBezTo>
                  <a:cubicBezTo>
                    <a:pt x="85351" y="323004"/>
                    <a:pt x="81376" y="282025"/>
                    <a:pt x="74428" y="265813"/>
                  </a:cubicBezTo>
                  <a:cubicBezTo>
                    <a:pt x="56349" y="223630"/>
                    <a:pt x="48634" y="240334"/>
                    <a:pt x="21266" y="202018"/>
                  </a:cubicBezTo>
                  <a:cubicBezTo>
                    <a:pt x="12053" y="189120"/>
                    <a:pt x="7089" y="173665"/>
                    <a:pt x="0" y="159488"/>
                  </a:cubicBezTo>
                  <a:cubicBezTo>
                    <a:pt x="7089" y="131134"/>
                    <a:pt x="13576" y="102624"/>
                    <a:pt x="21266" y="74427"/>
                  </a:cubicBezTo>
                  <a:cubicBezTo>
                    <a:pt x="24215" y="63614"/>
                    <a:pt x="31898" y="53737"/>
                    <a:pt x="31898" y="42530"/>
                  </a:cubicBezTo>
                  <a:cubicBezTo>
                    <a:pt x="31898" y="27917"/>
                    <a:pt x="21266" y="0"/>
                    <a:pt x="21266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8D952E5-E0F0-F91B-17E0-5F2306472D7C}"/>
                </a:ext>
              </a:extLst>
            </p:cNvPr>
            <p:cNvSpPr/>
            <p:nvPr/>
          </p:nvSpPr>
          <p:spPr>
            <a:xfrm>
              <a:off x="3491887" y="4091677"/>
              <a:ext cx="244549" cy="404037"/>
            </a:xfrm>
            <a:custGeom>
              <a:avLst/>
              <a:gdLst>
                <a:gd name="connsiteX0" fmla="*/ 0 w 244549"/>
                <a:gd name="connsiteY0" fmla="*/ 404037 h 404037"/>
                <a:gd name="connsiteX1" fmla="*/ 31898 w 244549"/>
                <a:gd name="connsiteY1" fmla="*/ 308344 h 404037"/>
                <a:gd name="connsiteX2" fmla="*/ 42530 w 244549"/>
                <a:gd name="connsiteY2" fmla="*/ 276446 h 404037"/>
                <a:gd name="connsiteX3" fmla="*/ 63795 w 244549"/>
                <a:gd name="connsiteY3" fmla="*/ 244548 h 404037"/>
                <a:gd name="connsiteX4" fmla="*/ 85060 w 244549"/>
                <a:gd name="connsiteY4" fmla="*/ 180753 h 404037"/>
                <a:gd name="connsiteX5" fmla="*/ 159488 w 244549"/>
                <a:gd name="connsiteY5" fmla="*/ 138223 h 404037"/>
                <a:gd name="connsiteX6" fmla="*/ 170121 w 244549"/>
                <a:gd name="connsiteY6" fmla="*/ 106325 h 404037"/>
                <a:gd name="connsiteX7" fmla="*/ 180753 w 244549"/>
                <a:gd name="connsiteY7" fmla="*/ 31897 h 404037"/>
                <a:gd name="connsiteX8" fmla="*/ 212651 w 244549"/>
                <a:gd name="connsiteY8" fmla="*/ 21265 h 404037"/>
                <a:gd name="connsiteX9" fmla="*/ 244549 w 244549"/>
                <a:gd name="connsiteY9" fmla="*/ 0 h 40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549" h="404037">
                  <a:moveTo>
                    <a:pt x="0" y="404037"/>
                  </a:moveTo>
                  <a:lnTo>
                    <a:pt x="31898" y="308344"/>
                  </a:lnTo>
                  <a:cubicBezTo>
                    <a:pt x="35442" y="297711"/>
                    <a:pt x="36313" y="285771"/>
                    <a:pt x="42530" y="276446"/>
                  </a:cubicBezTo>
                  <a:cubicBezTo>
                    <a:pt x="49618" y="265813"/>
                    <a:pt x="58605" y="256225"/>
                    <a:pt x="63795" y="244548"/>
                  </a:cubicBezTo>
                  <a:cubicBezTo>
                    <a:pt x="72899" y="224065"/>
                    <a:pt x="66409" y="193187"/>
                    <a:pt x="85060" y="180753"/>
                  </a:cubicBezTo>
                  <a:cubicBezTo>
                    <a:pt x="130146" y="150696"/>
                    <a:pt x="105528" y="165203"/>
                    <a:pt x="159488" y="138223"/>
                  </a:cubicBezTo>
                  <a:cubicBezTo>
                    <a:pt x="163032" y="127590"/>
                    <a:pt x="167923" y="117315"/>
                    <a:pt x="170121" y="106325"/>
                  </a:cubicBezTo>
                  <a:cubicBezTo>
                    <a:pt x="175036" y="81750"/>
                    <a:pt x="169545" y="54312"/>
                    <a:pt x="180753" y="31897"/>
                  </a:cubicBezTo>
                  <a:cubicBezTo>
                    <a:pt x="185765" y="21872"/>
                    <a:pt x="202018" y="24809"/>
                    <a:pt x="212651" y="21265"/>
                  </a:cubicBezTo>
                  <a:lnTo>
                    <a:pt x="24454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11B416C3-F4F9-BC0C-825F-5A6B2354D058}"/>
                </a:ext>
              </a:extLst>
            </p:cNvPr>
            <p:cNvSpPr/>
            <p:nvPr/>
          </p:nvSpPr>
          <p:spPr>
            <a:xfrm>
              <a:off x="3502519" y="4198002"/>
              <a:ext cx="520996" cy="350875"/>
            </a:xfrm>
            <a:custGeom>
              <a:avLst/>
              <a:gdLst>
                <a:gd name="connsiteX0" fmla="*/ 0 w 520996"/>
                <a:gd name="connsiteY0" fmla="*/ 350875 h 350875"/>
                <a:gd name="connsiteX1" fmla="*/ 63796 w 520996"/>
                <a:gd name="connsiteY1" fmla="*/ 340242 h 350875"/>
                <a:gd name="connsiteX2" fmla="*/ 106326 w 520996"/>
                <a:gd name="connsiteY2" fmla="*/ 329609 h 350875"/>
                <a:gd name="connsiteX3" fmla="*/ 233917 w 520996"/>
                <a:gd name="connsiteY3" fmla="*/ 318977 h 350875"/>
                <a:gd name="connsiteX4" fmla="*/ 265814 w 520996"/>
                <a:gd name="connsiteY4" fmla="*/ 244549 h 350875"/>
                <a:gd name="connsiteX5" fmla="*/ 287080 w 520996"/>
                <a:gd name="connsiteY5" fmla="*/ 223284 h 350875"/>
                <a:gd name="connsiteX6" fmla="*/ 329610 w 520996"/>
                <a:gd name="connsiteY6" fmla="*/ 159488 h 350875"/>
                <a:gd name="connsiteX7" fmla="*/ 340242 w 520996"/>
                <a:gd name="connsiteY7" fmla="*/ 127591 h 350875"/>
                <a:gd name="connsiteX8" fmla="*/ 414670 w 520996"/>
                <a:gd name="connsiteY8" fmla="*/ 53163 h 350875"/>
                <a:gd name="connsiteX9" fmla="*/ 489098 w 520996"/>
                <a:gd name="connsiteY9" fmla="*/ 31898 h 350875"/>
                <a:gd name="connsiteX10" fmla="*/ 520996 w 520996"/>
                <a:gd name="connsiteY10" fmla="*/ 21265 h 350875"/>
                <a:gd name="connsiteX11" fmla="*/ 520996 w 520996"/>
                <a:gd name="connsiteY11" fmla="*/ 0 h 350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996" h="350875">
                  <a:moveTo>
                    <a:pt x="0" y="350875"/>
                  </a:moveTo>
                  <a:cubicBezTo>
                    <a:pt x="21265" y="347331"/>
                    <a:pt x="42656" y="344470"/>
                    <a:pt x="63796" y="340242"/>
                  </a:cubicBezTo>
                  <a:cubicBezTo>
                    <a:pt x="78125" y="337376"/>
                    <a:pt x="91826" y="331422"/>
                    <a:pt x="106326" y="329609"/>
                  </a:cubicBezTo>
                  <a:cubicBezTo>
                    <a:pt x="148674" y="324316"/>
                    <a:pt x="191387" y="322521"/>
                    <a:pt x="233917" y="318977"/>
                  </a:cubicBezTo>
                  <a:cubicBezTo>
                    <a:pt x="311329" y="202857"/>
                    <a:pt x="197146" y="381883"/>
                    <a:pt x="265814" y="244549"/>
                  </a:cubicBezTo>
                  <a:cubicBezTo>
                    <a:pt x="270297" y="235583"/>
                    <a:pt x="281065" y="231304"/>
                    <a:pt x="287080" y="223284"/>
                  </a:cubicBezTo>
                  <a:cubicBezTo>
                    <a:pt x="302415" y="202838"/>
                    <a:pt x="329610" y="159488"/>
                    <a:pt x="329610" y="159488"/>
                  </a:cubicBezTo>
                  <a:cubicBezTo>
                    <a:pt x="333154" y="148856"/>
                    <a:pt x="335230" y="137615"/>
                    <a:pt x="340242" y="127591"/>
                  </a:cubicBezTo>
                  <a:cubicBezTo>
                    <a:pt x="355747" y="96580"/>
                    <a:pt x="383659" y="68669"/>
                    <a:pt x="414670" y="53163"/>
                  </a:cubicBezTo>
                  <a:cubicBezTo>
                    <a:pt x="431669" y="44663"/>
                    <a:pt x="473194" y="36442"/>
                    <a:pt x="489098" y="31898"/>
                  </a:cubicBezTo>
                  <a:cubicBezTo>
                    <a:pt x="499875" y="28819"/>
                    <a:pt x="513071" y="29190"/>
                    <a:pt x="520996" y="21265"/>
                  </a:cubicBezTo>
                  <a:lnTo>
                    <a:pt x="520996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3FAE5F06-AC46-38AD-F965-E11349E255F6}"/>
                </a:ext>
              </a:extLst>
            </p:cNvPr>
            <p:cNvSpPr/>
            <p:nvPr/>
          </p:nvSpPr>
          <p:spPr>
            <a:xfrm>
              <a:off x="4257431" y="4229900"/>
              <a:ext cx="191386" cy="372139"/>
            </a:xfrm>
            <a:custGeom>
              <a:avLst/>
              <a:gdLst>
                <a:gd name="connsiteX0" fmla="*/ 191386 w 191386"/>
                <a:gd name="connsiteY0" fmla="*/ 372139 h 372139"/>
                <a:gd name="connsiteX1" fmla="*/ 138223 w 191386"/>
                <a:gd name="connsiteY1" fmla="*/ 329609 h 372139"/>
                <a:gd name="connsiteX2" fmla="*/ 74428 w 191386"/>
                <a:gd name="connsiteY2" fmla="*/ 265814 h 372139"/>
                <a:gd name="connsiteX3" fmla="*/ 53163 w 191386"/>
                <a:gd name="connsiteY3" fmla="*/ 202018 h 372139"/>
                <a:gd name="connsiteX4" fmla="*/ 31898 w 191386"/>
                <a:gd name="connsiteY4" fmla="*/ 95693 h 372139"/>
                <a:gd name="connsiteX5" fmla="*/ 10633 w 191386"/>
                <a:gd name="connsiteY5" fmla="*/ 21265 h 372139"/>
                <a:gd name="connsiteX6" fmla="*/ 0 w 191386"/>
                <a:gd name="connsiteY6" fmla="*/ 0 h 37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386" h="372139">
                  <a:moveTo>
                    <a:pt x="191386" y="372139"/>
                  </a:moveTo>
                  <a:cubicBezTo>
                    <a:pt x="173665" y="357962"/>
                    <a:pt x="155015" y="344875"/>
                    <a:pt x="138223" y="329609"/>
                  </a:cubicBezTo>
                  <a:cubicBezTo>
                    <a:pt x="115971" y="309380"/>
                    <a:pt x="74428" y="265814"/>
                    <a:pt x="74428" y="265814"/>
                  </a:cubicBezTo>
                  <a:cubicBezTo>
                    <a:pt x="67340" y="244549"/>
                    <a:pt x="56333" y="224208"/>
                    <a:pt x="53163" y="202018"/>
                  </a:cubicBezTo>
                  <a:cubicBezTo>
                    <a:pt x="35018" y="75008"/>
                    <a:pt x="53105" y="169918"/>
                    <a:pt x="31898" y="95693"/>
                  </a:cubicBezTo>
                  <a:cubicBezTo>
                    <a:pt x="21820" y="60420"/>
                    <a:pt x="23375" y="53121"/>
                    <a:pt x="10633" y="21265"/>
                  </a:cubicBezTo>
                  <a:cubicBezTo>
                    <a:pt x="7690" y="13907"/>
                    <a:pt x="3544" y="7088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2E484FD-2A45-32D0-FD77-E002D7ED3F57}"/>
                </a:ext>
              </a:extLst>
            </p:cNvPr>
            <p:cNvSpPr/>
            <p:nvPr/>
          </p:nvSpPr>
          <p:spPr>
            <a:xfrm>
              <a:off x="4342492" y="4357490"/>
              <a:ext cx="223283" cy="233917"/>
            </a:xfrm>
            <a:custGeom>
              <a:avLst/>
              <a:gdLst>
                <a:gd name="connsiteX0" fmla="*/ 63795 w 223283"/>
                <a:gd name="connsiteY0" fmla="*/ 233917 h 233917"/>
                <a:gd name="connsiteX1" fmla="*/ 42530 w 223283"/>
                <a:gd name="connsiteY1" fmla="*/ 180754 h 233917"/>
                <a:gd name="connsiteX2" fmla="*/ 0 w 223283"/>
                <a:gd name="connsiteY2" fmla="*/ 116959 h 233917"/>
                <a:gd name="connsiteX3" fmla="*/ 42530 w 223283"/>
                <a:gd name="connsiteY3" fmla="*/ 63796 h 233917"/>
                <a:gd name="connsiteX4" fmla="*/ 116958 w 223283"/>
                <a:gd name="connsiteY4" fmla="*/ 21266 h 233917"/>
                <a:gd name="connsiteX5" fmla="*/ 223283 w 223283"/>
                <a:gd name="connsiteY5" fmla="*/ 0 h 2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283" h="233917">
                  <a:moveTo>
                    <a:pt x="63795" y="233917"/>
                  </a:moveTo>
                  <a:cubicBezTo>
                    <a:pt x="56707" y="216196"/>
                    <a:pt x="51669" y="197510"/>
                    <a:pt x="42530" y="180754"/>
                  </a:cubicBezTo>
                  <a:cubicBezTo>
                    <a:pt x="30292" y="158317"/>
                    <a:pt x="0" y="116959"/>
                    <a:pt x="0" y="116959"/>
                  </a:cubicBezTo>
                  <a:cubicBezTo>
                    <a:pt x="20698" y="54860"/>
                    <a:pt x="-5564" y="111890"/>
                    <a:pt x="42530" y="63796"/>
                  </a:cubicBezTo>
                  <a:cubicBezTo>
                    <a:pt x="88976" y="17350"/>
                    <a:pt x="29830" y="33713"/>
                    <a:pt x="116958" y="21266"/>
                  </a:cubicBezTo>
                  <a:cubicBezTo>
                    <a:pt x="221360" y="6352"/>
                    <a:pt x="189376" y="33910"/>
                    <a:pt x="223283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37446B43-BCE0-3BCC-11FA-E3FA8524A853}"/>
                </a:ext>
              </a:extLst>
            </p:cNvPr>
            <p:cNvSpPr/>
            <p:nvPr/>
          </p:nvSpPr>
          <p:spPr>
            <a:xfrm>
              <a:off x="4076678" y="4312723"/>
              <a:ext cx="329609" cy="278684"/>
            </a:xfrm>
            <a:custGeom>
              <a:avLst/>
              <a:gdLst>
                <a:gd name="connsiteX0" fmla="*/ 329609 w 329609"/>
                <a:gd name="connsiteY0" fmla="*/ 278684 h 278684"/>
                <a:gd name="connsiteX1" fmla="*/ 244548 w 329609"/>
                <a:gd name="connsiteY1" fmla="*/ 225521 h 278684"/>
                <a:gd name="connsiteX2" fmla="*/ 159488 w 329609"/>
                <a:gd name="connsiteY2" fmla="*/ 161726 h 278684"/>
                <a:gd name="connsiteX3" fmla="*/ 95693 w 329609"/>
                <a:gd name="connsiteY3" fmla="*/ 119195 h 278684"/>
                <a:gd name="connsiteX4" fmla="*/ 31897 w 329609"/>
                <a:gd name="connsiteY4" fmla="*/ 66033 h 278684"/>
                <a:gd name="connsiteX5" fmla="*/ 0 w 329609"/>
                <a:gd name="connsiteY5" fmla="*/ 23502 h 27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609" h="278684">
                  <a:moveTo>
                    <a:pt x="329609" y="278684"/>
                  </a:moveTo>
                  <a:cubicBezTo>
                    <a:pt x="237434" y="241814"/>
                    <a:pt x="309678" y="278809"/>
                    <a:pt x="244548" y="225521"/>
                  </a:cubicBezTo>
                  <a:cubicBezTo>
                    <a:pt x="217118" y="203078"/>
                    <a:pt x="188977" y="181386"/>
                    <a:pt x="159488" y="161726"/>
                  </a:cubicBezTo>
                  <a:cubicBezTo>
                    <a:pt x="138223" y="147549"/>
                    <a:pt x="113765" y="137267"/>
                    <a:pt x="95693" y="119195"/>
                  </a:cubicBezTo>
                  <a:cubicBezTo>
                    <a:pt x="54759" y="78262"/>
                    <a:pt x="76306" y="95639"/>
                    <a:pt x="31897" y="66033"/>
                  </a:cubicBezTo>
                  <a:cubicBezTo>
                    <a:pt x="8126" y="-5281"/>
                    <a:pt x="20656" y="-17812"/>
                    <a:pt x="0" y="2350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8CE8A594-427B-56D8-6D82-B9EF37C022DC}"/>
                </a:ext>
              </a:extLst>
            </p:cNvPr>
            <p:cNvSpPr/>
            <p:nvPr/>
          </p:nvSpPr>
          <p:spPr>
            <a:xfrm>
              <a:off x="3002789" y="4665834"/>
              <a:ext cx="191386" cy="318977"/>
            </a:xfrm>
            <a:custGeom>
              <a:avLst/>
              <a:gdLst>
                <a:gd name="connsiteX0" fmla="*/ 148856 w 148856"/>
                <a:gd name="connsiteY0" fmla="*/ 0 h 265814"/>
                <a:gd name="connsiteX1" fmla="*/ 95693 w 148856"/>
                <a:gd name="connsiteY1" fmla="*/ 42531 h 265814"/>
                <a:gd name="connsiteX2" fmla="*/ 42530 w 148856"/>
                <a:gd name="connsiteY2" fmla="*/ 53163 h 265814"/>
                <a:gd name="connsiteX3" fmla="*/ 10633 w 148856"/>
                <a:gd name="connsiteY3" fmla="*/ 74428 h 265814"/>
                <a:gd name="connsiteX4" fmla="*/ 0 w 148856"/>
                <a:gd name="connsiteY4" fmla="*/ 106326 h 265814"/>
                <a:gd name="connsiteX5" fmla="*/ 31898 w 148856"/>
                <a:gd name="connsiteY5" fmla="*/ 180754 h 265814"/>
                <a:gd name="connsiteX6" fmla="*/ 63796 w 148856"/>
                <a:gd name="connsiteY6" fmla="*/ 212652 h 265814"/>
                <a:gd name="connsiteX7" fmla="*/ 74428 w 148856"/>
                <a:gd name="connsiteY7" fmla="*/ 244549 h 265814"/>
                <a:gd name="connsiteX8" fmla="*/ 106326 w 148856"/>
                <a:gd name="connsiteY8" fmla="*/ 265814 h 26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56" h="265814">
                  <a:moveTo>
                    <a:pt x="148856" y="0"/>
                  </a:moveTo>
                  <a:cubicBezTo>
                    <a:pt x="131135" y="14177"/>
                    <a:pt x="115991" y="32382"/>
                    <a:pt x="95693" y="42531"/>
                  </a:cubicBezTo>
                  <a:cubicBezTo>
                    <a:pt x="79529" y="50613"/>
                    <a:pt x="59451" y="46818"/>
                    <a:pt x="42530" y="53163"/>
                  </a:cubicBezTo>
                  <a:cubicBezTo>
                    <a:pt x="30565" y="57650"/>
                    <a:pt x="21265" y="67340"/>
                    <a:pt x="10633" y="74428"/>
                  </a:cubicBezTo>
                  <a:cubicBezTo>
                    <a:pt x="7089" y="85061"/>
                    <a:pt x="0" y="95118"/>
                    <a:pt x="0" y="106326"/>
                  </a:cubicBezTo>
                  <a:cubicBezTo>
                    <a:pt x="0" y="134698"/>
                    <a:pt x="14536" y="159920"/>
                    <a:pt x="31898" y="180754"/>
                  </a:cubicBezTo>
                  <a:cubicBezTo>
                    <a:pt x="41524" y="192306"/>
                    <a:pt x="53163" y="202019"/>
                    <a:pt x="63796" y="212652"/>
                  </a:cubicBezTo>
                  <a:cubicBezTo>
                    <a:pt x="67340" y="223284"/>
                    <a:pt x="67427" y="235798"/>
                    <a:pt x="74428" y="244549"/>
                  </a:cubicBezTo>
                  <a:cubicBezTo>
                    <a:pt x="82411" y="254528"/>
                    <a:pt x="106326" y="265814"/>
                    <a:pt x="106326" y="26581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9B4AD9C-F896-5A78-E72C-DE43AAF5FE62}"/>
                </a:ext>
              </a:extLst>
            </p:cNvPr>
            <p:cNvSpPr/>
            <p:nvPr/>
          </p:nvSpPr>
          <p:spPr>
            <a:xfrm>
              <a:off x="2694445" y="4825323"/>
              <a:ext cx="287079" cy="159545"/>
            </a:xfrm>
            <a:custGeom>
              <a:avLst/>
              <a:gdLst>
                <a:gd name="connsiteX0" fmla="*/ 287079 w 287079"/>
                <a:gd name="connsiteY0" fmla="*/ 0 h 159545"/>
                <a:gd name="connsiteX1" fmla="*/ 233916 w 287079"/>
                <a:gd name="connsiteY1" fmla="*/ 21265 h 159545"/>
                <a:gd name="connsiteX2" fmla="*/ 159488 w 287079"/>
                <a:gd name="connsiteY2" fmla="*/ 31898 h 159545"/>
                <a:gd name="connsiteX3" fmla="*/ 127591 w 287079"/>
                <a:gd name="connsiteY3" fmla="*/ 42530 h 159545"/>
                <a:gd name="connsiteX4" fmla="*/ 95693 w 287079"/>
                <a:gd name="connsiteY4" fmla="*/ 106326 h 159545"/>
                <a:gd name="connsiteX5" fmla="*/ 85061 w 287079"/>
                <a:gd name="connsiteY5" fmla="*/ 138223 h 159545"/>
                <a:gd name="connsiteX6" fmla="*/ 0 w 287079"/>
                <a:gd name="connsiteY6" fmla="*/ 159488 h 15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079" h="159545">
                  <a:moveTo>
                    <a:pt x="287079" y="0"/>
                  </a:moveTo>
                  <a:cubicBezTo>
                    <a:pt x="269358" y="7088"/>
                    <a:pt x="252432" y="16636"/>
                    <a:pt x="233916" y="21265"/>
                  </a:cubicBezTo>
                  <a:cubicBezTo>
                    <a:pt x="209603" y="27343"/>
                    <a:pt x="184063" y="26983"/>
                    <a:pt x="159488" y="31898"/>
                  </a:cubicBezTo>
                  <a:cubicBezTo>
                    <a:pt x="148498" y="34096"/>
                    <a:pt x="138223" y="38986"/>
                    <a:pt x="127591" y="42530"/>
                  </a:cubicBezTo>
                  <a:cubicBezTo>
                    <a:pt x="100863" y="122710"/>
                    <a:pt x="136918" y="23875"/>
                    <a:pt x="95693" y="106326"/>
                  </a:cubicBezTo>
                  <a:cubicBezTo>
                    <a:pt x="90681" y="116350"/>
                    <a:pt x="94181" y="131709"/>
                    <a:pt x="85061" y="138223"/>
                  </a:cubicBezTo>
                  <a:cubicBezTo>
                    <a:pt x="52151" y="161729"/>
                    <a:pt x="31787" y="159488"/>
                    <a:pt x="0" y="15948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7ED99F2-6317-5D27-24A7-1C5609C65498}"/>
                </a:ext>
              </a:extLst>
            </p:cNvPr>
            <p:cNvSpPr/>
            <p:nvPr/>
          </p:nvSpPr>
          <p:spPr>
            <a:xfrm>
              <a:off x="3201150" y="4552985"/>
              <a:ext cx="662875" cy="378739"/>
            </a:xfrm>
            <a:custGeom>
              <a:avLst/>
              <a:gdLst>
                <a:gd name="connsiteX0" fmla="*/ 0 w 701748"/>
                <a:gd name="connsiteY0" fmla="*/ 0 h 223359"/>
                <a:gd name="connsiteX1" fmla="*/ 53162 w 701748"/>
                <a:gd name="connsiteY1" fmla="*/ 31898 h 223359"/>
                <a:gd name="connsiteX2" fmla="*/ 106325 w 701748"/>
                <a:gd name="connsiteY2" fmla="*/ 42530 h 223359"/>
                <a:gd name="connsiteX3" fmla="*/ 127590 w 701748"/>
                <a:gd name="connsiteY3" fmla="*/ 74428 h 223359"/>
                <a:gd name="connsiteX4" fmla="*/ 159488 w 701748"/>
                <a:gd name="connsiteY4" fmla="*/ 95693 h 223359"/>
                <a:gd name="connsiteX5" fmla="*/ 170121 w 701748"/>
                <a:gd name="connsiteY5" fmla="*/ 127591 h 223359"/>
                <a:gd name="connsiteX6" fmla="*/ 372139 w 701748"/>
                <a:gd name="connsiteY6" fmla="*/ 138223 h 223359"/>
                <a:gd name="connsiteX7" fmla="*/ 510362 w 701748"/>
                <a:gd name="connsiteY7" fmla="*/ 127591 h 223359"/>
                <a:gd name="connsiteX8" fmla="*/ 520995 w 701748"/>
                <a:gd name="connsiteY8" fmla="*/ 95693 h 223359"/>
                <a:gd name="connsiteX9" fmla="*/ 616688 w 701748"/>
                <a:gd name="connsiteY9" fmla="*/ 95693 h 223359"/>
                <a:gd name="connsiteX10" fmla="*/ 627321 w 701748"/>
                <a:gd name="connsiteY10" fmla="*/ 127591 h 223359"/>
                <a:gd name="connsiteX11" fmla="*/ 637953 w 701748"/>
                <a:gd name="connsiteY11" fmla="*/ 191386 h 223359"/>
                <a:gd name="connsiteX12" fmla="*/ 669851 w 701748"/>
                <a:gd name="connsiteY12" fmla="*/ 202018 h 223359"/>
                <a:gd name="connsiteX13" fmla="*/ 701748 w 701748"/>
                <a:gd name="connsiteY13" fmla="*/ 223284 h 22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1748" h="223359">
                  <a:moveTo>
                    <a:pt x="0" y="0"/>
                  </a:moveTo>
                  <a:cubicBezTo>
                    <a:pt x="17721" y="10633"/>
                    <a:pt x="33974" y="24223"/>
                    <a:pt x="53162" y="31898"/>
                  </a:cubicBezTo>
                  <a:cubicBezTo>
                    <a:pt x="69941" y="38610"/>
                    <a:pt x="90634" y="33564"/>
                    <a:pt x="106325" y="42530"/>
                  </a:cubicBezTo>
                  <a:cubicBezTo>
                    <a:pt x="117420" y="48870"/>
                    <a:pt x="118554" y="65392"/>
                    <a:pt x="127590" y="74428"/>
                  </a:cubicBezTo>
                  <a:cubicBezTo>
                    <a:pt x="136626" y="83464"/>
                    <a:pt x="148855" y="88605"/>
                    <a:pt x="159488" y="95693"/>
                  </a:cubicBezTo>
                  <a:cubicBezTo>
                    <a:pt x="163032" y="106326"/>
                    <a:pt x="163120" y="118839"/>
                    <a:pt x="170121" y="127591"/>
                  </a:cubicBezTo>
                  <a:cubicBezTo>
                    <a:pt x="214077" y="182536"/>
                    <a:pt x="345848" y="140036"/>
                    <a:pt x="372139" y="138223"/>
                  </a:cubicBezTo>
                  <a:lnTo>
                    <a:pt x="510362" y="127591"/>
                  </a:lnTo>
                  <a:cubicBezTo>
                    <a:pt x="513906" y="116958"/>
                    <a:pt x="511670" y="101910"/>
                    <a:pt x="520995" y="95693"/>
                  </a:cubicBezTo>
                  <a:cubicBezTo>
                    <a:pt x="554128" y="73604"/>
                    <a:pt x="584408" y="87623"/>
                    <a:pt x="616688" y="95693"/>
                  </a:cubicBezTo>
                  <a:cubicBezTo>
                    <a:pt x="620232" y="106326"/>
                    <a:pt x="624890" y="116650"/>
                    <a:pt x="627321" y="127591"/>
                  </a:cubicBezTo>
                  <a:cubicBezTo>
                    <a:pt x="631998" y="148636"/>
                    <a:pt x="627257" y="172668"/>
                    <a:pt x="637953" y="191386"/>
                  </a:cubicBezTo>
                  <a:cubicBezTo>
                    <a:pt x="643514" y="201117"/>
                    <a:pt x="659218" y="198474"/>
                    <a:pt x="669851" y="202018"/>
                  </a:cubicBezTo>
                  <a:cubicBezTo>
                    <a:pt x="693622" y="225790"/>
                    <a:pt x="681091" y="223284"/>
                    <a:pt x="701748" y="22328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F222F032-0AF1-DDDC-E743-1CC7A8424482}"/>
                </a:ext>
              </a:extLst>
            </p:cNvPr>
            <p:cNvSpPr/>
            <p:nvPr/>
          </p:nvSpPr>
          <p:spPr>
            <a:xfrm>
              <a:off x="3055952" y="4729630"/>
              <a:ext cx="21265" cy="53163"/>
            </a:xfrm>
            <a:custGeom>
              <a:avLst/>
              <a:gdLst>
                <a:gd name="connsiteX0" fmla="*/ 21265 w 21265"/>
                <a:gd name="connsiteY0" fmla="*/ 53163 h 53163"/>
                <a:gd name="connsiteX1" fmla="*/ 0 w 21265"/>
                <a:gd name="connsiteY1" fmla="*/ 0 h 5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65" h="53163">
                  <a:moveTo>
                    <a:pt x="21265" y="53163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B3E25DC-2E71-B034-B975-4A8A1B23C701}"/>
                </a:ext>
              </a:extLst>
            </p:cNvPr>
            <p:cNvSpPr/>
            <p:nvPr/>
          </p:nvSpPr>
          <p:spPr>
            <a:xfrm>
              <a:off x="4360101" y="4552986"/>
              <a:ext cx="216308" cy="421194"/>
            </a:xfrm>
            <a:custGeom>
              <a:avLst/>
              <a:gdLst>
                <a:gd name="connsiteX0" fmla="*/ 0 w 159489"/>
                <a:gd name="connsiteY0" fmla="*/ 0 h 287079"/>
                <a:gd name="connsiteX1" fmla="*/ 31898 w 159489"/>
                <a:gd name="connsiteY1" fmla="*/ 53163 h 287079"/>
                <a:gd name="connsiteX2" fmla="*/ 95693 w 159489"/>
                <a:gd name="connsiteY2" fmla="*/ 85060 h 287079"/>
                <a:gd name="connsiteX3" fmla="*/ 106326 w 159489"/>
                <a:gd name="connsiteY3" fmla="*/ 116958 h 287079"/>
                <a:gd name="connsiteX4" fmla="*/ 127591 w 159489"/>
                <a:gd name="connsiteY4" fmla="*/ 191386 h 287079"/>
                <a:gd name="connsiteX5" fmla="*/ 159489 w 159489"/>
                <a:gd name="connsiteY5" fmla="*/ 287079 h 2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489" h="287079">
                  <a:moveTo>
                    <a:pt x="0" y="0"/>
                  </a:moveTo>
                  <a:cubicBezTo>
                    <a:pt x="10633" y="17721"/>
                    <a:pt x="18449" y="37472"/>
                    <a:pt x="31898" y="53163"/>
                  </a:cubicBezTo>
                  <a:cubicBezTo>
                    <a:pt x="48387" y="72400"/>
                    <a:pt x="73365" y="77618"/>
                    <a:pt x="95693" y="85060"/>
                  </a:cubicBezTo>
                  <a:cubicBezTo>
                    <a:pt x="99237" y="95693"/>
                    <a:pt x="103247" y="106181"/>
                    <a:pt x="106326" y="116958"/>
                  </a:cubicBezTo>
                  <a:cubicBezTo>
                    <a:pt x="133036" y="210440"/>
                    <a:pt x="102092" y="114885"/>
                    <a:pt x="127591" y="191386"/>
                  </a:cubicBezTo>
                  <a:cubicBezTo>
                    <a:pt x="139207" y="284310"/>
                    <a:pt x="112667" y="263667"/>
                    <a:pt x="159489" y="28707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8085E28F-70C7-9658-CE59-B57123C06C28}"/>
                </a:ext>
              </a:extLst>
            </p:cNvPr>
            <p:cNvSpPr/>
            <p:nvPr/>
          </p:nvSpPr>
          <p:spPr>
            <a:xfrm>
              <a:off x="1110194" y="4304328"/>
              <a:ext cx="882502" cy="138317"/>
            </a:xfrm>
            <a:custGeom>
              <a:avLst/>
              <a:gdLst>
                <a:gd name="connsiteX0" fmla="*/ 0 w 882502"/>
                <a:gd name="connsiteY0" fmla="*/ 116958 h 138317"/>
                <a:gd name="connsiteX1" fmla="*/ 53163 w 882502"/>
                <a:gd name="connsiteY1" fmla="*/ 138223 h 138317"/>
                <a:gd name="connsiteX2" fmla="*/ 180753 w 882502"/>
                <a:gd name="connsiteY2" fmla="*/ 116958 h 138317"/>
                <a:gd name="connsiteX3" fmla="*/ 223284 w 882502"/>
                <a:gd name="connsiteY3" fmla="*/ 95693 h 138317"/>
                <a:gd name="connsiteX4" fmla="*/ 255181 w 882502"/>
                <a:gd name="connsiteY4" fmla="*/ 85060 h 138317"/>
                <a:gd name="connsiteX5" fmla="*/ 287079 w 882502"/>
                <a:gd name="connsiteY5" fmla="*/ 63795 h 138317"/>
                <a:gd name="connsiteX6" fmla="*/ 318977 w 882502"/>
                <a:gd name="connsiteY6" fmla="*/ 53162 h 138317"/>
                <a:gd name="connsiteX7" fmla="*/ 350874 w 882502"/>
                <a:gd name="connsiteY7" fmla="*/ 31897 h 138317"/>
                <a:gd name="connsiteX8" fmla="*/ 414670 w 882502"/>
                <a:gd name="connsiteY8" fmla="*/ 21265 h 138317"/>
                <a:gd name="connsiteX9" fmla="*/ 520995 w 882502"/>
                <a:gd name="connsiteY9" fmla="*/ 0 h 138317"/>
                <a:gd name="connsiteX10" fmla="*/ 669851 w 882502"/>
                <a:gd name="connsiteY10" fmla="*/ 10632 h 138317"/>
                <a:gd name="connsiteX11" fmla="*/ 765544 w 882502"/>
                <a:gd name="connsiteY11" fmla="*/ 63795 h 138317"/>
                <a:gd name="connsiteX12" fmla="*/ 808074 w 882502"/>
                <a:gd name="connsiteY12" fmla="*/ 74428 h 138317"/>
                <a:gd name="connsiteX13" fmla="*/ 861237 w 882502"/>
                <a:gd name="connsiteY13" fmla="*/ 85060 h 138317"/>
                <a:gd name="connsiteX14" fmla="*/ 882502 w 882502"/>
                <a:gd name="connsiteY14" fmla="*/ 106325 h 13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2502" h="138317">
                  <a:moveTo>
                    <a:pt x="0" y="116958"/>
                  </a:moveTo>
                  <a:cubicBezTo>
                    <a:pt x="17721" y="124046"/>
                    <a:pt x="34143" y="136638"/>
                    <a:pt x="53163" y="138223"/>
                  </a:cubicBezTo>
                  <a:cubicBezTo>
                    <a:pt x="71778" y="139774"/>
                    <a:pt x="156163" y="121876"/>
                    <a:pt x="180753" y="116958"/>
                  </a:cubicBezTo>
                  <a:cubicBezTo>
                    <a:pt x="194930" y="109870"/>
                    <a:pt x="208715" y="101937"/>
                    <a:pt x="223284" y="95693"/>
                  </a:cubicBezTo>
                  <a:cubicBezTo>
                    <a:pt x="233585" y="91278"/>
                    <a:pt x="245157" y="90072"/>
                    <a:pt x="255181" y="85060"/>
                  </a:cubicBezTo>
                  <a:cubicBezTo>
                    <a:pt x="266611" y="79345"/>
                    <a:pt x="275649" y="69510"/>
                    <a:pt x="287079" y="63795"/>
                  </a:cubicBezTo>
                  <a:cubicBezTo>
                    <a:pt x="297104" y="58783"/>
                    <a:pt x="308952" y="58174"/>
                    <a:pt x="318977" y="53162"/>
                  </a:cubicBezTo>
                  <a:cubicBezTo>
                    <a:pt x="330406" y="47447"/>
                    <a:pt x="338751" y="35938"/>
                    <a:pt x="350874" y="31897"/>
                  </a:cubicBezTo>
                  <a:cubicBezTo>
                    <a:pt x="371326" y="25080"/>
                    <a:pt x="393405" y="24809"/>
                    <a:pt x="414670" y="21265"/>
                  </a:cubicBezTo>
                  <a:cubicBezTo>
                    <a:pt x="453953" y="8170"/>
                    <a:pt x="472121" y="0"/>
                    <a:pt x="520995" y="0"/>
                  </a:cubicBezTo>
                  <a:cubicBezTo>
                    <a:pt x="570740" y="0"/>
                    <a:pt x="620232" y="7088"/>
                    <a:pt x="669851" y="10632"/>
                  </a:cubicBezTo>
                  <a:cubicBezTo>
                    <a:pt x="726968" y="48710"/>
                    <a:pt x="716418" y="49759"/>
                    <a:pt x="765544" y="63795"/>
                  </a:cubicBezTo>
                  <a:cubicBezTo>
                    <a:pt x="779595" y="67810"/>
                    <a:pt x="793809" y="71258"/>
                    <a:pt x="808074" y="74428"/>
                  </a:cubicBezTo>
                  <a:cubicBezTo>
                    <a:pt x="825716" y="78348"/>
                    <a:pt x="844626" y="77941"/>
                    <a:pt x="861237" y="85060"/>
                  </a:cubicBezTo>
                  <a:cubicBezTo>
                    <a:pt x="870451" y="89009"/>
                    <a:pt x="875414" y="99237"/>
                    <a:pt x="882502" y="1063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3523900-AB19-D749-BDD4-8C0A74469A3D}"/>
                </a:ext>
              </a:extLst>
            </p:cNvPr>
            <p:cNvSpPr/>
            <p:nvPr/>
          </p:nvSpPr>
          <p:spPr>
            <a:xfrm>
              <a:off x="2205347" y="4402109"/>
              <a:ext cx="1318438" cy="40442"/>
            </a:xfrm>
            <a:custGeom>
              <a:avLst/>
              <a:gdLst>
                <a:gd name="connsiteX0" fmla="*/ 0 w 1318438"/>
                <a:gd name="connsiteY0" fmla="*/ 19177 h 40442"/>
                <a:gd name="connsiteX1" fmla="*/ 53163 w 1318438"/>
                <a:gd name="connsiteY1" fmla="*/ 29809 h 40442"/>
                <a:gd name="connsiteX2" fmla="*/ 85061 w 1318438"/>
                <a:gd name="connsiteY2" fmla="*/ 40442 h 40442"/>
                <a:gd name="connsiteX3" fmla="*/ 276447 w 1318438"/>
                <a:gd name="connsiteY3" fmla="*/ 29809 h 40442"/>
                <a:gd name="connsiteX4" fmla="*/ 542261 w 1318438"/>
                <a:gd name="connsiteY4" fmla="*/ 19177 h 40442"/>
                <a:gd name="connsiteX5" fmla="*/ 1318438 w 1318438"/>
                <a:gd name="connsiteY5" fmla="*/ 8544 h 4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8438" h="40442">
                  <a:moveTo>
                    <a:pt x="0" y="19177"/>
                  </a:moveTo>
                  <a:cubicBezTo>
                    <a:pt x="17721" y="22721"/>
                    <a:pt x="35631" y="25426"/>
                    <a:pt x="53163" y="29809"/>
                  </a:cubicBezTo>
                  <a:cubicBezTo>
                    <a:pt x="64036" y="32527"/>
                    <a:pt x="73853" y="40442"/>
                    <a:pt x="85061" y="40442"/>
                  </a:cubicBezTo>
                  <a:cubicBezTo>
                    <a:pt x="148955" y="40442"/>
                    <a:pt x="212622" y="32778"/>
                    <a:pt x="276447" y="29809"/>
                  </a:cubicBezTo>
                  <a:lnTo>
                    <a:pt x="542261" y="19177"/>
                  </a:lnTo>
                  <a:cubicBezTo>
                    <a:pt x="863395" y="-16506"/>
                    <a:pt x="605860" y="8544"/>
                    <a:pt x="1318438" y="854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5E6A3D77-ECD2-2B25-1F72-DEAD79F8C6CD}"/>
                </a:ext>
              </a:extLst>
            </p:cNvPr>
            <p:cNvSpPr/>
            <p:nvPr/>
          </p:nvSpPr>
          <p:spPr>
            <a:xfrm>
              <a:off x="3587580" y="4336225"/>
              <a:ext cx="733646" cy="21265"/>
            </a:xfrm>
            <a:custGeom>
              <a:avLst/>
              <a:gdLst>
                <a:gd name="connsiteX0" fmla="*/ 0 w 733646"/>
                <a:gd name="connsiteY0" fmla="*/ 0 h 21265"/>
                <a:gd name="connsiteX1" fmla="*/ 53163 w 733646"/>
                <a:gd name="connsiteY1" fmla="*/ 21265 h 21265"/>
                <a:gd name="connsiteX2" fmla="*/ 733646 w 733646"/>
                <a:gd name="connsiteY2" fmla="*/ 10633 h 2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3646" h="21265">
                  <a:moveTo>
                    <a:pt x="0" y="0"/>
                  </a:moveTo>
                  <a:cubicBezTo>
                    <a:pt x="17721" y="7088"/>
                    <a:pt x="34079" y="20988"/>
                    <a:pt x="53163" y="21265"/>
                  </a:cubicBezTo>
                  <a:lnTo>
                    <a:pt x="733646" y="10633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C02527D-9764-47AC-C22C-50782BD44A03}"/>
                </a:ext>
              </a:extLst>
            </p:cNvPr>
            <p:cNvSpPr/>
            <p:nvPr/>
          </p:nvSpPr>
          <p:spPr>
            <a:xfrm>
              <a:off x="1227152" y="4652247"/>
              <a:ext cx="1169581" cy="141178"/>
            </a:xfrm>
            <a:custGeom>
              <a:avLst/>
              <a:gdLst>
                <a:gd name="connsiteX0" fmla="*/ 0 w 1169581"/>
                <a:gd name="connsiteY0" fmla="*/ 141178 h 141178"/>
                <a:gd name="connsiteX1" fmla="*/ 148856 w 1169581"/>
                <a:gd name="connsiteY1" fmla="*/ 119913 h 141178"/>
                <a:gd name="connsiteX2" fmla="*/ 191386 w 1169581"/>
                <a:gd name="connsiteY2" fmla="*/ 109281 h 141178"/>
                <a:gd name="connsiteX3" fmla="*/ 435935 w 1169581"/>
                <a:gd name="connsiteY3" fmla="*/ 88016 h 141178"/>
                <a:gd name="connsiteX4" fmla="*/ 510363 w 1169581"/>
                <a:gd name="connsiteY4" fmla="*/ 66750 h 141178"/>
                <a:gd name="connsiteX5" fmla="*/ 574158 w 1169581"/>
                <a:gd name="connsiteY5" fmla="*/ 45485 h 141178"/>
                <a:gd name="connsiteX6" fmla="*/ 616688 w 1169581"/>
                <a:gd name="connsiteY6" fmla="*/ 34853 h 141178"/>
                <a:gd name="connsiteX7" fmla="*/ 648586 w 1169581"/>
                <a:gd name="connsiteY7" fmla="*/ 24220 h 141178"/>
                <a:gd name="connsiteX8" fmla="*/ 680484 w 1169581"/>
                <a:gd name="connsiteY8" fmla="*/ 2955 h 141178"/>
                <a:gd name="connsiteX9" fmla="*/ 1169581 w 1169581"/>
                <a:gd name="connsiteY9" fmla="*/ 2955 h 14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9581" h="141178">
                  <a:moveTo>
                    <a:pt x="0" y="141178"/>
                  </a:moveTo>
                  <a:cubicBezTo>
                    <a:pt x="49619" y="134090"/>
                    <a:pt x="99416" y="128153"/>
                    <a:pt x="148856" y="119913"/>
                  </a:cubicBezTo>
                  <a:cubicBezTo>
                    <a:pt x="163270" y="117511"/>
                    <a:pt x="176862" y="110895"/>
                    <a:pt x="191386" y="109281"/>
                  </a:cubicBezTo>
                  <a:cubicBezTo>
                    <a:pt x="272710" y="100245"/>
                    <a:pt x="435935" y="88016"/>
                    <a:pt x="435935" y="88016"/>
                  </a:cubicBezTo>
                  <a:cubicBezTo>
                    <a:pt x="543115" y="52288"/>
                    <a:pt x="376880" y="106795"/>
                    <a:pt x="510363" y="66750"/>
                  </a:cubicBezTo>
                  <a:cubicBezTo>
                    <a:pt x="531833" y="60309"/>
                    <a:pt x="552412" y="50921"/>
                    <a:pt x="574158" y="45485"/>
                  </a:cubicBezTo>
                  <a:cubicBezTo>
                    <a:pt x="588335" y="41941"/>
                    <a:pt x="602637" y="38867"/>
                    <a:pt x="616688" y="34853"/>
                  </a:cubicBezTo>
                  <a:cubicBezTo>
                    <a:pt x="627465" y="31774"/>
                    <a:pt x="638561" y="29232"/>
                    <a:pt x="648586" y="24220"/>
                  </a:cubicBezTo>
                  <a:cubicBezTo>
                    <a:pt x="660016" y="18505"/>
                    <a:pt x="667716" y="3476"/>
                    <a:pt x="680484" y="2955"/>
                  </a:cubicBezTo>
                  <a:cubicBezTo>
                    <a:pt x="843381" y="-3694"/>
                    <a:pt x="1006549" y="2955"/>
                    <a:pt x="1169581" y="2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FBCFE51C-56E6-18CF-CDB4-8C02859B39C1}"/>
                </a:ext>
              </a:extLst>
            </p:cNvPr>
            <p:cNvSpPr/>
            <p:nvPr/>
          </p:nvSpPr>
          <p:spPr>
            <a:xfrm>
              <a:off x="3226073" y="4686158"/>
              <a:ext cx="1467293" cy="192328"/>
            </a:xfrm>
            <a:custGeom>
              <a:avLst/>
              <a:gdLst>
                <a:gd name="connsiteX0" fmla="*/ 0 w 1467293"/>
                <a:gd name="connsiteY0" fmla="*/ 139165 h 192328"/>
                <a:gd name="connsiteX1" fmla="*/ 212651 w 1467293"/>
                <a:gd name="connsiteY1" fmla="*/ 181695 h 192328"/>
                <a:gd name="connsiteX2" fmla="*/ 446567 w 1467293"/>
                <a:gd name="connsiteY2" fmla="*/ 192328 h 192328"/>
                <a:gd name="connsiteX3" fmla="*/ 563526 w 1467293"/>
                <a:gd name="connsiteY3" fmla="*/ 181695 h 192328"/>
                <a:gd name="connsiteX4" fmla="*/ 595423 w 1467293"/>
                <a:gd name="connsiteY4" fmla="*/ 171063 h 192328"/>
                <a:gd name="connsiteX5" fmla="*/ 680484 w 1467293"/>
                <a:gd name="connsiteY5" fmla="*/ 160430 h 192328"/>
                <a:gd name="connsiteX6" fmla="*/ 786809 w 1467293"/>
                <a:gd name="connsiteY6" fmla="*/ 139165 h 192328"/>
                <a:gd name="connsiteX7" fmla="*/ 808074 w 1467293"/>
                <a:gd name="connsiteY7" fmla="*/ 107267 h 192328"/>
                <a:gd name="connsiteX8" fmla="*/ 839972 w 1467293"/>
                <a:gd name="connsiteY8" fmla="*/ 32839 h 192328"/>
                <a:gd name="connsiteX9" fmla="*/ 1137684 w 1467293"/>
                <a:gd name="connsiteY9" fmla="*/ 942 h 192328"/>
                <a:gd name="connsiteX10" fmla="*/ 1467293 w 1467293"/>
                <a:gd name="connsiteY10" fmla="*/ 11574 h 19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7293" h="192328">
                  <a:moveTo>
                    <a:pt x="0" y="139165"/>
                  </a:moveTo>
                  <a:cubicBezTo>
                    <a:pt x="58190" y="152594"/>
                    <a:pt x="146773" y="177152"/>
                    <a:pt x="212651" y="181695"/>
                  </a:cubicBezTo>
                  <a:cubicBezTo>
                    <a:pt x="290519" y="187065"/>
                    <a:pt x="368595" y="188784"/>
                    <a:pt x="446567" y="192328"/>
                  </a:cubicBezTo>
                  <a:cubicBezTo>
                    <a:pt x="485553" y="188784"/>
                    <a:pt x="524772" y="187231"/>
                    <a:pt x="563526" y="181695"/>
                  </a:cubicBezTo>
                  <a:cubicBezTo>
                    <a:pt x="574621" y="180110"/>
                    <a:pt x="584396" y="173068"/>
                    <a:pt x="595423" y="171063"/>
                  </a:cubicBezTo>
                  <a:cubicBezTo>
                    <a:pt x="623536" y="165951"/>
                    <a:pt x="652197" y="164471"/>
                    <a:pt x="680484" y="160430"/>
                  </a:cubicBezTo>
                  <a:cubicBezTo>
                    <a:pt x="741320" y="151739"/>
                    <a:pt x="735140" y="152083"/>
                    <a:pt x="786809" y="139165"/>
                  </a:cubicBezTo>
                  <a:cubicBezTo>
                    <a:pt x="793897" y="128532"/>
                    <a:pt x="803040" y="119013"/>
                    <a:pt x="808074" y="107267"/>
                  </a:cubicBezTo>
                  <a:cubicBezTo>
                    <a:pt x="817999" y="84108"/>
                    <a:pt x="813930" y="49115"/>
                    <a:pt x="839972" y="32839"/>
                  </a:cubicBezTo>
                  <a:cubicBezTo>
                    <a:pt x="908442" y="-9955"/>
                    <a:pt x="1122937" y="1612"/>
                    <a:pt x="1137684" y="942"/>
                  </a:cubicBezTo>
                  <a:cubicBezTo>
                    <a:pt x="1424746" y="12424"/>
                    <a:pt x="1314822" y="11574"/>
                    <a:pt x="1467293" y="115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960E1070-F79E-97D0-20D1-EFA366ACF350}"/>
                </a:ext>
              </a:extLst>
            </p:cNvPr>
            <p:cNvSpPr/>
            <p:nvPr/>
          </p:nvSpPr>
          <p:spPr>
            <a:xfrm>
              <a:off x="2056492" y="4910383"/>
              <a:ext cx="946297" cy="21266"/>
            </a:xfrm>
            <a:custGeom>
              <a:avLst/>
              <a:gdLst>
                <a:gd name="connsiteX0" fmla="*/ 946297 w 946297"/>
                <a:gd name="connsiteY0" fmla="*/ 0 h 21266"/>
                <a:gd name="connsiteX1" fmla="*/ 446567 w 946297"/>
                <a:gd name="connsiteY1" fmla="*/ 10633 h 21266"/>
                <a:gd name="connsiteX2" fmla="*/ 0 w 946297"/>
                <a:gd name="connsiteY2" fmla="*/ 21266 h 2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6297" h="21266">
                  <a:moveTo>
                    <a:pt x="946297" y="0"/>
                  </a:moveTo>
                  <a:lnTo>
                    <a:pt x="446567" y="10633"/>
                  </a:lnTo>
                  <a:cubicBezTo>
                    <a:pt x="297708" y="14055"/>
                    <a:pt x="148898" y="21266"/>
                    <a:pt x="0" y="212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A2449B7-49F4-96FB-EC89-B69FAB4C5CF9}"/>
                </a:ext>
              </a:extLst>
            </p:cNvPr>
            <p:cNvSpPr/>
            <p:nvPr/>
          </p:nvSpPr>
          <p:spPr>
            <a:xfrm>
              <a:off x="1215111" y="4718997"/>
              <a:ext cx="384181" cy="287080"/>
            </a:xfrm>
            <a:custGeom>
              <a:avLst/>
              <a:gdLst>
                <a:gd name="connsiteX0" fmla="*/ 384181 w 384181"/>
                <a:gd name="connsiteY0" fmla="*/ 0 h 287080"/>
                <a:gd name="connsiteX1" fmla="*/ 309753 w 384181"/>
                <a:gd name="connsiteY1" fmla="*/ 85061 h 287080"/>
                <a:gd name="connsiteX2" fmla="*/ 245957 w 384181"/>
                <a:gd name="connsiteY2" fmla="*/ 116959 h 287080"/>
                <a:gd name="connsiteX3" fmla="*/ 182162 w 384181"/>
                <a:gd name="connsiteY3" fmla="*/ 170121 h 287080"/>
                <a:gd name="connsiteX4" fmla="*/ 86469 w 384181"/>
                <a:gd name="connsiteY4" fmla="*/ 212652 h 287080"/>
                <a:gd name="connsiteX5" fmla="*/ 54571 w 384181"/>
                <a:gd name="connsiteY5" fmla="*/ 223284 h 287080"/>
                <a:gd name="connsiteX6" fmla="*/ 1408 w 384181"/>
                <a:gd name="connsiteY6" fmla="*/ 265814 h 287080"/>
                <a:gd name="connsiteX7" fmla="*/ 1408 w 384181"/>
                <a:gd name="connsiteY7" fmla="*/ 287080 h 287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181" h="287080">
                  <a:moveTo>
                    <a:pt x="384181" y="0"/>
                  </a:moveTo>
                  <a:cubicBezTo>
                    <a:pt x="361206" y="28718"/>
                    <a:pt x="338515" y="61092"/>
                    <a:pt x="309753" y="85061"/>
                  </a:cubicBezTo>
                  <a:cubicBezTo>
                    <a:pt x="264048" y="123149"/>
                    <a:pt x="293908" y="92983"/>
                    <a:pt x="245957" y="116959"/>
                  </a:cubicBezTo>
                  <a:cubicBezTo>
                    <a:pt x="206361" y="136757"/>
                    <a:pt x="217433" y="140729"/>
                    <a:pt x="182162" y="170121"/>
                  </a:cubicBezTo>
                  <a:cubicBezTo>
                    <a:pt x="148464" y="198202"/>
                    <a:pt x="132830" y="197198"/>
                    <a:pt x="86469" y="212652"/>
                  </a:cubicBezTo>
                  <a:lnTo>
                    <a:pt x="54571" y="223284"/>
                  </a:lnTo>
                  <a:cubicBezTo>
                    <a:pt x="43304" y="230795"/>
                    <a:pt x="8983" y="250665"/>
                    <a:pt x="1408" y="265814"/>
                  </a:cubicBezTo>
                  <a:cubicBezTo>
                    <a:pt x="-1762" y="272154"/>
                    <a:pt x="1408" y="279991"/>
                    <a:pt x="1408" y="2870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6FD4CA40-0996-EC4B-5143-2E0392F32C41}"/>
                </a:ext>
              </a:extLst>
            </p:cNvPr>
            <p:cNvSpPr/>
            <p:nvPr/>
          </p:nvSpPr>
          <p:spPr>
            <a:xfrm>
              <a:off x="1352404" y="2269662"/>
              <a:ext cx="355109" cy="106918"/>
            </a:xfrm>
            <a:custGeom>
              <a:avLst/>
              <a:gdLst>
                <a:gd name="connsiteX0" fmla="*/ 478466 w 871870"/>
                <a:gd name="connsiteY0" fmla="*/ 0 h 340242"/>
                <a:gd name="connsiteX1" fmla="*/ 297712 w 871870"/>
                <a:gd name="connsiteY1" fmla="*/ 21265 h 340242"/>
                <a:gd name="connsiteX2" fmla="*/ 63796 w 871870"/>
                <a:gd name="connsiteY2" fmla="*/ 74428 h 340242"/>
                <a:gd name="connsiteX3" fmla="*/ 0 w 871870"/>
                <a:gd name="connsiteY3" fmla="*/ 191386 h 340242"/>
                <a:gd name="connsiteX4" fmla="*/ 21266 w 871870"/>
                <a:gd name="connsiteY4" fmla="*/ 297712 h 340242"/>
                <a:gd name="connsiteX5" fmla="*/ 244549 w 871870"/>
                <a:gd name="connsiteY5" fmla="*/ 318977 h 340242"/>
                <a:gd name="connsiteX6" fmla="*/ 648586 w 871870"/>
                <a:gd name="connsiteY6" fmla="*/ 340242 h 340242"/>
                <a:gd name="connsiteX7" fmla="*/ 861238 w 871870"/>
                <a:gd name="connsiteY7" fmla="*/ 265814 h 340242"/>
                <a:gd name="connsiteX8" fmla="*/ 871870 w 871870"/>
                <a:gd name="connsiteY8" fmla="*/ 138223 h 340242"/>
                <a:gd name="connsiteX9" fmla="*/ 818707 w 871870"/>
                <a:gd name="connsiteY9" fmla="*/ 21265 h 340242"/>
                <a:gd name="connsiteX10" fmla="*/ 478466 w 871870"/>
                <a:gd name="connsiteY10" fmla="*/ 0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1870" h="340242">
                  <a:moveTo>
                    <a:pt x="478466" y="0"/>
                  </a:moveTo>
                  <a:lnTo>
                    <a:pt x="297712" y="21265"/>
                  </a:lnTo>
                  <a:lnTo>
                    <a:pt x="63796" y="74428"/>
                  </a:lnTo>
                  <a:lnTo>
                    <a:pt x="0" y="191386"/>
                  </a:lnTo>
                  <a:lnTo>
                    <a:pt x="21266" y="297712"/>
                  </a:lnTo>
                  <a:lnTo>
                    <a:pt x="244549" y="318977"/>
                  </a:lnTo>
                  <a:lnTo>
                    <a:pt x="648586" y="340242"/>
                  </a:lnTo>
                  <a:lnTo>
                    <a:pt x="861238" y="265814"/>
                  </a:lnTo>
                  <a:lnTo>
                    <a:pt x="871870" y="138223"/>
                  </a:lnTo>
                  <a:lnTo>
                    <a:pt x="818707" y="21265"/>
                  </a:lnTo>
                  <a:lnTo>
                    <a:pt x="478466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2306212-3A41-86D6-2A01-3F00028A0758}"/>
                </a:ext>
              </a:extLst>
            </p:cNvPr>
            <p:cNvCxnSpPr>
              <a:stCxn id="202" idx="1"/>
              <a:endCxn id="202" idx="1"/>
            </p:cNvCxnSpPr>
            <p:nvPr/>
          </p:nvCxnSpPr>
          <p:spPr>
            <a:xfrm>
              <a:off x="1473661" y="2276344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8C5FFEA-7C54-ACC0-1461-3008D171BE2A}"/>
                </a:ext>
              </a:extLst>
            </p:cNvPr>
            <p:cNvCxnSpPr>
              <a:stCxn id="202" idx="0"/>
            </p:cNvCxnSpPr>
            <p:nvPr/>
          </p:nvCxnSpPr>
          <p:spPr>
            <a:xfrm flipV="1">
              <a:off x="1547281" y="2219767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FBD3513-1CCE-CFC4-FE47-23395A46ECA1}"/>
                </a:ext>
              </a:extLst>
            </p:cNvPr>
            <p:cNvCxnSpPr/>
            <p:nvPr/>
          </p:nvCxnSpPr>
          <p:spPr>
            <a:xfrm flipV="1">
              <a:off x="1616064" y="2213825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6EC9089-AACB-E403-2BF2-465865031A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2735" y="2374205"/>
              <a:ext cx="2926" cy="52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5E8CFAC-9531-EE14-84C4-1408CA368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0479" y="2368264"/>
              <a:ext cx="0" cy="5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A79091F-334E-BF1D-4D1A-F964CCD6C907}"/>
                </a:ext>
              </a:extLst>
            </p:cNvPr>
            <p:cNvCxnSpPr/>
            <p:nvPr/>
          </p:nvCxnSpPr>
          <p:spPr>
            <a:xfrm flipV="1">
              <a:off x="1443172" y="2229270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EB4323E7-69C6-0572-80EC-F6052ED683FD}"/>
                </a:ext>
              </a:extLst>
            </p:cNvPr>
            <p:cNvCxnSpPr/>
            <p:nvPr/>
          </p:nvCxnSpPr>
          <p:spPr>
            <a:xfrm flipV="1">
              <a:off x="1448106" y="2374204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AE65339-AC84-B927-7E55-E95A9F71D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374" y="2238772"/>
              <a:ext cx="84251" cy="4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6AAAAD2-2258-CB18-ABA2-9FE789530F52}"/>
                </a:ext>
              </a:extLst>
            </p:cNvPr>
            <p:cNvCxnSpPr>
              <a:cxnSpLocks/>
              <a:stCxn id="202" idx="7"/>
            </p:cNvCxnSpPr>
            <p:nvPr/>
          </p:nvCxnSpPr>
          <p:spPr>
            <a:xfrm>
              <a:off x="1703183" y="2353191"/>
              <a:ext cx="66714" cy="15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2ACDE68-8802-F8F7-D17B-3CE848542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7513" y="2309606"/>
              <a:ext cx="100774" cy="7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0FD6D7A-F1CE-2750-AD83-467AC76CB669}"/>
                </a:ext>
              </a:extLst>
            </p:cNvPr>
            <p:cNvCxnSpPr>
              <a:cxnSpLocks/>
              <a:endCxn id="202" idx="3"/>
            </p:cNvCxnSpPr>
            <p:nvPr/>
          </p:nvCxnSpPr>
          <p:spPr>
            <a:xfrm flipV="1">
              <a:off x="1266026" y="2329803"/>
              <a:ext cx="86378" cy="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E8AE509-FEC0-C0E2-C2EA-195E1E32F029}"/>
                </a:ext>
              </a:extLst>
            </p:cNvPr>
            <p:cNvCxnSpPr>
              <a:cxnSpLocks/>
              <a:stCxn id="202" idx="2"/>
            </p:cNvCxnSpPr>
            <p:nvPr/>
          </p:nvCxnSpPr>
          <p:spPr>
            <a:xfrm flipH="1" flipV="1">
              <a:off x="1309215" y="2259751"/>
              <a:ext cx="69173" cy="33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40DF341-52D4-40FC-1386-ECE06B114F39}"/>
                </a:ext>
              </a:extLst>
            </p:cNvPr>
            <p:cNvCxnSpPr>
              <a:cxnSpLocks/>
              <a:stCxn id="202" idx="4"/>
            </p:cNvCxnSpPr>
            <p:nvPr/>
          </p:nvCxnSpPr>
          <p:spPr>
            <a:xfrm flipH="1">
              <a:off x="1323143" y="2363215"/>
              <a:ext cx="37922" cy="5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EEF61216-9E12-1885-B90F-71EE5D6A9BF4}"/>
                </a:ext>
              </a:extLst>
            </p:cNvPr>
            <p:cNvSpPr/>
            <p:nvPr/>
          </p:nvSpPr>
          <p:spPr>
            <a:xfrm>
              <a:off x="2088762" y="2260160"/>
              <a:ext cx="355109" cy="106918"/>
            </a:xfrm>
            <a:custGeom>
              <a:avLst/>
              <a:gdLst>
                <a:gd name="connsiteX0" fmla="*/ 478466 w 871870"/>
                <a:gd name="connsiteY0" fmla="*/ 0 h 340242"/>
                <a:gd name="connsiteX1" fmla="*/ 297712 w 871870"/>
                <a:gd name="connsiteY1" fmla="*/ 21265 h 340242"/>
                <a:gd name="connsiteX2" fmla="*/ 63796 w 871870"/>
                <a:gd name="connsiteY2" fmla="*/ 74428 h 340242"/>
                <a:gd name="connsiteX3" fmla="*/ 0 w 871870"/>
                <a:gd name="connsiteY3" fmla="*/ 191386 h 340242"/>
                <a:gd name="connsiteX4" fmla="*/ 21266 w 871870"/>
                <a:gd name="connsiteY4" fmla="*/ 297712 h 340242"/>
                <a:gd name="connsiteX5" fmla="*/ 244549 w 871870"/>
                <a:gd name="connsiteY5" fmla="*/ 318977 h 340242"/>
                <a:gd name="connsiteX6" fmla="*/ 648586 w 871870"/>
                <a:gd name="connsiteY6" fmla="*/ 340242 h 340242"/>
                <a:gd name="connsiteX7" fmla="*/ 861238 w 871870"/>
                <a:gd name="connsiteY7" fmla="*/ 265814 h 340242"/>
                <a:gd name="connsiteX8" fmla="*/ 871870 w 871870"/>
                <a:gd name="connsiteY8" fmla="*/ 138223 h 340242"/>
                <a:gd name="connsiteX9" fmla="*/ 818707 w 871870"/>
                <a:gd name="connsiteY9" fmla="*/ 21265 h 340242"/>
                <a:gd name="connsiteX10" fmla="*/ 478466 w 871870"/>
                <a:gd name="connsiteY10" fmla="*/ 0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1870" h="340242">
                  <a:moveTo>
                    <a:pt x="478466" y="0"/>
                  </a:moveTo>
                  <a:lnTo>
                    <a:pt x="297712" y="21265"/>
                  </a:lnTo>
                  <a:lnTo>
                    <a:pt x="63796" y="74428"/>
                  </a:lnTo>
                  <a:lnTo>
                    <a:pt x="0" y="191386"/>
                  </a:lnTo>
                  <a:lnTo>
                    <a:pt x="21266" y="297712"/>
                  </a:lnTo>
                  <a:lnTo>
                    <a:pt x="244549" y="318977"/>
                  </a:lnTo>
                  <a:lnTo>
                    <a:pt x="648586" y="340242"/>
                  </a:lnTo>
                  <a:lnTo>
                    <a:pt x="861238" y="265814"/>
                  </a:lnTo>
                  <a:lnTo>
                    <a:pt x="871870" y="138223"/>
                  </a:lnTo>
                  <a:lnTo>
                    <a:pt x="818707" y="21265"/>
                  </a:lnTo>
                  <a:lnTo>
                    <a:pt x="478466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E137D06-B795-7000-6DB2-DDB029A36855}"/>
                </a:ext>
              </a:extLst>
            </p:cNvPr>
            <p:cNvCxnSpPr>
              <a:stCxn id="237" idx="1"/>
              <a:endCxn id="237" idx="1"/>
            </p:cNvCxnSpPr>
            <p:nvPr/>
          </p:nvCxnSpPr>
          <p:spPr>
            <a:xfrm>
              <a:off x="2210019" y="2266842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0485F98-BBAD-D165-981B-90736D157F13}"/>
                </a:ext>
              </a:extLst>
            </p:cNvPr>
            <p:cNvCxnSpPr>
              <a:stCxn id="237" idx="0"/>
            </p:cNvCxnSpPr>
            <p:nvPr/>
          </p:nvCxnSpPr>
          <p:spPr>
            <a:xfrm flipV="1">
              <a:off x="2283639" y="2210265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7BEE832-FA1A-54C3-011A-BC423FF3FF88}"/>
                </a:ext>
              </a:extLst>
            </p:cNvPr>
            <p:cNvCxnSpPr/>
            <p:nvPr/>
          </p:nvCxnSpPr>
          <p:spPr>
            <a:xfrm flipV="1">
              <a:off x="2352422" y="2204323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B5CAE87-9ADC-6BFB-0A92-DFA4952837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9093" y="2364703"/>
              <a:ext cx="2926" cy="52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AC1142E-ED31-E043-18A7-2DE1FABE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837" y="2358762"/>
              <a:ext cx="0" cy="5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789F4AA-5800-B910-546A-58BC3305E7BF}"/>
                </a:ext>
              </a:extLst>
            </p:cNvPr>
            <p:cNvCxnSpPr/>
            <p:nvPr/>
          </p:nvCxnSpPr>
          <p:spPr>
            <a:xfrm flipV="1">
              <a:off x="2179530" y="2219768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AC785C0-C61E-4F5B-067B-9513D1FA522F}"/>
                </a:ext>
              </a:extLst>
            </p:cNvPr>
            <p:cNvCxnSpPr/>
            <p:nvPr/>
          </p:nvCxnSpPr>
          <p:spPr>
            <a:xfrm flipV="1">
              <a:off x="2184464" y="2364702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7E410AF-DB58-9C53-0243-27527407F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1732" y="2229270"/>
              <a:ext cx="84251" cy="4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05E406C-FA3A-17EF-FDDA-5F6BD6CBAD76}"/>
                </a:ext>
              </a:extLst>
            </p:cNvPr>
            <p:cNvCxnSpPr>
              <a:cxnSpLocks/>
              <a:stCxn id="237" idx="7"/>
            </p:cNvCxnSpPr>
            <p:nvPr/>
          </p:nvCxnSpPr>
          <p:spPr>
            <a:xfrm>
              <a:off x="2439541" y="2343689"/>
              <a:ext cx="66714" cy="15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877214B-B76E-E044-CE0B-BA62F11CE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3871" y="2300104"/>
              <a:ext cx="100774" cy="7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57FBBD6-BF05-FA1C-98EF-CCA46FBB0754}"/>
                </a:ext>
              </a:extLst>
            </p:cNvPr>
            <p:cNvCxnSpPr>
              <a:cxnSpLocks/>
              <a:endCxn id="237" idx="3"/>
            </p:cNvCxnSpPr>
            <p:nvPr/>
          </p:nvCxnSpPr>
          <p:spPr>
            <a:xfrm flipV="1">
              <a:off x="2002384" y="2320301"/>
              <a:ext cx="86378" cy="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DDF9116-6DE2-9B84-BC62-3F20703215D0}"/>
                </a:ext>
              </a:extLst>
            </p:cNvPr>
            <p:cNvCxnSpPr>
              <a:cxnSpLocks/>
              <a:stCxn id="237" idx="2"/>
            </p:cNvCxnSpPr>
            <p:nvPr/>
          </p:nvCxnSpPr>
          <p:spPr>
            <a:xfrm flipH="1" flipV="1">
              <a:off x="2045573" y="2250249"/>
              <a:ext cx="69173" cy="33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1491E26F-5036-15AE-73F0-AD2BB5DC702E}"/>
                </a:ext>
              </a:extLst>
            </p:cNvPr>
            <p:cNvCxnSpPr>
              <a:cxnSpLocks/>
              <a:stCxn id="237" idx="4"/>
            </p:cNvCxnSpPr>
            <p:nvPr/>
          </p:nvCxnSpPr>
          <p:spPr>
            <a:xfrm flipH="1">
              <a:off x="2059501" y="2353713"/>
              <a:ext cx="37922" cy="5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3C96BA35-95B6-C129-0C1B-BAF63920FD96}"/>
                </a:ext>
              </a:extLst>
            </p:cNvPr>
            <p:cNvSpPr/>
            <p:nvPr/>
          </p:nvSpPr>
          <p:spPr>
            <a:xfrm>
              <a:off x="2674585" y="2250658"/>
              <a:ext cx="355109" cy="106918"/>
            </a:xfrm>
            <a:custGeom>
              <a:avLst/>
              <a:gdLst>
                <a:gd name="connsiteX0" fmla="*/ 478466 w 871870"/>
                <a:gd name="connsiteY0" fmla="*/ 0 h 340242"/>
                <a:gd name="connsiteX1" fmla="*/ 297712 w 871870"/>
                <a:gd name="connsiteY1" fmla="*/ 21265 h 340242"/>
                <a:gd name="connsiteX2" fmla="*/ 63796 w 871870"/>
                <a:gd name="connsiteY2" fmla="*/ 74428 h 340242"/>
                <a:gd name="connsiteX3" fmla="*/ 0 w 871870"/>
                <a:gd name="connsiteY3" fmla="*/ 191386 h 340242"/>
                <a:gd name="connsiteX4" fmla="*/ 21266 w 871870"/>
                <a:gd name="connsiteY4" fmla="*/ 297712 h 340242"/>
                <a:gd name="connsiteX5" fmla="*/ 244549 w 871870"/>
                <a:gd name="connsiteY5" fmla="*/ 318977 h 340242"/>
                <a:gd name="connsiteX6" fmla="*/ 648586 w 871870"/>
                <a:gd name="connsiteY6" fmla="*/ 340242 h 340242"/>
                <a:gd name="connsiteX7" fmla="*/ 861238 w 871870"/>
                <a:gd name="connsiteY7" fmla="*/ 265814 h 340242"/>
                <a:gd name="connsiteX8" fmla="*/ 871870 w 871870"/>
                <a:gd name="connsiteY8" fmla="*/ 138223 h 340242"/>
                <a:gd name="connsiteX9" fmla="*/ 818707 w 871870"/>
                <a:gd name="connsiteY9" fmla="*/ 21265 h 340242"/>
                <a:gd name="connsiteX10" fmla="*/ 478466 w 871870"/>
                <a:gd name="connsiteY10" fmla="*/ 0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1870" h="340242">
                  <a:moveTo>
                    <a:pt x="478466" y="0"/>
                  </a:moveTo>
                  <a:lnTo>
                    <a:pt x="297712" y="21265"/>
                  </a:lnTo>
                  <a:lnTo>
                    <a:pt x="63796" y="74428"/>
                  </a:lnTo>
                  <a:lnTo>
                    <a:pt x="0" y="191386"/>
                  </a:lnTo>
                  <a:lnTo>
                    <a:pt x="21266" y="297712"/>
                  </a:lnTo>
                  <a:lnTo>
                    <a:pt x="244549" y="318977"/>
                  </a:lnTo>
                  <a:lnTo>
                    <a:pt x="648586" y="340242"/>
                  </a:lnTo>
                  <a:lnTo>
                    <a:pt x="861238" y="265814"/>
                  </a:lnTo>
                  <a:lnTo>
                    <a:pt x="871870" y="138223"/>
                  </a:lnTo>
                  <a:lnTo>
                    <a:pt x="818707" y="21265"/>
                  </a:lnTo>
                  <a:lnTo>
                    <a:pt x="478466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9F71A62-C269-FED5-BC91-205B918CB8D8}"/>
                </a:ext>
              </a:extLst>
            </p:cNvPr>
            <p:cNvCxnSpPr>
              <a:stCxn id="252" idx="1"/>
              <a:endCxn id="252" idx="1"/>
            </p:cNvCxnSpPr>
            <p:nvPr/>
          </p:nvCxnSpPr>
          <p:spPr>
            <a:xfrm>
              <a:off x="2795842" y="2257340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E8A0C63-FB31-DEA1-850E-2D19392ED926}"/>
                </a:ext>
              </a:extLst>
            </p:cNvPr>
            <p:cNvCxnSpPr>
              <a:stCxn id="252" idx="0"/>
            </p:cNvCxnSpPr>
            <p:nvPr/>
          </p:nvCxnSpPr>
          <p:spPr>
            <a:xfrm flipV="1">
              <a:off x="2869462" y="2200763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B6F661B-CD37-D8EC-4A05-B2E870F24DD6}"/>
                </a:ext>
              </a:extLst>
            </p:cNvPr>
            <p:cNvCxnSpPr/>
            <p:nvPr/>
          </p:nvCxnSpPr>
          <p:spPr>
            <a:xfrm flipV="1">
              <a:off x="2938245" y="2194821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7367B4-4A94-B086-CED0-908705691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4916" y="2355201"/>
              <a:ext cx="2926" cy="52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24A0D76-F022-033D-868C-E928ABEB3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2660" y="2349260"/>
              <a:ext cx="0" cy="5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245962-4263-0605-FBCA-02549D64FFF7}"/>
                </a:ext>
              </a:extLst>
            </p:cNvPr>
            <p:cNvCxnSpPr/>
            <p:nvPr/>
          </p:nvCxnSpPr>
          <p:spPr>
            <a:xfrm flipV="1">
              <a:off x="2765353" y="2210266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E2AAF4A-B6A2-0628-C071-6A306A582859}"/>
                </a:ext>
              </a:extLst>
            </p:cNvPr>
            <p:cNvCxnSpPr/>
            <p:nvPr/>
          </p:nvCxnSpPr>
          <p:spPr>
            <a:xfrm flipV="1">
              <a:off x="2770287" y="2355200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D2532B9-9B8F-A09C-32F6-30C635DEC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555" y="2219768"/>
              <a:ext cx="84251" cy="4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FC6BDD2-AC74-D932-BBD7-E8665D235611}"/>
                </a:ext>
              </a:extLst>
            </p:cNvPr>
            <p:cNvCxnSpPr>
              <a:cxnSpLocks/>
              <a:stCxn id="252" idx="7"/>
            </p:cNvCxnSpPr>
            <p:nvPr/>
          </p:nvCxnSpPr>
          <p:spPr>
            <a:xfrm>
              <a:off x="3025364" y="2334187"/>
              <a:ext cx="66714" cy="15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CF03851-1968-97D0-B2F8-8CEF9C82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9694" y="2290602"/>
              <a:ext cx="100774" cy="7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514FFEA-4D05-339F-7590-08428E17576C}"/>
                </a:ext>
              </a:extLst>
            </p:cNvPr>
            <p:cNvCxnSpPr>
              <a:cxnSpLocks/>
              <a:endCxn id="252" idx="3"/>
            </p:cNvCxnSpPr>
            <p:nvPr/>
          </p:nvCxnSpPr>
          <p:spPr>
            <a:xfrm flipV="1">
              <a:off x="2588207" y="2310799"/>
              <a:ext cx="86378" cy="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07705B94-B3F7-B203-757F-D6AC590FB821}"/>
                </a:ext>
              </a:extLst>
            </p:cNvPr>
            <p:cNvCxnSpPr>
              <a:cxnSpLocks/>
              <a:stCxn id="252" idx="2"/>
            </p:cNvCxnSpPr>
            <p:nvPr/>
          </p:nvCxnSpPr>
          <p:spPr>
            <a:xfrm flipH="1" flipV="1">
              <a:off x="2631396" y="2240747"/>
              <a:ext cx="69173" cy="33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2342BE01-E8A5-3E57-63FE-B6085AEE7944}"/>
                </a:ext>
              </a:extLst>
            </p:cNvPr>
            <p:cNvCxnSpPr>
              <a:cxnSpLocks/>
              <a:stCxn id="252" idx="4"/>
            </p:cNvCxnSpPr>
            <p:nvPr/>
          </p:nvCxnSpPr>
          <p:spPr>
            <a:xfrm flipH="1">
              <a:off x="2645324" y="2344211"/>
              <a:ext cx="37922" cy="5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54021844-CC97-8020-10C0-D7C73C456114}"/>
                </a:ext>
              </a:extLst>
            </p:cNvPr>
            <p:cNvSpPr/>
            <p:nvPr/>
          </p:nvSpPr>
          <p:spPr>
            <a:xfrm>
              <a:off x="3284184" y="2254202"/>
              <a:ext cx="355109" cy="106918"/>
            </a:xfrm>
            <a:custGeom>
              <a:avLst/>
              <a:gdLst>
                <a:gd name="connsiteX0" fmla="*/ 478466 w 871870"/>
                <a:gd name="connsiteY0" fmla="*/ 0 h 340242"/>
                <a:gd name="connsiteX1" fmla="*/ 297712 w 871870"/>
                <a:gd name="connsiteY1" fmla="*/ 21265 h 340242"/>
                <a:gd name="connsiteX2" fmla="*/ 63796 w 871870"/>
                <a:gd name="connsiteY2" fmla="*/ 74428 h 340242"/>
                <a:gd name="connsiteX3" fmla="*/ 0 w 871870"/>
                <a:gd name="connsiteY3" fmla="*/ 191386 h 340242"/>
                <a:gd name="connsiteX4" fmla="*/ 21266 w 871870"/>
                <a:gd name="connsiteY4" fmla="*/ 297712 h 340242"/>
                <a:gd name="connsiteX5" fmla="*/ 244549 w 871870"/>
                <a:gd name="connsiteY5" fmla="*/ 318977 h 340242"/>
                <a:gd name="connsiteX6" fmla="*/ 648586 w 871870"/>
                <a:gd name="connsiteY6" fmla="*/ 340242 h 340242"/>
                <a:gd name="connsiteX7" fmla="*/ 861238 w 871870"/>
                <a:gd name="connsiteY7" fmla="*/ 265814 h 340242"/>
                <a:gd name="connsiteX8" fmla="*/ 871870 w 871870"/>
                <a:gd name="connsiteY8" fmla="*/ 138223 h 340242"/>
                <a:gd name="connsiteX9" fmla="*/ 818707 w 871870"/>
                <a:gd name="connsiteY9" fmla="*/ 21265 h 340242"/>
                <a:gd name="connsiteX10" fmla="*/ 478466 w 871870"/>
                <a:gd name="connsiteY10" fmla="*/ 0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1870" h="340242">
                  <a:moveTo>
                    <a:pt x="478466" y="0"/>
                  </a:moveTo>
                  <a:lnTo>
                    <a:pt x="297712" y="21265"/>
                  </a:lnTo>
                  <a:lnTo>
                    <a:pt x="63796" y="74428"/>
                  </a:lnTo>
                  <a:lnTo>
                    <a:pt x="0" y="191386"/>
                  </a:lnTo>
                  <a:lnTo>
                    <a:pt x="21266" y="297712"/>
                  </a:lnTo>
                  <a:lnTo>
                    <a:pt x="244549" y="318977"/>
                  </a:lnTo>
                  <a:lnTo>
                    <a:pt x="648586" y="340242"/>
                  </a:lnTo>
                  <a:lnTo>
                    <a:pt x="861238" y="265814"/>
                  </a:lnTo>
                  <a:lnTo>
                    <a:pt x="871870" y="138223"/>
                  </a:lnTo>
                  <a:lnTo>
                    <a:pt x="818707" y="21265"/>
                  </a:lnTo>
                  <a:lnTo>
                    <a:pt x="478466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A4C474D-2FDE-2C91-9805-7639AE83F974}"/>
                </a:ext>
              </a:extLst>
            </p:cNvPr>
            <p:cNvCxnSpPr>
              <a:stCxn id="267" idx="1"/>
              <a:endCxn id="267" idx="1"/>
            </p:cNvCxnSpPr>
            <p:nvPr/>
          </p:nvCxnSpPr>
          <p:spPr>
            <a:xfrm>
              <a:off x="3405441" y="2260884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710FE6F5-C5F3-585C-0FFD-0D9E0291D1E3}"/>
                </a:ext>
              </a:extLst>
            </p:cNvPr>
            <p:cNvCxnSpPr>
              <a:stCxn id="267" idx="0"/>
            </p:cNvCxnSpPr>
            <p:nvPr/>
          </p:nvCxnSpPr>
          <p:spPr>
            <a:xfrm flipV="1">
              <a:off x="3479061" y="2204307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D698A48-EEDB-6853-4240-7E7884E49C8C}"/>
                </a:ext>
              </a:extLst>
            </p:cNvPr>
            <p:cNvCxnSpPr/>
            <p:nvPr/>
          </p:nvCxnSpPr>
          <p:spPr>
            <a:xfrm flipV="1">
              <a:off x="3547844" y="2198365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A5E2A34-114C-2653-1E96-7BFC7BE1AA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4515" y="2358745"/>
              <a:ext cx="2926" cy="52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94A939E-891E-18BD-4898-C8D16EDC4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2259" y="2352804"/>
              <a:ext cx="0" cy="5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A89FCEF-7A3C-7499-6D40-D1D86A073485}"/>
                </a:ext>
              </a:extLst>
            </p:cNvPr>
            <p:cNvCxnSpPr/>
            <p:nvPr/>
          </p:nvCxnSpPr>
          <p:spPr>
            <a:xfrm flipV="1">
              <a:off x="3374952" y="2213810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6A01DEB7-0974-D144-6478-B5D01197C904}"/>
                </a:ext>
              </a:extLst>
            </p:cNvPr>
            <p:cNvCxnSpPr/>
            <p:nvPr/>
          </p:nvCxnSpPr>
          <p:spPr>
            <a:xfrm flipV="1">
              <a:off x="3379886" y="2358744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FBB7985-088E-F2F6-564D-47C311102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7154" y="2223312"/>
              <a:ext cx="84251" cy="4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F84ECDA-753C-243E-4165-E4C6AF6F2B4C}"/>
                </a:ext>
              </a:extLst>
            </p:cNvPr>
            <p:cNvCxnSpPr>
              <a:cxnSpLocks/>
              <a:stCxn id="267" idx="7"/>
            </p:cNvCxnSpPr>
            <p:nvPr/>
          </p:nvCxnSpPr>
          <p:spPr>
            <a:xfrm>
              <a:off x="3634963" y="2337731"/>
              <a:ext cx="66714" cy="15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E6BEBC-ACCE-D434-1924-2AC235114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9293" y="2294146"/>
              <a:ext cx="100774" cy="7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DCCB576-0136-2CCF-6313-F8E9033CC1A8}"/>
                </a:ext>
              </a:extLst>
            </p:cNvPr>
            <p:cNvCxnSpPr>
              <a:cxnSpLocks/>
              <a:endCxn id="267" idx="3"/>
            </p:cNvCxnSpPr>
            <p:nvPr/>
          </p:nvCxnSpPr>
          <p:spPr>
            <a:xfrm flipV="1">
              <a:off x="3197806" y="2314343"/>
              <a:ext cx="86378" cy="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4ADB8E4-7946-B74E-325F-0645B3A6F58C}"/>
                </a:ext>
              </a:extLst>
            </p:cNvPr>
            <p:cNvCxnSpPr>
              <a:cxnSpLocks/>
              <a:stCxn id="267" idx="2"/>
            </p:cNvCxnSpPr>
            <p:nvPr/>
          </p:nvCxnSpPr>
          <p:spPr>
            <a:xfrm flipH="1" flipV="1">
              <a:off x="3240995" y="2244291"/>
              <a:ext cx="69173" cy="33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4CE2F14-F5FF-19A1-553C-D421659EF7AE}"/>
                </a:ext>
              </a:extLst>
            </p:cNvPr>
            <p:cNvCxnSpPr>
              <a:cxnSpLocks/>
              <a:stCxn id="267" idx="4"/>
            </p:cNvCxnSpPr>
            <p:nvPr/>
          </p:nvCxnSpPr>
          <p:spPr>
            <a:xfrm flipH="1">
              <a:off x="3254923" y="2347755"/>
              <a:ext cx="37922" cy="5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3FDBC39D-5883-37C5-0DAC-C23414C80147}"/>
                </a:ext>
              </a:extLst>
            </p:cNvPr>
            <p:cNvSpPr/>
            <p:nvPr/>
          </p:nvSpPr>
          <p:spPr>
            <a:xfrm>
              <a:off x="4102892" y="2243569"/>
              <a:ext cx="355109" cy="106918"/>
            </a:xfrm>
            <a:custGeom>
              <a:avLst/>
              <a:gdLst>
                <a:gd name="connsiteX0" fmla="*/ 478466 w 871870"/>
                <a:gd name="connsiteY0" fmla="*/ 0 h 340242"/>
                <a:gd name="connsiteX1" fmla="*/ 297712 w 871870"/>
                <a:gd name="connsiteY1" fmla="*/ 21265 h 340242"/>
                <a:gd name="connsiteX2" fmla="*/ 63796 w 871870"/>
                <a:gd name="connsiteY2" fmla="*/ 74428 h 340242"/>
                <a:gd name="connsiteX3" fmla="*/ 0 w 871870"/>
                <a:gd name="connsiteY3" fmla="*/ 191386 h 340242"/>
                <a:gd name="connsiteX4" fmla="*/ 21266 w 871870"/>
                <a:gd name="connsiteY4" fmla="*/ 297712 h 340242"/>
                <a:gd name="connsiteX5" fmla="*/ 244549 w 871870"/>
                <a:gd name="connsiteY5" fmla="*/ 318977 h 340242"/>
                <a:gd name="connsiteX6" fmla="*/ 648586 w 871870"/>
                <a:gd name="connsiteY6" fmla="*/ 340242 h 340242"/>
                <a:gd name="connsiteX7" fmla="*/ 861238 w 871870"/>
                <a:gd name="connsiteY7" fmla="*/ 265814 h 340242"/>
                <a:gd name="connsiteX8" fmla="*/ 871870 w 871870"/>
                <a:gd name="connsiteY8" fmla="*/ 138223 h 340242"/>
                <a:gd name="connsiteX9" fmla="*/ 818707 w 871870"/>
                <a:gd name="connsiteY9" fmla="*/ 21265 h 340242"/>
                <a:gd name="connsiteX10" fmla="*/ 478466 w 871870"/>
                <a:gd name="connsiteY10" fmla="*/ 0 h 3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1870" h="340242">
                  <a:moveTo>
                    <a:pt x="478466" y="0"/>
                  </a:moveTo>
                  <a:lnTo>
                    <a:pt x="297712" y="21265"/>
                  </a:lnTo>
                  <a:lnTo>
                    <a:pt x="63796" y="74428"/>
                  </a:lnTo>
                  <a:lnTo>
                    <a:pt x="0" y="191386"/>
                  </a:lnTo>
                  <a:lnTo>
                    <a:pt x="21266" y="297712"/>
                  </a:lnTo>
                  <a:lnTo>
                    <a:pt x="244549" y="318977"/>
                  </a:lnTo>
                  <a:lnTo>
                    <a:pt x="648586" y="340242"/>
                  </a:lnTo>
                  <a:lnTo>
                    <a:pt x="861238" y="265814"/>
                  </a:lnTo>
                  <a:lnTo>
                    <a:pt x="871870" y="138223"/>
                  </a:lnTo>
                  <a:lnTo>
                    <a:pt x="818707" y="21265"/>
                  </a:lnTo>
                  <a:lnTo>
                    <a:pt x="478466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2162373-AAD4-73D8-5E1D-BFD67F986CBF}"/>
                </a:ext>
              </a:extLst>
            </p:cNvPr>
            <p:cNvCxnSpPr>
              <a:stCxn id="282" idx="1"/>
              <a:endCxn id="282" idx="1"/>
            </p:cNvCxnSpPr>
            <p:nvPr/>
          </p:nvCxnSpPr>
          <p:spPr>
            <a:xfrm>
              <a:off x="4224149" y="2250251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5F0B13A-8BF9-0AC0-2CE5-36D908070947}"/>
                </a:ext>
              </a:extLst>
            </p:cNvPr>
            <p:cNvCxnSpPr>
              <a:stCxn id="282" idx="0"/>
            </p:cNvCxnSpPr>
            <p:nvPr/>
          </p:nvCxnSpPr>
          <p:spPr>
            <a:xfrm flipV="1">
              <a:off x="4297769" y="2193674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48CDE42A-9289-FB3F-DE0F-2C12780DFA96}"/>
                </a:ext>
              </a:extLst>
            </p:cNvPr>
            <p:cNvCxnSpPr/>
            <p:nvPr/>
          </p:nvCxnSpPr>
          <p:spPr>
            <a:xfrm flipV="1">
              <a:off x="4366552" y="2187732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0852DF74-C73C-C368-0CB3-65E98D3E32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3223" y="2348112"/>
              <a:ext cx="2926" cy="522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403451B-EF60-294B-4A55-34649B649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0967" y="2342171"/>
              <a:ext cx="0" cy="582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9014C097-2598-0375-5338-EE2CE799A851}"/>
                </a:ext>
              </a:extLst>
            </p:cNvPr>
            <p:cNvCxnSpPr/>
            <p:nvPr/>
          </p:nvCxnSpPr>
          <p:spPr>
            <a:xfrm flipV="1">
              <a:off x="4193660" y="2203177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5B4DC19-898F-77FB-117A-4B88EFC35597}"/>
                </a:ext>
              </a:extLst>
            </p:cNvPr>
            <p:cNvCxnSpPr/>
            <p:nvPr/>
          </p:nvCxnSpPr>
          <p:spPr>
            <a:xfrm flipV="1">
              <a:off x="4198594" y="2348111"/>
              <a:ext cx="6671" cy="49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D269D96-9F1F-0927-8EB8-96ADC6420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5862" y="2212679"/>
              <a:ext cx="84251" cy="4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C8A0102A-BBC3-C895-44A0-2E426FF3A821}"/>
                </a:ext>
              </a:extLst>
            </p:cNvPr>
            <p:cNvCxnSpPr>
              <a:cxnSpLocks/>
              <a:stCxn id="282" idx="7"/>
            </p:cNvCxnSpPr>
            <p:nvPr/>
          </p:nvCxnSpPr>
          <p:spPr>
            <a:xfrm>
              <a:off x="4453671" y="2327098"/>
              <a:ext cx="66714" cy="150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C6AB2C1F-52EF-7D68-52B8-0F75576F9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8001" y="2283513"/>
              <a:ext cx="100774" cy="7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CD12A32-9399-F920-2D41-9F315DE055F4}"/>
                </a:ext>
              </a:extLst>
            </p:cNvPr>
            <p:cNvCxnSpPr>
              <a:cxnSpLocks/>
              <a:endCxn id="282" idx="3"/>
            </p:cNvCxnSpPr>
            <p:nvPr/>
          </p:nvCxnSpPr>
          <p:spPr>
            <a:xfrm flipV="1">
              <a:off x="4016514" y="2303710"/>
              <a:ext cx="86378" cy="2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A0510540-5C58-998C-AFD7-E6034EEBA211}"/>
                </a:ext>
              </a:extLst>
            </p:cNvPr>
            <p:cNvCxnSpPr>
              <a:cxnSpLocks/>
              <a:stCxn id="282" idx="2"/>
            </p:cNvCxnSpPr>
            <p:nvPr/>
          </p:nvCxnSpPr>
          <p:spPr>
            <a:xfrm flipH="1" flipV="1">
              <a:off x="4059703" y="2233658"/>
              <a:ext cx="69173" cy="332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13EFF96-FCC1-CFBB-D36B-18D1133B50A8}"/>
                </a:ext>
              </a:extLst>
            </p:cNvPr>
            <p:cNvCxnSpPr>
              <a:cxnSpLocks/>
              <a:stCxn id="282" idx="4"/>
            </p:cNvCxnSpPr>
            <p:nvPr/>
          </p:nvCxnSpPr>
          <p:spPr>
            <a:xfrm flipH="1">
              <a:off x="4073631" y="2337122"/>
              <a:ext cx="37922" cy="5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C9BE18A3-6334-CC6B-D738-6B8D1E78D8C9}"/>
                </a:ext>
              </a:extLst>
            </p:cNvPr>
            <p:cNvSpPr/>
            <p:nvPr/>
          </p:nvSpPr>
          <p:spPr>
            <a:xfrm>
              <a:off x="1202231" y="4552985"/>
              <a:ext cx="3510319" cy="160248"/>
            </a:xfrm>
            <a:custGeom>
              <a:avLst/>
              <a:gdLst>
                <a:gd name="connsiteX0" fmla="*/ 0 w 3510319"/>
                <a:gd name="connsiteY0" fmla="*/ 138227 h 160248"/>
                <a:gd name="connsiteX1" fmla="*/ 63795 w 3510319"/>
                <a:gd name="connsiteY1" fmla="*/ 159492 h 160248"/>
                <a:gd name="connsiteX2" fmla="*/ 318977 w 3510319"/>
                <a:gd name="connsiteY2" fmla="*/ 138227 h 160248"/>
                <a:gd name="connsiteX3" fmla="*/ 404037 w 3510319"/>
                <a:gd name="connsiteY3" fmla="*/ 74431 h 160248"/>
                <a:gd name="connsiteX4" fmla="*/ 510363 w 3510319"/>
                <a:gd name="connsiteY4" fmla="*/ 21269 h 160248"/>
                <a:gd name="connsiteX5" fmla="*/ 754912 w 3510319"/>
                <a:gd name="connsiteY5" fmla="*/ 31901 h 160248"/>
                <a:gd name="connsiteX6" fmla="*/ 797442 w 3510319"/>
                <a:gd name="connsiteY6" fmla="*/ 42534 h 160248"/>
                <a:gd name="connsiteX7" fmla="*/ 1116419 w 3510319"/>
                <a:gd name="connsiteY7" fmla="*/ 31901 h 160248"/>
                <a:gd name="connsiteX8" fmla="*/ 1158949 w 3510319"/>
                <a:gd name="connsiteY8" fmla="*/ 21269 h 160248"/>
                <a:gd name="connsiteX9" fmla="*/ 1286540 w 3510319"/>
                <a:gd name="connsiteY9" fmla="*/ 31901 h 160248"/>
                <a:gd name="connsiteX10" fmla="*/ 1318437 w 3510319"/>
                <a:gd name="connsiteY10" fmla="*/ 42534 h 160248"/>
                <a:gd name="connsiteX11" fmla="*/ 1371600 w 3510319"/>
                <a:gd name="connsiteY11" fmla="*/ 53166 h 160248"/>
                <a:gd name="connsiteX12" fmla="*/ 1605516 w 3510319"/>
                <a:gd name="connsiteY12" fmla="*/ 42534 h 160248"/>
                <a:gd name="connsiteX13" fmla="*/ 1935126 w 3510319"/>
                <a:gd name="connsiteY13" fmla="*/ 31901 h 160248"/>
                <a:gd name="connsiteX14" fmla="*/ 2179675 w 3510319"/>
                <a:gd name="connsiteY14" fmla="*/ 10636 h 160248"/>
                <a:gd name="connsiteX15" fmla="*/ 2254102 w 3510319"/>
                <a:gd name="connsiteY15" fmla="*/ 10636 h 160248"/>
                <a:gd name="connsiteX16" fmla="*/ 2360428 w 3510319"/>
                <a:gd name="connsiteY16" fmla="*/ 21269 h 160248"/>
                <a:gd name="connsiteX17" fmla="*/ 2541181 w 3510319"/>
                <a:gd name="connsiteY17" fmla="*/ 31901 h 160248"/>
                <a:gd name="connsiteX18" fmla="*/ 2647507 w 3510319"/>
                <a:gd name="connsiteY18" fmla="*/ 42534 h 160248"/>
                <a:gd name="connsiteX19" fmla="*/ 2743200 w 3510319"/>
                <a:gd name="connsiteY19" fmla="*/ 53166 h 160248"/>
                <a:gd name="connsiteX20" fmla="*/ 3072809 w 3510319"/>
                <a:gd name="connsiteY20" fmla="*/ 63799 h 160248"/>
                <a:gd name="connsiteX21" fmla="*/ 3189768 w 3510319"/>
                <a:gd name="connsiteY21" fmla="*/ 53166 h 160248"/>
                <a:gd name="connsiteX22" fmla="*/ 3327991 w 3510319"/>
                <a:gd name="connsiteY22" fmla="*/ 31901 h 160248"/>
                <a:gd name="connsiteX23" fmla="*/ 3359888 w 3510319"/>
                <a:gd name="connsiteY23" fmla="*/ 21269 h 160248"/>
                <a:gd name="connsiteX24" fmla="*/ 3444949 w 3510319"/>
                <a:gd name="connsiteY24" fmla="*/ 31901 h 160248"/>
                <a:gd name="connsiteX25" fmla="*/ 3508744 w 3510319"/>
                <a:gd name="connsiteY25" fmla="*/ 63799 h 160248"/>
                <a:gd name="connsiteX26" fmla="*/ 3508744 w 3510319"/>
                <a:gd name="connsiteY26" fmla="*/ 53166 h 16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10319" h="160248">
                  <a:moveTo>
                    <a:pt x="0" y="138227"/>
                  </a:moveTo>
                  <a:cubicBezTo>
                    <a:pt x="21265" y="145315"/>
                    <a:pt x="41401" y="158518"/>
                    <a:pt x="63795" y="159492"/>
                  </a:cubicBezTo>
                  <a:cubicBezTo>
                    <a:pt x="156588" y="163526"/>
                    <a:pt x="231712" y="150693"/>
                    <a:pt x="318977" y="138227"/>
                  </a:cubicBezTo>
                  <a:cubicBezTo>
                    <a:pt x="401974" y="110561"/>
                    <a:pt x="281854" y="155885"/>
                    <a:pt x="404037" y="74431"/>
                  </a:cubicBezTo>
                  <a:cubicBezTo>
                    <a:pt x="479992" y="23795"/>
                    <a:pt x="443038" y="38099"/>
                    <a:pt x="510363" y="21269"/>
                  </a:cubicBezTo>
                  <a:cubicBezTo>
                    <a:pt x="591879" y="24813"/>
                    <a:pt x="673542" y="25874"/>
                    <a:pt x="754912" y="31901"/>
                  </a:cubicBezTo>
                  <a:cubicBezTo>
                    <a:pt x="769485" y="32980"/>
                    <a:pt x="782829" y="42534"/>
                    <a:pt x="797442" y="42534"/>
                  </a:cubicBezTo>
                  <a:cubicBezTo>
                    <a:pt x="903827" y="42534"/>
                    <a:pt x="1010093" y="35445"/>
                    <a:pt x="1116419" y="31901"/>
                  </a:cubicBezTo>
                  <a:cubicBezTo>
                    <a:pt x="1130596" y="28357"/>
                    <a:pt x="1144336" y="21269"/>
                    <a:pt x="1158949" y="21269"/>
                  </a:cubicBezTo>
                  <a:cubicBezTo>
                    <a:pt x="1201627" y="21269"/>
                    <a:pt x="1244237" y="26261"/>
                    <a:pt x="1286540" y="31901"/>
                  </a:cubicBezTo>
                  <a:cubicBezTo>
                    <a:pt x="1297649" y="33382"/>
                    <a:pt x="1307564" y="39816"/>
                    <a:pt x="1318437" y="42534"/>
                  </a:cubicBezTo>
                  <a:cubicBezTo>
                    <a:pt x="1335969" y="46917"/>
                    <a:pt x="1353879" y="49622"/>
                    <a:pt x="1371600" y="53166"/>
                  </a:cubicBezTo>
                  <a:lnTo>
                    <a:pt x="1605516" y="42534"/>
                  </a:lnTo>
                  <a:lnTo>
                    <a:pt x="1935126" y="31901"/>
                  </a:lnTo>
                  <a:cubicBezTo>
                    <a:pt x="2042798" y="27116"/>
                    <a:pt x="2081765" y="21515"/>
                    <a:pt x="2179675" y="10636"/>
                  </a:cubicBezTo>
                  <a:cubicBezTo>
                    <a:pt x="2234650" y="-7688"/>
                    <a:pt x="2188684" y="1291"/>
                    <a:pt x="2254102" y="10636"/>
                  </a:cubicBezTo>
                  <a:cubicBezTo>
                    <a:pt x="2289363" y="15673"/>
                    <a:pt x="2324907" y="18638"/>
                    <a:pt x="2360428" y="21269"/>
                  </a:cubicBezTo>
                  <a:cubicBezTo>
                    <a:pt x="2420618" y="25728"/>
                    <a:pt x="2480991" y="27442"/>
                    <a:pt x="2541181" y="31901"/>
                  </a:cubicBezTo>
                  <a:cubicBezTo>
                    <a:pt x="2576702" y="34532"/>
                    <a:pt x="2612084" y="38805"/>
                    <a:pt x="2647507" y="42534"/>
                  </a:cubicBezTo>
                  <a:cubicBezTo>
                    <a:pt x="2679425" y="45894"/>
                    <a:pt x="2711146" y="51563"/>
                    <a:pt x="2743200" y="53166"/>
                  </a:cubicBezTo>
                  <a:cubicBezTo>
                    <a:pt x="2852990" y="58655"/>
                    <a:pt x="2962939" y="60255"/>
                    <a:pt x="3072809" y="63799"/>
                  </a:cubicBezTo>
                  <a:lnTo>
                    <a:pt x="3189768" y="53166"/>
                  </a:lnTo>
                  <a:cubicBezTo>
                    <a:pt x="3234385" y="48470"/>
                    <a:pt x="3283730" y="42966"/>
                    <a:pt x="3327991" y="31901"/>
                  </a:cubicBezTo>
                  <a:cubicBezTo>
                    <a:pt x="3338864" y="29183"/>
                    <a:pt x="3349256" y="24813"/>
                    <a:pt x="3359888" y="21269"/>
                  </a:cubicBezTo>
                  <a:cubicBezTo>
                    <a:pt x="3388242" y="24813"/>
                    <a:pt x="3417381" y="24383"/>
                    <a:pt x="3444949" y="31901"/>
                  </a:cubicBezTo>
                  <a:cubicBezTo>
                    <a:pt x="3484368" y="42651"/>
                    <a:pt x="3466307" y="63799"/>
                    <a:pt x="3508744" y="63799"/>
                  </a:cubicBezTo>
                  <a:cubicBezTo>
                    <a:pt x="3512288" y="63799"/>
                    <a:pt x="3508744" y="56710"/>
                    <a:pt x="3508744" y="5316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52430827-C7D4-DFD0-B3A6-6A8CBF30FB2B}"/>
                </a:ext>
              </a:extLst>
            </p:cNvPr>
            <p:cNvSpPr/>
            <p:nvPr/>
          </p:nvSpPr>
          <p:spPr>
            <a:xfrm>
              <a:off x="723766" y="1767259"/>
              <a:ext cx="4380614" cy="1105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C6108491-CF11-B49D-BA05-9862924DFD3D}"/>
                </a:ext>
              </a:extLst>
            </p:cNvPr>
            <p:cNvSpPr txBox="1"/>
            <p:nvPr/>
          </p:nvSpPr>
          <p:spPr>
            <a:xfrm>
              <a:off x="4793778" y="3084592"/>
              <a:ext cx="1249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FAD</a:t>
              </a:r>
            </a:p>
            <a:p>
              <a:pPr algn="ctr"/>
              <a:r>
                <a:rPr lang="en-US" dirty="0"/>
                <a:t>NADH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0FEAFE22-E754-133A-F69A-E69E2B64A3A0}"/>
                </a:ext>
              </a:extLst>
            </p:cNvPr>
            <p:cNvSpPr txBox="1"/>
            <p:nvPr/>
          </p:nvSpPr>
          <p:spPr>
            <a:xfrm>
              <a:off x="4793778" y="4088060"/>
              <a:ext cx="1249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Collagen</a:t>
              </a:r>
            </a:p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Blood</a:t>
              </a:r>
            </a:p>
            <a:p>
              <a:endParaRPr lang="en-US" dirty="0"/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699A68CD-833B-33C4-3B50-0CBEB37630B1}"/>
                </a:ext>
              </a:extLst>
            </p:cNvPr>
            <p:cNvSpPr/>
            <p:nvPr/>
          </p:nvSpPr>
          <p:spPr>
            <a:xfrm>
              <a:off x="1084521" y="2849526"/>
              <a:ext cx="8665535" cy="1435395"/>
            </a:xfrm>
            <a:custGeom>
              <a:avLst/>
              <a:gdLst>
                <a:gd name="connsiteX0" fmla="*/ 10632 w 8665535"/>
                <a:gd name="connsiteY0" fmla="*/ 21265 h 1435395"/>
                <a:gd name="connsiteX1" fmla="*/ 8665535 w 8665535"/>
                <a:gd name="connsiteY1" fmla="*/ 0 h 1435395"/>
                <a:gd name="connsiteX2" fmla="*/ 8633637 w 8665535"/>
                <a:gd name="connsiteY2" fmla="*/ 1360967 h 1435395"/>
                <a:gd name="connsiteX3" fmla="*/ 8484781 w 8665535"/>
                <a:gd name="connsiteY3" fmla="*/ 1414130 h 1435395"/>
                <a:gd name="connsiteX4" fmla="*/ 8325293 w 8665535"/>
                <a:gd name="connsiteY4" fmla="*/ 1392865 h 1435395"/>
                <a:gd name="connsiteX5" fmla="*/ 8187070 w 8665535"/>
                <a:gd name="connsiteY5" fmla="*/ 1339702 h 1435395"/>
                <a:gd name="connsiteX6" fmla="*/ 8048846 w 8665535"/>
                <a:gd name="connsiteY6" fmla="*/ 1244009 h 1435395"/>
                <a:gd name="connsiteX7" fmla="*/ 7857460 w 8665535"/>
                <a:gd name="connsiteY7" fmla="*/ 1148316 h 1435395"/>
                <a:gd name="connsiteX8" fmla="*/ 7708605 w 8665535"/>
                <a:gd name="connsiteY8" fmla="*/ 1127051 h 1435395"/>
                <a:gd name="connsiteX9" fmla="*/ 7485321 w 8665535"/>
                <a:gd name="connsiteY9" fmla="*/ 1158948 h 1435395"/>
                <a:gd name="connsiteX10" fmla="*/ 7230139 w 8665535"/>
                <a:gd name="connsiteY10" fmla="*/ 1212111 h 1435395"/>
                <a:gd name="connsiteX11" fmla="*/ 6943060 w 8665535"/>
                <a:gd name="connsiteY11" fmla="*/ 1222744 h 1435395"/>
                <a:gd name="connsiteX12" fmla="*/ 6602819 w 8665535"/>
                <a:gd name="connsiteY12" fmla="*/ 1190846 h 1435395"/>
                <a:gd name="connsiteX13" fmla="*/ 6411432 w 8665535"/>
                <a:gd name="connsiteY13" fmla="*/ 1158948 h 1435395"/>
                <a:gd name="connsiteX14" fmla="*/ 6124353 w 8665535"/>
                <a:gd name="connsiteY14" fmla="*/ 1169581 h 1435395"/>
                <a:gd name="connsiteX15" fmla="*/ 5656521 w 8665535"/>
                <a:gd name="connsiteY15" fmla="*/ 1190846 h 1435395"/>
                <a:gd name="connsiteX16" fmla="*/ 5284381 w 8665535"/>
                <a:gd name="connsiteY16" fmla="*/ 1275907 h 1435395"/>
                <a:gd name="connsiteX17" fmla="*/ 4997302 w 8665535"/>
                <a:gd name="connsiteY17" fmla="*/ 1275907 h 1435395"/>
                <a:gd name="connsiteX18" fmla="*/ 4933507 w 8665535"/>
                <a:gd name="connsiteY18" fmla="*/ 1286539 h 1435395"/>
                <a:gd name="connsiteX19" fmla="*/ 4816549 w 8665535"/>
                <a:gd name="connsiteY19" fmla="*/ 1233376 h 1435395"/>
                <a:gd name="connsiteX20" fmla="*/ 4603898 w 8665535"/>
                <a:gd name="connsiteY20" fmla="*/ 1137683 h 1435395"/>
                <a:gd name="connsiteX21" fmla="*/ 4433777 w 8665535"/>
                <a:gd name="connsiteY21" fmla="*/ 1105786 h 1435395"/>
                <a:gd name="connsiteX22" fmla="*/ 4199860 w 8665535"/>
                <a:gd name="connsiteY22" fmla="*/ 1105786 h 1435395"/>
                <a:gd name="connsiteX23" fmla="*/ 3806456 w 8665535"/>
                <a:gd name="connsiteY23" fmla="*/ 1265274 h 1435395"/>
                <a:gd name="connsiteX24" fmla="*/ 3700130 w 8665535"/>
                <a:gd name="connsiteY24" fmla="*/ 1360967 h 1435395"/>
                <a:gd name="connsiteX25" fmla="*/ 3413051 w 8665535"/>
                <a:gd name="connsiteY25" fmla="*/ 1435395 h 1435395"/>
                <a:gd name="connsiteX26" fmla="*/ 3104707 w 8665535"/>
                <a:gd name="connsiteY26" fmla="*/ 1318437 h 1435395"/>
                <a:gd name="connsiteX27" fmla="*/ 2860158 w 8665535"/>
                <a:gd name="connsiteY27" fmla="*/ 1158948 h 1435395"/>
                <a:gd name="connsiteX28" fmla="*/ 2488019 w 8665535"/>
                <a:gd name="connsiteY28" fmla="*/ 1190846 h 1435395"/>
                <a:gd name="connsiteX29" fmla="*/ 2275367 w 8665535"/>
                <a:gd name="connsiteY29" fmla="*/ 1265274 h 1435395"/>
                <a:gd name="connsiteX30" fmla="*/ 1860698 w 8665535"/>
                <a:gd name="connsiteY30" fmla="*/ 1222744 h 1435395"/>
                <a:gd name="connsiteX31" fmla="*/ 1467293 w 8665535"/>
                <a:gd name="connsiteY31" fmla="*/ 1190846 h 1435395"/>
                <a:gd name="connsiteX32" fmla="*/ 967563 w 8665535"/>
                <a:gd name="connsiteY32" fmla="*/ 1201479 h 1435395"/>
                <a:gd name="connsiteX33" fmla="*/ 457200 w 8665535"/>
                <a:gd name="connsiteY33" fmla="*/ 1265274 h 1435395"/>
                <a:gd name="connsiteX34" fmla="*/ 223284 w 8665535"/>
                <a:gd name="connsiteY34" fmla="*/ 1329069 h 1435395"/>
                <a:gd name="connsiteX35" fmla="*/ 0 w 8665535"/>
                <a:gd name="connsiteY35" fmla="*/ 1307804 h 1435395"/>
                <a:gd name="connsiteX36" fmla="*/ 10632 w 8665535"/>
                <a:gd name="connsiteY36" fmla="*/ 21265 h 143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665535" h="1435395">
                  <a:moveTo>
                    <a:pt x="10632" y="21265"/>
                  </a:moveTo>
                  <a:lnTo>
                    <a:pt x="8665535" y="0"/>
                  </a:lnTo>
                  <a:lnTo>
                    <a:pt x="8633637" y="1360967"/>
                  </a:lnTo>
                  <a:lnTo>
                    <a:pt x="8484781" y="1414130"/>
                  </a:lnTo>
                  <a:lnTo>
                    <a:pt x="8325293" y="1392865"/>
                  </a:lnTo>
                  <a:lnTo>
                    <a:pt x="8187070" y="1339702"/>
                  </a:lnTo>
                  <a:lnTo>
                    <a:pt x="8048846" y="1244009"/>
                  </a:lnTo>
                  <a:lnTo>
                    <a:pt x="7857460" y="1148316"/>
                  </a:lnTo>
                  <a:lnTo>
                    <a:pt x="7708605" y="1127051"/>
                  </a:lnTo>
                  <a:lnTo>
                    <a:pt x="7485321" y="1158948"/>
                  </a:lnTo>
                  <a:lnTo>
                    <a:pt x="7230139" y="1212111"/>
                  </a:lnTo>
                  <a:lnTo>
                    <a:pt x="6943060" y="1222744"/>
                  </a:lnTo>
                  <a:lnTo>
                    <a:pt x="6602819" y="1190846"/>
                  </a:lnTo>
                  <a:lnTo>
                    <a:pt x="6411432" y="1158948"/>
                  </a:lnTo>
                  <a:lnTo>
                    <a:pt x="6124353" y="1169581"/>
                  </a:lnTo>
                  <a:lnTo>
                    <a:pt x="5656521" y="1190846"/>
                  </a:lnTo>
                  <a:lnTo>
                    <a:pt x="5284381" y="1275907"/>
                  </a:lnTo>
                  <a:lnTo>
                    <a:pt x="4997302" y="1275907"/>
                  </a:lnTo>
                  <a:lnTo>
                    <a:pt x="4933507" y="1286539"/>
                  </a:lnTo>
                  <a:lnTo>
                    <a:pt x="4816549" y="1233376"/>
                  </a:lnTo>
                  <a:lnTo>
                    <a:pt x="4603898" y="1137683"/>
                  </a:lnTo>
                  <a:lnTo>
                    <a:pt x="4433777" y="1105786"/>
                  </a:lnTo>
                  <a:lnTo>
                    <a:pt x="4199860" y="1105786"/>
                  </a:lnTo>
                  <a:lnTo>
                    <a:pt x="3806456" y="1265274"/>
                  </a:lnTo>
                  <a:lnTo>
                    <a:pt x="3700130" y="1360967"/>
                  </a:lnTo>
                  <a:lnTo>
                    <a:pt x="3413051" y="1435395"/>
                  </a:lnTo>
                  <a:lnTo>
                    <a:pt x="3104707" y="1318437"/>
                  </a:lnTo>
                  <a:lnTo>
                    <a:pt x="2860158" y="1158948"/>
                  </a:lnTo>
                  <a:lnTo>
                    <a:pt x="2488019" y="1190846"/>
                  </a:lnTo>
                  <a:lnTo>
                    <a:pt x="2275367" y="1265274"/>
                  </a:lnTo>
                  <a:lnTo>
                    <a:pt x="1860698" y="1222744"/>
                  </a:lnTo>
                  <a:lnTo>
                    <a:pt x="1467293" y="1190846"/>
                  </a:lnTo>
                  <a:lnTo>
                    <a:pt x="967563" y="1201479"/>
                  </a:lnTo>
                  <a:lnTo>
                    <a:pt x="457200" y="1265274"/>
                  </a:lnTo>
                  <a:lnTo>
                    <a:pt x="223284" y="1329069"/>
                  </a:lnTo>
                  <a:lnTo>
                    <a:pt x="0" y="1307804"/>
                  </a:lnTo>
                  <a:lnTo>
                    <a:pt x="10632" y="21265"/>
                  </a:ln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D77CCF6-B41E-0D37-1A55-77F68E878E05}"/>
                </a:ext>
              </a:extLst>
            </p:cNvPr>
            <p:cNvGrpSpPr/>
            <p:nvPr/>
          </p:nvGrpSpPr>
          <p:grpSpPr>
            <a:xfrm>
              <a:off x="1076982" y="2016817"/>
              <a:ext cx="4969146" cy="843458"/>
              <a:chOff x="6035861" y="2006068"/>
              <a:chExt cx="4969146" cy="843458"/>
            </a:xfrm>
          </p:grpSpPr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68C00851-B1F6-1D89-47AC-E350DBF10BDE}"/>
                  </a:ext>
                </a:extLst>
              </p:cNvPr>
              <p:cNvSpPr/>
              <p:nvPr/>
            </p:nvSpPr>
            <p:spPr>
              <a:xfrm>
                <a:off x="6035861" y="2418622"/>
                <a:ext cx="3721394" cy="425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545E5C38-EE91-3B8C-983A-C540BB124989}"/>
                  </a:ext>
                </a:extLst>
              </p:cNvPr>
              <p:cNvSpPr/>
              <p:nvPr/>
            </p:nvSpPr>
            <p:spPr>
              <a:xfrm>
                <a:off x="6822663" y="2450516"/>
                <a:ext cx="446568" cy="170121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Freeform 422">
                <a:extLst>
                  <a:ext uri="{FF2B5EF4-FFF2-40B4-BE49-F238E27FC236}">
                    <a16:creationId xmlns:a16="http://schemas.microsoft.com/office/drawing/2014/main" id="{BD439484-0D1E-D685-0F51-EA16E8D96B46}"/>
                  </a:ext>
                </a:extLst>
              </p:cNvPr>
              <p:cNvSpPr/>
              <p:nvPr/>
            </p:nvSpPr>
            <p:spPr>
              <a:xfrm>
                <a:off x="6610008" y="2620639"/>
                <a:ext cx="464679" cy="163822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Freeform 423">
                <a:extLst>
                  <a:ext uri="{FF2B5EF4-FFF2-40B4-BE49-F238E27FC236}">
                    <a16:creationId xmlns:a16="http://schemas.microsoft.com/office/drawing/2014/main" id="{B4CF502B-6E72-DEBA-0CBA-5C991E663EA3}"/>
                  </a:ext>
                </a:extLst>
              </p:cNvPr>
              <p:cNvSpPr/>
              <p:nvPr/>
            </p:nvSpPr>
            <p:spPr>
              <a:xfrm rot="11044974">
                <a:off x="7292107" y="2461149"/>
                <a:ext cx="584839" cy="159488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039B4338-EC78-D4ED-558C-9AD6AA13E126}"/>
                  </a:ext>
                </a:extLst>
              </p:cNvPr>
              <p:cNvSpPr/>
              <p:nvPr/>
            </p:nvSpPr>
            <p:spPr>
              <a:xfrm rot="596579">
                <a:off x="7088134" y="2618401"/>
                <a:ext cx="432974" cy="189890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8D806FA1-A194-3C59-BDDA-7247931D3F19}"/>
                  </a:ext>
                </a:extLst>
              </p:cNvPr>
              <p:cNvSpPr/>
              <p:nvPr/>
            </p:nvSpPr>
            <p:spPr>
              <a:xfrm>
                <a:off x="7940313" y="2434571"/>
                <a:ext cx="507054" cy="180754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962025B5-F7BA-3541-5E9A-1461C9E8B1EB}"/>
                  </a:ext>
                </a:extLst>
              </p:cNvPr>
              <p:cNvSpPr/>
              <p:nvPr/>
            </p:nvSpPr>
            <p:spPr>
              <a:xfrm rot="4979091">
                <a:off x="8662743" y="2297578"/>
                <a:ext cx="178859" cy="474455"/>
              </a:xfrm>
              <a:custGeom>
                <a:avLst/>
                <a:gdLst>
                  <a:gd name="connsiteX0" fmla="*/ 127591 w 446568"/>
                  <a:gd name="connsiteY0" fmla="*/ 31897 h 191386"/>
                  <a:gd name="connsiteX1" fmla="*/ 287079 w 446568"/>
                  <a:gd name="connsiteY1" fmla="*/ 0 h 191386"/>
                  <a:gd name="connsiteX2" fmla="*/ 404037 w 446568"/>
                  <a:gd name="connsiteY2" fmla="*/ 10632 h 191386"/>
                  <a:gd name="connsiteX3" fmla="*/ 446568 w 446568"/>
                  <a:gd name="connsiteY3" fmla="*/ 116958 h 191386"/>
                  <a:gd name="connsiteX4" fmla="*/ 446568 w 446568"/>
                  <a:gd name="connsiteY4" fmla="*/ 116958 h 191386"/>
                  <a:gd name="connsiteX5" fmla="*/ 287079 w 446568"/>
                  <a:gd name="connsiteY5" fmla="*/ 191386 h 191386"/>
                  <a:gd name="connsiteX6" fmla="*/ 106326 w 446568"/>
                  <a:gd name="connsiteY6" fmla="*/ 191386 h 191386"/>
                  <a:gd name="connsiteX7" fmla="*/ 0 w 446568"/>
                  <a:gd name="connsiteY7" fmla="*/ 180753 h 191386"/>
                  <a:gd name="connsiteX8" fmla="*/ 0 w 446568"/>
                  <a:gd name="connsiteY8" fmla="*/ 85060 h 191386"/>
                  <a:gd name="connsiteX9" fmla="*/ 127591 w 446568"/>
                  <a:gd name="connsiteY9" fmla="*/ 31897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6568" h="191386">
                    <a:moveTo>
                      <a:pt x="127591" y="31897"/>
                    </a:moveTo>
                    <a:lnTo>
                      <a:pt x="287079" y="0"/>
                    </a:lnTo>
                    <a:lnTo>
                      <a:pt x="404037" y="10632"/>
                    </a:lnTo>
                    <a:lnTo>
                      <a:pt x="446568" y="116958"/>
                    </a:lnTo>
                    <a:lnTo>
                      <a:pt x="446568" y="116958"/>
                    </a:lnTo>
                    <a:lnTo>
                      <a:pt x="287079" y="191386"/>
                    </a:lnTo>
                    <a:lnTo>
                      <a:pt x="106326" y="191386"/>
                    </a:lnTo>
                    <a:lnTo>
                      <a:pt x="0" y="180753"/>
                    </a:lnTo>
                    <a:lnTo>
                      <a:pt x="0" y="85060"/>
                    </a:lnTo>
                    <a:lnTo>
                      <a:pt x="127591" y="3189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2E103F8C-1C79-5892-0BC8-75E4BDBCC162}"/>
                  </a:ext>
                </a:extLst>
              </p:cNvPr>
              <p:cNvSpPr/>
              <p:nvPr/>
            </p:nvSpPr>
            <p:spPr>
              <a:xfrm>
                <a:off x="6514326" y="2429255"/>
                <a:ext cx="340242" cy="191386"/>
              </a:xfrm>
              <a:custGeom>
                <a:avLst/>
                <a:gdLst>
                  <a:gd name="connsiteX0" fmla="*/ 31898 w 340242"/>
                  <a:gd name="connsiteY0" fmla="*/ 0 h 191386"/>
                  <a:gd name="connsiteX1" fmla="*/ 340242 w 340242"/>
                  <a:gd name="connsiteY1" fmla="*/ 21265 h 191386"/>
                  <a:gd name="connsiteX2" fmla="*/ 340242 w 340242"/>
                  <a:gd name="connsiteY2" fmla="*/ 21265 h 191386"/>
                  <a:gd name="connsiteX3" fmla="*/ 276446 w 340242"/>
                  <a:gd name="connsiteY3" fmla="*/ 180753 h 191386"/>
                  <a:gd name="connsiteX4" fmla="*/ 180753 w 340242"/>
                  <a:gd name="connsiteY4" fmla="*/ 191386 h 191386"/>
                  <a:gd name="connsiteX5" fmla="*/ 180753 w 340242"/>
                  <a:gd name="connsiteY5" fmla="*/ 191386 h 191386"/>
                  <a:gd name="connsiteX6" fmla="*/ 42530 w 340242"/>
                  <a:gd name="connsiteY6" fmla="*/ 170120 h 191386"/>
                  <a:gd name="connsiteX7" fmla="*/ 42530 w 340242"/>
                  <a:gd name="connsiteY7" fmla="*/ 170120 h 191386"/>
                  <a:gd name="connsiteX8" fmla="*/ 0 w 340242"/>
                  <a:gd name="connsiteY8" fmla="*/ 53162 h 191386"/>
                  <a:gd name="connsiteX9" fmla="*/ 31898 w 340242"/>
                  <a:gd name="connsiteY9" fmla="*/ 0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0242" h="191386">
                    <a:moveTo>
                      <a:pt x="31898" y="0"/>
                    </a:moveTo>
                    <a:lnTo>
                      <a:pt x="340242" y="21265"/>
                    </a:lnTo>
                    <a:lnTo>
                      <a:pt x="340242" y="21265"/>
                    </a:lnTo>
                    <a:lnTo>
                      <a:pt x="276446" y="180753"/>
                    </a:lnTo>
                    <a:lnTo>
                      <a:pt x="180753" y="191386"/>
                    </a:lnTo>
                    <a:lnTo>
                      <a:pt x="180753" y="191386"/>
                    </a:lnTo>
                    <a:lnTo>
                      <a:pt x="42530" y="170120"/>
                    </a:lnTo>
                    <a:lnTo>
                      <a:pt x="42530" y="170120"/>
                    </a:lnTo>
                    <a:lnTo>
                      <a:pt x="0" y="53162"/>
                    </a:lnTo>
                    <a:lnTo>
                      <a:pt x="31898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Freeform 428">
                <a:extLst>
                  <a:ext uri="{FF2B5EF4-FFF2-40B4-BE49-F238E27FC236}">
                    <a16:creationId xmlns:a16="http://schemas.microsoft.com/office/drawing/2014/main" id="{4A87C814-FD89-3623-56F3-455E6A7019F4}"/>
                  </a:ext>
                </a:extLst>
              </p:cNvPr>
              <p:cNvSpPr/>
              <p:nvPr/>
            </p:nvSpPr>
            <p:spPr>
              <a:xfrm>
                <a:off x="6078391" y="2418622"/>
                <a:ext cx="404037" cy="180754"/>
              </a:xfrm>
              <a:custGeom>
                <a:avLst/>
                <a:gdLst>
                  <a:gd name="connsiteX0" fmla="*/ 382772 w 404037"/>
                  <a:gd name="connsiteY0" fmla="*/ 0 h 233916"/>
                  <a:gd name="connsiteX1" fmla="*/ 138223 w 404037"/>
                  <a:gd name="connsiteY1" fmla="*/ 21265 h 233916"/>
                  <a:gd name="connsiteX2" fmla="*/ 10633 w 404037"/>
                  <a:gd name="connsiteY2" fmla="*/ 10633 h 233916"/>
                  <a:gd name="connsiteX3" fmla="*/ 0 w 404037"/>
                  <a:gd name="connsiteY3" fmla="*/ 127591 h 233916"/>
                  <a:gd name="connsiteX4" fmla="*/ 63795 w 404037"/>
                  <a:gd name="connsiteY4" fmla="*/ 233916 h 233916"/>
                  <a:gd name="connsiteX5" fmla="*/ 276447 w 404037"/>
                  <a:gd name="connsiteY5" fmla="*/ 223284 h 233916"/>
                  <a:gd name="connsiteX6" fmla="*/ 340242 w 404037"/>
                  <a:gd name="connsiteY6" fmla="*/ 148856 h 233916"/>
                  <a:gd name="connsiteX7" fmla="*/ 404037 w 404037"/>
                  <a:gd name="connsiteY7" fmla="*/ 74428 h 233916"/>
                  <a:gd name="connsiteX8" fmla="*/ 404037 w 404037"/>
                  <a:gd name="connsiteY8" fmla="*/ 53163 h 233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4037" h="233916">
                    <a:moveTo>
                      <a:pt x="382772" y="0"/>
                    </a:moveTo>
                    <a:lnTo>
                      <a:pt x="138223" y="21265"/>
                    </a:lnTo>
                    <a:lnTo>
                      <a:pt x="10633" y="10633"/>
                    </a:lnTo>
                    <a:lnTo>
                      <a:pt x="0" y="127591"/>
                    </a:lnTo>
                    <a:lnTo>
                      <a:pt x="63795" y="233916"/>
                    </a:lnTo>
                    <a:lnTo>
                      <a:pt x="276447" y="223284"/>
                    </a:lnTo>
                    <a:lnTo>
                      <a:pt x="340242" y="148856"/>
                    </a:lnTo>
                    <a:lnTo>
                      <a:pt x="404037" y="74428"/>
                    </a:lnTo>
                    <a:lnTo>
                      <a:pt x="404037" y="5316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Freeform 429">
                <a:extLst>
                  <a:ext uri="{FF2B5EF4-FFF2-40B4-BE49-F238E27FC236}">
                    <a16:creationId xmlns:a16="http://schemas.microsoft.com/office/drawing/2014/main" id="{34AD59A6-D236-6A15-810A-246B1B2D8545}"/>
                  </a:ext>
                </a:extLst>
              </p:cNvPr>
              <p:cNvSpPr/>
              <p:nvPr/>
            </p:nvSpPr>
            <p:spPr>
              <a:xfrm>
                <a:off x="7685553" y="2663164"/>
                <a:ext cx="507054" cy="178075"/>
              </a:xfrm>
              <a:custGeom>
                <a:avLst/>
                <a:gdLst>
                  <a:gd name="connsiteX0" fmla="*/ 42530 w 425302"/>
                  <a:gd name="connsiteY0" fmla="*/ 0 h 148856"/>
                  <a:gd name="connsiteX1" fmla="*/ 297711 w 425302"/>
                  <a:gd name="connsiteY1" fmla="*/ 0 h 148856"/>
                  <a:gd name="connsiteX2" fmla="*/ 393404 w 425302"/>
                  <a:gd name="connsiteY2" fmla="*/ 0 h 148856"/>
                  <a:gd name="connsiteX3" fmla="*/ 425302 w 425302"/>
                  <a:gd name="connsiteY3" fmla="*/ 95693 h 148856"/>
                  <a:gd name="connsiteX4" fmla="*/ 350874 w 425302"/>
                  <a:gd name="connsiteY4" fmla="*/ 148856 h 148856"/>
                  <a:gd name="connsiteX5" fmla="*/ 74427 w 425302"/>
                  <a:gd name="connsiteY5" fmla="*/ 138224 h 148856"/>
                  <a:gd name="connsiteX6" fmla="*/ 0 w 425302"/>
                  <a:gd name="connsiteY6" fmla="*/ 53163 h 148856"/>
                  <a:gd name="connsiteX7" fmla="*/ 42530 w 425302"/>
                  <a:gd name="connsiteY7" fmla="*/ 0 h 14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5302" h="148856">
                    <a:moveTo>
                      <a:pt x="42530" y="0"/>
                    </a:moveTo>
                    <a:lnTo>
                      <a:pt x="297711" y="0"/>
                    </a:lnTo>
                    <a:lnTo>
                      <a:pt x="393404" y="0"/>
                    </a:lnTo>
                    <a:lnTo>
                      <a:pt x="425302" y="95693"/>
                    </a:lnTo>
                    <a:lnTo>
                      <a:pt x="350874" y="148856"/>
                    </a:lnTo>
                    <a:lnTo>
                      <a:pt x="74427" y="138224"/>
                    </a:lnTo>
                    <a:lnTo>
                      <a:pt x="0" y="53163"/>
                    </a:lnTo>
                    <a:lnTo>
                      <a:pt x="42530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D87D2205-6CAF-5A9D-7DD8-44F1C28CC241}"/>
                  </a:ext>
                </a:extLst>
              </p:cNvPr>
              <p:cNvSpPr/>
              <p:nvPr/>
            </p:nvSpPr>
            <p:spPr>
              <a:xfrm rot="10617340">
                <a:off x="9047024" y="2655759"/>
                <a:ext cx="582880" cy="159488"/>
              </a:xfrm>
              <a:custGeom>
                <a:avLst/>
                <a:gdLst>
                  <a:gd name="connsiteX0" fmla="*/ 345989 w 914400"/>
                  <a:gd name="connsiteY0" fmla="*/ 12357 h 247135"/>
                  <a:gd name="connsiteX1" fmla="*/ 160638 w 914400"/>
                  <a:gd name="connsiteY1" fmla="*/ 24713 h 247135"/>
                  <a:gd name="connsiteX2" fmla="*/ 0 w 914400"/>
                  <a:gd name="connsiteY2" fmla="*/ 86497 h 247135"/>
                  <a:gd name="connsiteX3" fmla="*/ 12357 w 914400"/>
                  <a:gd name="connsiteY3" fmla="*/ 210065 h 247135"/>
                  <a:gd name="connsiteX4" fmla="*/ 395416 w 914400"/>
                  <a:gd name="connsiteY4" fmla="*/ 247135 h 247135"/>
                  <a:gd name="connsiteX5" fmla="*/ 914400 w 914400"/>
                  <a:gd name="connsiteY5" fmla="*/ 197708 h 247135"/>
                  <a:gd name="connsiteX6" fmla="*/ 790832 w 914400"/>
                  <a:gd name="connsiteY6" fmla="*/ 111211 h 247135"/>
                  <a:gd name="connsiteX7" fmla="*/ 630195 w 914400"/>
                  <a:gd name="connsiteY7" fmla="*/ 49427 h 247135"/>
                  <a:gd name="connsiteX8" fmla="*/ 630195 w 914400"/>
                  <a:gd name="connsiteY8" fmla="*/ 49427 h 247135"/>
                  <a:gd name="connsiteX9" fmla="*/ 494270 w 914400"/>
                  <a:gd name="connsiteY9" fmla="*/ 0 h 247135"/>
                  <a:gd name="connsiteX10" fmla="*/ 345989 w 914400"/>
                  <a:gd name="connsiteY10" fmla="*/ 12357 h 24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400" h="247135">
                    <a:moveTo>
                      <a:pt x="345989" y="12357"/>
                    </a:moveTo>
                    <a:lnTo>
                      <a:pt x="160638" y="24713"/>
                    </a:lnTo>
                    <a:lnTo>
                      <a:pt x="0" y="86497"/>
                    </a:lnTo>
                    <a:lnTo>
                      <a:pt x="12357" y="210065"/>
                    </a:lnTo>
                    <a:lnTo>
                      <a:pt x="395416" y="247135"/>
                    </a:lnTo>
                    <a:lnTo>
                      <a:pt x="914400" y="197708"/>
                    </a:lnTo>
                    <a:lnTo>
                      <a:pt x="790832" y="111211"/>
                    </a:lnTo>
                    <a:lnTo>
                      <a:pt x="630195" y="49427"/>
                    </a:lnTo>
                    <a:lnTo>
                      <a:pt x="630195" y="49427"/>
                    </a:lnTo>
                    <a:lnTo>
                      <a:pt x="494270" y="0"/>
                    </a:lnTo>
                    <a:lnTo>
                      <a:pt x="345989" y="1235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D9154D78-EBD9-30BB-6F5E-BF2BC975DF4B}"/>
                  </a:ext>
                </a:extLst>
              </p:cNvPr>
              <p:cNvSpPr/>
              <p:nvPr/>
            </p:nvSpPr>
            <p:spPr>
              <a:xfrm>
                <a:off x="8334566" y="2668488"/>
                <a:ext cx="624930" cy="162125"/>
              </a:xfrm>
              <a:custGeom>
                <a:avLst/>
                <a:gdLst>
                  <a:gd name="connsiteX0" fmla="*/ 0 w 815546"/>
                  <a:gd name="connsiteY0" fmla="*/ 172994 h 271848"/>
                  <a:gd name="connsiteX1" fmla="*/ 37071 w 815546"/>
                  <a:gd name="connsiteY1" fmla="*/ 271848 h 271848"/>
                  <a:gd name="connsiteX2" fmla="*/ 185352 w 815546"/>
                  <a:gd name="connsiteY2" fmla="*/ 271848 h 271848"/>
                  <a:gd name="connsiteX3" fmla="*/ 481914 w 815546"/>
                  <a:gd name="connsiteY3" fmla="*/ 271848 h 271848"/>
                  <a:gd name="connsiteX4" fmla="*/ 803190 w 815546"/>
                  <a:gd name="connsiteY4" fmla="*/ 259492 h 271848"/>
                  <a:gd name="connsiteX5" fmla="*/ 815546 w 815546"/>
                  <a:gd name="connsiteY5" fmla="*/ 160638 h 271848"/>
                  <a:gd name="connsiteX6" fmla="*/ 766119 w 815546"/>
                  <a:gd name="connsiteY6" fmla="*/ 49427 h 271848"/>
                  <a:gd name="connsiteX7" fmla="*/ 617838 w 815546"/>
                  <a:gd name="connsiteY7" fmla="*/ 0 h 271848"/>
                  <a:gd name="connsiteX8" fmla="*/ 407773 w 815546"/>
                  <a:gd name="connsiteY8" fmla="*/ 0 h 271848"/>
                  <a:gd name="connsiteX9" fmla="*/ 247135 w 815546"/>
                  <a:gd name="connsiteY9" fmla="*/ 24713 h 271848"/>
                  <a:gd name="connsiteX10" fmla="*/ 74141 w 815546"/>
                  <a:gd name="connsiteY10" fmla="*/ 24713 h 271848"/>
                  <a:gd name="connsiteX11" fmla="*/ 74141 w 815546"/>
                  <a:gd name="connsiteY11" fmla="*/ 24713 h 271848"/>
                  <a:gd name="connsiteX12" fmla="*/ 0 w 815546"/>
                  <a:gd name="connsiteY12" fmla="*/ 172994 h 27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5546" h="271848">
                    <a:moveTo>
                      <a:pt x="0" y="172994"/>
                    </a:moveTo>
                    <a:lnTo>
                      <a:pt x="37071" y="271848"/>
                    </a:lnTo>
                    <a:lnTo>
                      <a:pt x="185352" y="271848"/>
                    </a:lnTo>
                    <a:lnTo>
                      <a:pt x="481914" y="271848"/>
                    </a:lnTo>
                    <a:lnTo>
                      <a:pt x="803190" y="259492"/>
                    </a:lnTo>
                    <a:lnTo>
                      <a:pt x="815546" y="160638"/>
                    </a:lnTo>
                    <a:lnTo>
                      <a:pt x="766119" y="49427"/>
                    </a:lnTo>
                    <a:lnTo>
                      <a:pt x="617838" y="0"/>
                    </a:lnTo>
                    <a:lnTo>
                      <a:pt x="407773" y="0"/>
                    </a:lnTo>
                    <a:lnTo>
                      <a:pt x="247135" y="24713"/>
                    </a:lnTo>
                    <a:lnTo>
                      <a:pt x="74141" y="24713"/>
                    </a:lnTo>
                    <a:lnTo>
                      <a:pt x="74141" y="24713"/>
                    </a:lnTo>
                    <a:lnTo>
                      <a:pt x="0" y="172994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41B7D2F7-B3CF-4593-9362-0ED190313495}"/>
                  </a:ext>
                </a:extLst>
              </p:cNvPr>
              <p:cNvSpPr/>
              <p:nvPr/>
            </p:nvSpPr>
            <p:spPr>
              <a:xfrm>
                <a:off x="9015586" y="2431190"/>
                <a:ext cx="617838" cy="210065"/>
              </a:xfrm>
              <a:custGeom>
                <a:avLst/>
                <a:gdLst>
                  <a:gd name="connsiteX0" fmla="*/ 86497 w 617838"/>
                  <a:gd name="connsiteY0" fmla="*/ 24713 h 210065"/>
                  <a:gd name="connsiteX1" fmla="*/ 358346 w 617838"/>
                  <a:gd name="connsiteY1" fmla="*/ 0 h 210065"/>
                  <a:gd name="connsiteX2" fmla="*/ 580767 w 617838"/>
                  <a:gd name="connsiteY2" fmla="*/ 37070 h 210065"/>
                  <a:gd name="connsiteX3" fmla="*/ 617838 w 617838"/>
                  <a:gd name="connsiteY3" fmla="*/ 172994 h 210065"/>
                  <a:gd name="connsiteX4" fmla="*/ 383059 w 617838"/>
                  <a:gd name="connsiteY4" fmla="*/ 185351 h 210065"/>
                  <a:gd name="connsiteX5" fmla="*/ 210065 w 617838"/>
                  <a:gd name="connsiteY5" fmla="*/ 210065 h 210065"/>
                  <a:gd name="connsiteX6" fmla="*/ 12357 w 617838"/>
                  <a:gd name="connsiteY6" fmla="*/ 172994 h 210065"/>
                  <a:gd name="connsiteX7" fmla="*/ 0 w 617838"/>
                  <a:gd name="connsiteY7" fmla="*/ 98854 h 210065"/>
                  <a:gd name="connsiteX8" fmla="*/ 0 w 617838"/>
                  <a:gd name="connsiteY8" fmla="*/ 98854 h 210065"/>
                  <a:gd name="connsiteX9" fmla="*/ 86497 w 617838"/>
                  <a:gd name="connsiteY9" fmla="*/ 24713 h 21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7838" h="210065">
                    <a:moveTo>
                      <a:pt x="86497" y="24713"/>
                    </a:moveTo>
                    <a:lnTo>
                      <a:pt x="358346" y="0"/>
                    </a:lnTo>
                    <a:lnTo>
                      <a:pt x="580767" y="37070"/>
                    </a:lnTo>
                    <a:lnTo>
                      <a:pt x="617838" y="172994"/>
                    </a:lnTo>
                    <a:lnTo>
                      <a:pt x="383059" y="185351"/>
                    </a:lnTo>
                    <a:lnTo>
                      <a:pt x="210065" y="210065"/>
                    </a:lnTo>
                    <a:lnTo>
                      <a:pt x="12357" y="172994"/>
                    </a:lnTo>
                    <a:lnTo>
                      <a:pt x="0" y="98854"/>
                    </a:lnTo>
                    <a:lnTo>
                      <a:pt x="0" y="98854"/>
                    </a:lnTo>
                    <a:lnTo>
                      <a:pt x="86497" y="24713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1E777B08-6FA5-325D-BE6D-43C8F92B082E}"/>
                  </a:ext>
                </a:extLst>
              </p:cNvPr>
              <p:cNvSpPr/>
              <p:nvPr/>
            </p:nvSpPr>
            <p:spPr>
              <a:xfrm>
                <a:off x="6049111" y="2661813"/>
                <a:ext cx="560593" cy="150212"/>
              </a:xfrm>
              <a:custGeom>
                <a:avLst/>
                <a:gdLst>
                  <a:gd name="connsiteX0" fmla="*/ 345989 w 914400"/>
                  <a:gd name="connsiteY0" fmla="*/ 12357 h 247135"/>
                  <a:gd name="connsiteX1" fmla="*/ 160638 w 914400"/>
                  <a:gd name="connsiteY1" fmla="*/ 24713 h 247135"/>
                  <a:gd name="connsiteX2" fmla="*/ 0 w 914400"/>
                  <a:gd name="connsiteY2" fmla="*/ 86497 h 247135"/>
                  <a:gd name="connsiteX3" fmla="*/ 12357 w 914400"/>
                  <a:gd name="connsiteY3" fmla="*/ 210065 h 247135"/>
                  <a:gd name="connsiteX4" fmla="*/ 395416 w 914400"/>
                  <a:gd name="connsiteY4" fmla="*/ 247135 h 247135"/>
                  <a:gd name="connsiteX5" fmla="*/ 914400 w 914400"/>
                  <a:gd name="connsiteY5" fmla="*/ 197708 h 247135"/>
                  <a:gd name="connsiteX6" fmla="*/ 790832 w 914400"/>
                  <a:gd name="connsiteY6" fmla="*/ 111211 h 247135"/>
                  <a:gd name="connsiteX7" fmla="*/ 630195 w 914400"/>
                  <a:gd name="connsiteY7" fmla="*/ 49427 h 247135"/>
                  <a:gd name="connsiteX8" fmla="*/ 630195 w 914400"/>
                  <a:gd name="connsiteY8" fmla="*/ 49427 h 247135"/>
                  <a:gd name="connsiteX9" fmla="*/ 494270 w 914400"/>
                  <a:gd name="connsiteY9" fmla="*/ 0 h 247135"/>
                  <a:gd name="connsiteX10" fmla="*/ 345989 w 914400"/>
                  <a:gd name="connsiteY10" fmla="*/ 12357 h 247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4400" h="247135">
                    <a:moveTo>
                      <a:pt x="345989" y="12357"/>
                    </a:moveTo>
                    <a:lnTo>
                      <a:pt x="160638" y="24713"/>
                    </a:lnTo>
                    <a:lnTo>
                      <a:pt x="0" y="86497"/>
                    </a:lnTo>
                    <a:lnTo>
                      <a:pt x="12357" y="210065"/>
                    </a:lnTo>
                    <a:lnTo>
                      <a:pt x="395416" y="247135"/>
                    </a:lnTo>
                    <a:lnTo>
                      <a:pt x="914400" y="197708"/>
                    </a:lnTo>
                    <a:lnTo>
                      <a:pt x="790832" y="111211"/>
                    </a:lnTo>
                    <a:lnTo>
                      <a:pt x="630195" y="49427"/>
                    </a:lnTo>
                    <a:lnTo>
                      <a:pt x="630195" y="49427"/>
                    </a:lnTo>
                    <a:lnTo>
                      <a:pt x="494270" y="0"/>
                    </a:lnTo>
                    <a:lnTo>
                      <a:pt x="345989" y="12357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32528F00-1373-9375-9AA1-77CA10743BB3}"/>
                  </a:ext>
                </a:extLst>
              </p:cNvPr>
              <p:cNvSpPr/>
              <p:nvPr/>
            </p:nvSpPr>
            <p:spPr>
              <a:xfrm>
                <a:off x="6299336" y="2244654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D76641CD-901A-304F-8B01-E3B4F54AE8E7}"/>
                  </a:ext>
                </a:extLst>
              </p:cNvPr>
              <p:cNvCxnSpPr>
                <a:stCxn id="362" idx="1"/>
                <a:endCxn id="362" idx="1"/>
              </p:cNvCxnSpPr>
              <p:nvPr/>
            </p:nvCxnSpPr>
            <p:spPr>
              <a:xfrm>
                <a:off x="6420593" y="2251336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7196E9AE-9FC6-AB1F-9163-F4B06444861F}"/>
                  </a:ext>
                </a:extLst>
              </p:cNvPr>
              <p:cNvCxnSpPr>
                <a:stCxn id="362" idx="0"/>
              </p:cNvCxnSpPr>
              <p:nvPr/>
            </p:nvCxnSpPr>
            <p:spPr>
              <a:xfrm flipV="1">
                <a:off x="6494213" y="2194759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0C7047B2-D79B-0B84-A9E7-B032BC0BF29E}"/>
                  </a:ext>
                </a:extLst>
              </p:cNvPr>
              <p:cNvCxnSpPr/>
              <p:nvPr/>
            </p:nvCxnSpPr>
            <p:spPr>
              <a:xfrm flipV="1">
                <a:off x="6562996" y="2188817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72E76165-1B7D-6027-3DC0-FA796AA2BC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69667" y="2349197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FBA6B15-AB2C-9352-622D-5D891EB01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7411" y="2343256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F88ABAEE-56A7-AB44-5464-7A7AD5A115A2}"/>
                  </a:ext>
                </a:extLst>
              </p:cNvPr>
              <p:cNvCxnSpPr/>
              <p:nvPr/>
            </p:nvCxnSpPr>
            <p:spPr>
              <a:xfrm flipV="1">
                <a:off x="6390104" y="2204262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282C200C-AC23-FBEF-8BF5-40ACB793B79C}"/>
                  </a:ext>
                </a:extLst>
              </p:cNvPr>
              <p:cNvCxnSpPr/>
              <p:nvPr/>
            </p:nvCxnSpPr>
            <p:spPr>
              <a:xfrm flipV="1">
                <a:off x="6395038" y="2349196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C1348B0B-0654-6692-CEF8-C055E0426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2306" y="2213764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D15280BE-BCBA-F9DB-D487-7A3BBC4E4EF5}"/>
                  </a:ext>
                </a:extLst>
              </p:cNvPr>
              <p:cNvCxnSpPr>
                <a:cxnSpLocks/>
                <a:stCxn id="362" idx="7"/>
              </p:cNvCxnSpPr>
              <p:nvPr/>
            </p:nvCxnSpPr>
            <p:spPr>
              <a:xfrm>
                <a:off x="6650115" y="2328183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485D007-285E-2742-6BDE-33C6EEADEF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54445" y="2284598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88FF869-B299-EEF3-290B-3AF87961C026}"/>
                  </a:ext>
                </a:extLst>
              </p:cNvPr>
              <p:cNvCxnSpPr>
                <a:cxnSpLocks/>
                <a:endCxn id="362" idx="3"/>
              </p:cNvCxnSpPr>
              <p:nvPr/>
            </p:nvCxnSpPr>
            <p:spPr>
              <a:xfrm flipV="1">
                <a:off x="6212958" y="2304795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29B70E09-FDA0-683D-1317-8A7A4B214AC1}"/>
                  </a:ext>
                </a:extLst>
              </p:cNvPr>
              <p:cNvCxnSpPr>
                <a:cxnSpLocks/>
                <a:stCxn id="362" idx="2"/>
              </p:cNvCxnSpPr>
              <p:nvPr/>
            </p:nvCxnSpPr>
            <p:spPr>
              <a:xfrm flipH="1" flipV="1">
                <a:off x="6256147" y="2234743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76B23C9B-421F-6EBD-4354-54D26531FF51}"/>
                  </a:ext>
                </a:extLst>
              </p:cNvPr>
              <p:cNvCxnSpPr>
                <a:cxnSpLocks/>
                <a:stCxn id="362" idx="4"/>
              </p:cNvCxnSpPr>
              <p:nvPr/>
            </p:nvCxnSpPr>
            <p:spPr>
              <a:xfrm flipH="1">
                <a:off x="6270075" y="2338207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Freeform 347">
                <a:extLst>
                  <a:ext uri="{FF2B5EF4-FFF2-40B4-BE49-F238E27FC236}">
                    <a16:creationId xmlns:a16="http://schemas.microsoft.com/office/drawing/2014/main" id="{F638741B-72B7-F51A-3080-334D9B885804}"/>
                  </a:ext>
                </a:extLst>
              </p:cNvPr>
              <p:cNvSpPr/>
              <p:nvPr/>
            </p:nvSpPr>
            <p:spPr>
              <a:xfrm>
                <a:off x="7035694" y="2235152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1EAFEF07-7D54-7EF7-00B1-8E89E2273E46}"/>
                  </a:ext>
                </a:extLst>
              </p:cNvPr>
              <p:cNvCxnSpPr>
                <a:stCxn id="348" idx="1"/>
                <a:endCxn id="348" idx="1"/>
              </p:cNvCxnSpPr>
              <p:nvPr/>
            </p:nvCxnSpPr>
            <p:spPr>
              <a:xfrm>
                <a:off x="7156951" y="2241834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748F3CC2-D6A9-02BB-DE9B-1BF9A61449AD}"/>
                  </a:ext>
                </a:extLst>
              </p:cNvPr>
              <p:cNvCxnSpPr>
                <a:stCxn id="348" idx="0"/>
              </p:cNvCxnSpPr>
              <p:nvPr/>
            </p:nvCxnSpPr>
            <p:spPr>
              <a:xfrm flipV="1">
                <a:off x="7230571" y="2185257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759432B-6BF7-E083-5A95-A69C862EA853}"/>
                  </a:ext>
                </a:extLst>
              </p:cNvPr>
              <p:cNvCxnSpPr/>
              <p:nvPr/>
            </p:nvCxnSpPr>
            <p:spPr>
              <a:xfrm flipV="1">
                <a:off x="7299354" y="2179315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00FA7ACB-A483-1BC2-8B9A-8E40696FB7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06025" y="2339695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991C6C3-0382-356C-CBBB-2D9DC9AF58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3769" y="2333754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79C9DF89-B8D9-1A17-918D-EE51CB05BB72}"/>
                  </a:ext>
                </a:extLst>
              </p:cNvPr>
              <p:cNvCxnSpPr/>
              <p:nvPr/>
            </p:nvCxnSpPr>
            <p:spPr>
              <a:xfrm flipV="1">
                <a:off x="7126462" y="2194760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7698D0BE-AC54-2AAA-7967-777B3BE45F59}"/>
                  </a:ext>
                </a:extLst>
              </p:cNvPr>
              <p:cNvCxnSpPr/>
              <p:nvPr/>
            </p:nvCxnSpPr>
            <p:spPr>
              <a:xfrm flipV="1">
                <a:off x="7131396" y="2339694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C9D774E-3236-C826-F62E-9F747A66B1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68664" y="2204262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12267205-6AD3-E15C-2B8C-1AC67785BBD0}"/>
                  </a:ext>
                </a:extLst>
              </p:cNvPr>
              <p:cNvCxnSpPr>
                <a:cxnSpLocks/>
                <a:stCxn id="348" idx="7"/>
              </p:cNvCxnSpPr>
              <p:nvPr/>
            </p:nvCxnSpPr>
            <p:spPr>
              <a:xfrm>
                <a:off x="7386473" y="2318681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726D6585-7147-0357-BCE2-F0919F9AF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90803" y="2275096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827C81A-534B-C297-3F2D-2D8B108201AC}"/>
                  </a:ext>
                </a:extLst>
              </p:cNvPr>
              <p:cNvCxnSpPr>
                <a:cxnSpLocks/>
                <a:endCxn id="348" idx="3"/>
              </p:cNvCxnSpPr>
              <p:nvPr/>
            </p:nvCxnSpPr>
            <p:spPr>
              <a:xfrm flipV="1">
                <a:off x="6949316" y="2295293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91ED1F2-1479-E8E8-55EF-D3740DB3C93C}"/>
                  </a:ext>
                </a:extLst>
              </p:cNvPr>
              <p:cNvCxnSpPr>
                <a:cxnSpLocks/>
                <a:stCxn id="348" idx="2"/>
              </p:cNvCxnSpPr>
              <p:nvPr/>
            </p:nvCxnSpPr>
            <p:spPr>
              <a:xfrm flipH="1" flipV="1">
                <a:off x="6992505" y="2225241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CF248800-5EC3-1051-FDEB-B7C02D12A510}"/>
                  </a:ext>
                </a:extLst>
              </p:cNvPr>
              <p:cNvCxnSpPr>
                <a:cxnSpLocks/>
                <a:stCxn id="348" idx="4"/>
              </p:cNvCxnSpPr>
              <p:nvPr/>
            </p:nvCxnSpPr>
            <p:spPr>
              <a:xfrm flipH="1">
                <a:off x="7006433" y="2328705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Freeform 333">
                <a:extLst>
                  <a:ext uri="{FF2B5EF4-FFF2-40B4-BE49-F238E27FC236}">
                    <a16:creationId xmlns:a16="http://schemas.microsoft.com/office/drawing/2014/main" id="{833812F3-760F-5C6E-8D80-13446E991168}"/>
                  </a:ext>
                </a:extLst>
              </p:cNvPr>
              <p:cNvSpPr/>
              <p:nvPr/>
            </p:nvSpPr>
            <p:spPr>
              <a:xfrm>
                <a:off x="7621517" y="2225650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46FC69F-849A-144E-6893-9A8321F6C4CC}"/>
                  </a:ext>
                </a:extLst>
              </p:cNvPr>
              <p:cNvCxnSpPr>
                <a:stCxn id="334" idx="1"/>
                <a:endCxn id="334" idx="1"/>
              </p:cNvCxnSpPr>
              <p:nvPr/>
            </p:nvCxnSpPr>
            <p:spPr>
              <a:xfrm>
                <a:off x="7742774" y="2232332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6F0F5D26-92CC-4040-15CC-3A6F972FB560}"/>
                  </a:ext>
                </a:extLst>
              </p:cNvPr>
              <p:cNvCxnSpPr>
                <a:stCxn id="334" idx="0"/>
              </p:cNvCxnSpPr>
              <p:nvPr/>
            </p:nvCxnSpPr>
            <p:spPr>
              <a:xfrm flipV="1">
                <a:off x="7816394" y="2175755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A805E137-D975-20C9-A90C-EA66ED19926B}"/>
                  </a:ext>
                </a:extLst>
              </p:cNvPr>
              <p:cNvCxnSpPr/>
              <p:nvPr/>
            </p:nvCxnSpPr>
            <p:spPr>
              <a:xfrm flipV="1">
                <a:off x="7885177" y="2169813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F8E17F3-4B47-33C9-A24C-0C579334D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1848" y="2330193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2BBA5026-DDA4-CBC7-88C3-730DFACD2F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592" y="2324252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17D0C3B-3D49-BF69-6447-089B0406531B}"/>
                  </a:ext>
                </a:extLst>
              </p:cNvPr>
              <p:cNvCxnSpPr/>
              <p:nvPr/>
            </p:nvCxnSpPr>
            <p:spPr>
              <a:xfrm flipV="1">
                <a:off x="7712285" y="2185258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589DE6A-C5FF-BC2B-0D34-A43C66E46F0B}"/>
                  </a:ext>
                </a:extLst>
              </p:cNvPr>
              <p:cNvCxnSpPr/>
              <p:nvPr/>
            </p:nvCxnSpPr>
            <p:spPr>
              <a:xfrm flipV="1">
                <a:off x="7717219" y="2330192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1A5241B-9FA1-E5D9-8641-F8658F768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4487" y="2194760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F2E7879-AAD1-8AD7-AE43-102B748AB805}"/>
                  </a:ext>
                </a:extLst>
              </p:cNvPr>
              <p:cNvCxnSpPr>
                <a:cxnSpLocks/>
                <a:stCxn id="334" idx="7"/>
              </p:cNvCxnSpPr>
              <p:nvPr/>
            </p:nvCxnSpPr>
            <p:spPr>
              <a:xfrm>
                <a:off x="7972296" y="2309179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F36F4F0E-C419-8FA9-DD3A-1465C1619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6626" y="2265594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38CA6CC1-7598-A5C3-73EB-EC2632AD810A}"/>
                  </a:ext>
                </a:extLst>
              </p:cNvPr>
              <p:cNvCxnSpPr>
                <a:cxnSpLocks/>
                <a:endCxn id="334" idx="3"/>
              </p:cNvCxnSpPr>
              <p:nvPr/>
            </p:nvCxnSpPr>
            <p:spPr>
              <a:xfrm flipV="1">
                <a:off x="7535139" y="2285791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856F56F5-2887-61EE-05C0-BDF2B9C5CED7}"/>
                  </a:ext>
                </a:extLst>
              </p:cNvPr>
              <p:cNvCxnSpPr>
                <a:cxnSpLocks/>
                <a:stCxn id="334" idx="2"/>
              </p:cNvCxnSpPr>
              <p:nvPr/>
            </p:nvCxnSpPr>
            <p:spPr>
              <a:xfrm flipH="1" flipV="1">
                <a:off x="7578328" y="2215739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DFF0278C-C4ED-6746-2DDD-6C128154DEBD}"/>
                  </a:ext>
                </a:extLst>
              </p:cNvPr>
              <p:cNvCxnSpPr>
                <a:cxnSpLocks/>
                <a:stCxn id="334" idx="4"/>
              </p:cNvCxnSpPr>
              <p:nvPr/>
            </p:nvCxnSpPr>
            <p:spPr>
              <a:xfrm flipH="1">
                <a:off x="7592256" y="2319203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F291CC64-8C33-CDE1-814D-C33BD32D700F}"/>
                  </a:ext>
                </a:extLst>
              </p:cNvPr>
              <p:cNvSpPr/>
              <p:nvPr/>
            </p:nvSpPr>
            <p:spPr>
              <a:xfrm>
                <a:off x="8231116" y="2229194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6E34B1B7-125B-D6A4-112C-8721929921C1}"/>
                  </a:ext>
                </a:extLst>
              </p:cNvPr>
              <p:cNvCxnSpPr>
                <a:stCxn id="320" idx="1"/>
                <a:endCxn id="320" idx="1"/>
              </p:cNvCxnSpPr>
              <p:nvPr/>
            </p:nvCxnSpPr>
            <p:spPr>
              <a:xfrm>
                <a:off x="8352373" y="2235876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65214A1-4052-24D5-6DD7-7DB0FBA84F77}"/>
                  </a:ext>
                </a:extLst>
              </p:cNvPr>
              <p:cNvCxnSpPr>
                <a:stCxn id="320" idx="0"/>
              </p:cNvCxnSpPr>
              <p:nvPr/>
            </p:nvCxnSpPr>
            <p:spPr>
              <a:xfrm flipV="1">
                <a:off x="8425993" y="2179299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4716F75F-2290-B046-47BB-E52FAE4CEBE4}"/>
                  </a:ext>
                </a:extLst>
              </p:cNvPr>
              <p:cNvCxnSpPr/>
              <p:nvPr/>
            </p:nvCxnSpPr>
            <p:spPr>
              <a:xfrm flipV="1">
                <a:off x="8494776" y="2173357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A544702A-B3F0-94C4-C265-5FCEAA45A5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01447" y="2333737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C404902A-DF6B-D935-065B-C09C66E22D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9191" y="2327796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CFDBA1C4-64FC-BCC8-72AC-66D2F18A9FC1}"/>
                  </a:ext>
                </a:extLst>
              </p:cNvPr>
              <p:cNvCxnSpPr/>
              <p:nvPr/>
            </p:nvCxnSpPr>
            <p:spPr>
              <a:xfrm flipV="1">
                <a:off x="8321884" y="2188802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EF0800C-4766-4C9B-FCCF-18EEE50CE16E}"/>
                  </a:ext>
                </a:extLst>
              </p:cNvPr>
              <p:cNvCxnSpPr/>
              <p:nvPr/>
            </p:nvCxnSpPr>
            <p:spPr>
              <a:xfrm flipV="1">
                <a:off x="8326818" y="2333736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CB8613C2-A917-8A63-6DB0-D51B27B15B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4086" y="2198304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AA9E838-6740-5D3F-E76C-0912E5447EA2}"/>
                  </a:ext>
                </a:extLst>
              </p:cNvPr>
              <p:cNvCxnSpPr>
                <a:cxnSpLocks/>
                <a:stCxn id="320" idx="7"/>
              </p:cNvCxnSpPr>
              <p:nvPr/>
            </p:nvCxnSpPr>
            <p:spPr>
              <a:xfrm>
                <a:off x="8581895" y="2312723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D2F8EBD-5380-1669-7AE8-5945D132A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86225" y="2269138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2EBB01F1-B760-ADF9-60F1-51BC17EFB0CC}"/>
                  </a:ext>
                </a:extLst>
              </p:cNvPr>
              <p:cNvCxnSpPr>
                <a:cxnSpLocks/>
                <a:endCxn id="320" idx="3"/>
              </p:cNvCxnSpPr>
              <p:nvPr/>
            </p:nvCxnSpPr>
            <p:spPr>
              <a:xfrm flipV="1">
                <a:off x="8144738" y="2289335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C4E6888-DA20-9512-0DB8-744A2AB370D0}"/>
                  </a:ext>
                </a:extLst>
              </p:cNvPr>
              <p:cNvCxnSpPr>
                <a:cxnSpLocks/>
                <a:stCxn id="320" idx="2"/>
              </p:cNvCxnSpPr>
              <p:nvPr/>
            </p:nvCxnSpPr>
            <p:spPr>
              <a:xfrm flipH="1" flipV="1">
                <a:off x="8187927" y="2219283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52DA3B5-D180-EFB1-EC6C-E3BDFC99D1FE}"/>
                  </a:ext>
                </a:extLst>
              </p:cNvPr>
              <p:cNvCxnSpPr>
                <a:cxnSpLocks/>
                <a:stCxn id="320" idx="4"/>
              </p:cNvCxnSpPr>
              <p:nvPr/>
            </p:nvCxnSpPr>
            <p:spPr>
              <a:xfrm flipH="1">
                <a:off x="8201855" y="2322747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FA97018F-EECB-BC74-25C3-995DD46F4AD1}"/>
                  </a:ext>
                </a:extLst>
              </p:cNvPr>
              <p:cNvSpPr/>
              <p:nvPr/>
            </p:nvSpPr>
            <p:spPr>
              <a:xfrm>
                <a:off x="9049824" y="2218561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5FD8C65-3FCE-8F48-5F8F-DA4370338EDC}"/>
                  </a:ext>
                </a:extLst>
              </p:cNvPr>
              <p:cNvCxnSpPr>
                <a:stCxn id="306" idx="1"/>
                <a:endCxn id="306" idx="1"/>
              </p:cNvCxnSpPr>
              <p:nvPr/>
            </p:nvCxnSpPr>
            <p:spPr>
              <a:xfrm>
                <a:off x="9171081" y="2225243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39E48A01-19EF-0288-CC52-D13721CECEC5}"/>
                  </a:ext>
                </a:extLst>
              </p:cNvPr>
              <p:cNvCxnSpPr>
                <a:stCxn id="306" idx="0"/>
              </p:cNvCxnSpPr>
              <p:nvPr/>
            </p:nvCxnSpPr>
            <p:spPr>
              <a:xfrm flipV="1">
                <a:off x="9244701" y="2168666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8A790349-8EA0-EDE1-1B50-31E889B6DFD0}"/>
                  </a:ext>
                </a:extLst>
              </p:cNvPr>
              <p:cNvCxnSpPr/>
              <p:nvPr/>
            </p:nvCxnSpPr>
            <p:spPr>
              <a:xfrm flipV="1">
                <a:off x="9313484" y="2162724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9E61A03-B242-BCCB-2319-AA4D40524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20155" y="2323104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BD30612B-045C-C284-6D41-1884EFB27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7899" y="2317163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7519D3D8-3243-2E8F-29EF-324805AC25F5}"/>
                  </a:ext>
                </a:extLst>
              </p:cNvPr>
              <p:cNvCxnSpPr/>
              <p:nvPr/>
            </p:nvCxnSpPr>
            <p:spPr>
              <a:xfrm flipV="1">
                <a:off x="9140592" y="2178169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EB42C1EC-8FA8-7837-E602-5935C7C18008}"/>
                  </a:ext>
                </a:extLst>
              </p:cNvPr>
              <p:cNvCxnSpPr/>
              <p:nvPr/>
            </p:nvCxnSpPr>
            <p:spPr>
              <a:xfrm flipV="1">
                <a:off x="9145526" y="2323103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B95804EA-3BEC-4416-2DD0-253D9BDFE1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82794" y="2187671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08398CF-C1C1-04A4-0BB5-F7A568330105}"/>
                  </a:ext>
                </a:extLst>
              </p:cNvPr>
              <p:cNvCxnSpPr>
                <a:cxnSpLocks/>
                <a:stCxn id="306" idx="7"/>
              </p:cNvCxnSpPr>
              <p:nvPr/>
            </p:nvCxnSpPr>
            <p:spPr>
              <a:xfrm>
                <a:off x="9400603" y="2302090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AA7E4CA5-170F-37B3-E760-6BB972184B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04933" y="2258505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506B544D-47CC-170E-A194-91FEC6D79DCA}"/>
                  </a:ext>
                </a:extLst>
              </p:cNvPr>
              <p:cNvCxnSpPr>
                <a:cxnSpLocks/>
                <a:endCxn id="306" idx="3"/>
              </p:cNvCxnSpPr>
              <p:nvPr/>
            </p:nvCxnSpPr>
            <p:spPr>
              <a:xfrm flipV="1">
                <a:off x="8963446" y="2278702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F64EABD0-954A-AC05-E056-F8894C408A1B}"/>
                  </a:ext>
                </a:extLst>
              </p:cNvPr>
              <p:cNvCxnSpPr>
                <a:cxnSpLocks/>
                <a:stCxn id="306" idx="2"/>
              </p:cNvCxnSpPr>
              <p:nvPr/>
            </p:nvCxnSpPr>
            <p:spPr>
              <a:xfrm flipH="1" flipV="1">
                <a:off x="9006635" y="2208650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93ED9210-7685-871A-D1CF-EC63D66FB2E5}"/>
                  </a:ext>
                </a:extLst>
              </p:cNvPr>
              <p:cNvCxnSpPr>
                <a:cxnSpLocks/>
                <a:stCxn id="306" idx="4"/>
              </p:cNvCxnSpPr>
              <p:nvPr/>
            </p:nvCxnSpPr>
            <p:spPr>
              <a:xfrm flipH="1">
                <a:off x="9020563" y="2312114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949D76A7-C1A4-1088-BB45-A0FB56F0B080}"/>
                  </a:ext>
                </a:extLst>
              </p:cNvPr>
              <p:cNvSpPr txBox="1"/>
              <p:nvPr/>
            </p:nvSpPr>
            <p:spPr>
              <a:xfrm>
                <a:off x="9764795" y="2006068"/>
                <a:ext cx="12402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porphyrins</a:t>
                </a: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A5DA9DBD-6FE8-5A0C-7139-D81A3EB55097}"/>
                  </a:ext>
                </a:extLst>
              </p:cNvPr>
              <p:cNvSpPr txBox="1"/>
              <p:nvPr/>
            </p:nvSpPr>
            <p:spPr>
              <a:xfrm>
                <a:off x="9754163" y="2432034"/>
                <a:ext cx="1229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keratin</a:t>
                </a: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5C4BCEE6-B4FF-E0E8-D1A7-6DE863A09B2C}"/>
                  </a:ext>
                </a:extLst>
              </p:cNvPr>
              <p:cNvSpPr/>
              <p:nvPr/>
            </p:nvSpPr>
            <p:spPr>
              <a:xfrm>
                <a:off x="6042838" y="2388398"/>
                <a:ext cx="4962167" cy="461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E3071FE9-48E7-9037-35F2-A4E9BF35EBAB}"/>
                  </a:ext>
                </a:extLst>
              </p:cNvPr>
              <p:cNvSpPr/>
              <p:nvPr/>
            </p:nvSpPr>
            <p:spPr>
              <a:xfrm>
                <a:off x="6042837" y="2074897"/>
                <a:ext cx="4962169" cy="3328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63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5A11-E52D-53E9-640A-9FE2D711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4CDD43-7ED1-E607-37E5-5C5F888008AD}"/>
              </a:ext>
            </a:extLst>
          </p:cNvPr>
          <p:cNvGrpSpPr/>
          <p:nvPr/>
        </p:nvGrpSpPr>
        <p:grpSpPr>
          <a:xfrm>
            <a:off x="723766" y="1767259"/>
            <a:ext cx="5372235" cy="3627456"/>
            <a:chOff x="723766" y="1767259"/>
            <a:chExt cx="5372235" cy="36274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965AFA4-24C0-C501-6CD0-FBE4B196772C}"/>
                </a:ext>
              </a:extLst>
            </p:cNvPr>
            <p:cNvGrpSpPr/>
            <p:nvPr/>
          </p:nvGrpSpPr>
          <p:grpSpPr>
            <a:xfrm>
              <a:off x="723766" y="1767259"/>
              <a:ext cx="5372235" cy="3627456"/>
              <a:chOff x="723766" y="1767259"/>
              <a:chExt cx="5372235" cy="3627456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91469BF-498F-94F7-0784-375D9980FFC5}"/>
                  </a:ext>
                </a:extLst>
              </p:cNvPr>
              <p:cNvGrpSpPr/>
              <p:nvPr/>
            </p:nvGrpSpPr>
            <p:grpSpPr>
              <a:xfrm>
                <a:off x="1078297" y="2443630"/>
                <a:ext cx="3732026" cy="1780677"/>
                <a:chOff x="3147238" y="2286000"/>
                <a:chExt cx="3732026" cy="1780677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38C8372F-BE94-7067-9439-1F473FFC23B7}"/>
                    </a:ext>
                  </a:extLst>
                </p:cNvPr>
                <p:cNvSpPr/>
                <p:nvPr/>
              </p:nvSpPr>
              <p:spPr>
                <a:xfrm>
                  <a:off x="3157870" y="2286000"/>
                  <a:ext cx="3721394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120FEEB2-FD6B-A79A-EFDC-8FD8E1882EF1}"/>
                    </a:ext>
                  </a:extLst>
                </p:cNvPr>
                <p:cNvSpPr/>
                <p:nvPr/>
              </p:nvSpPr>
              <p:spPr>
                <a:xfrm>
                  <a:off x="3944672" y="2317894"/>
                  <a:ext cx="446568" cy="170121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05A9CDA5-D9D1-4DEF-2E9A-AA8D04027969}"/>
                    </a:ext>
                  </a:extLst>
                </p:cNvPr>
                <p:cNvSpPr/>
                <p:nvPr/>
              </p:nvSpPr>
              <p:spPr>
                <a:xfrm>
                  <a:off x="3732017" y="2488017"/>
                  <a:ext cx="464679" cy="163822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8CD9E466-7979-7A0B-8D37-017DEF351B49}"/>
                    </a:ext>
                  </a:extLst>
                </p:cNvPr>
                <p:cNvSpPr/>
                <p:nvPr/>
              </p:nvSpPr>
              <p:spPr>
                <a:xfrm rot="11044974">
                  <a:off x="4414116" y="2328527"/>
                  <a:ext cx="584839" cy="159488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BE46B8C1-7BC8-E042-D991-886F5CAA87FA}"/>
                    </a:ext>
                  </a:extLst>
                </p:cNvPr>
                <p:cNvSpPr/>
                <p:nvPr/>
              </p:nvSpPr>
              <p:spPr>
                <a:xfrm rot="596579">
                  <a:off x="4210143" y="2485779"/>
                  <a:ext cx="432974" cy="189890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67B984F9-1CA1-12E1-7595-79C77072E4BE}"/>
                    </a:ext>
                  </a:extLst>
                </p:cNvPr>
                <p:cNvSpPr/>
                <p:nvPr/>
              </p:nvSpPr>
              <p:spPr>
                <a:xfrm>
                  <a:off x="5062322" y="2301949"/>
                  <a:ext cx="507054" cy="180754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0F735CE4-BDF0-F9AE-60D7-BDD16ED511B3}"/>
                    </a:ext>
                  </a:extLst>
                </p:cNvPr>
                <p:cNvSpPr/>
                <p:nvPr/>
              </p:nvSpPr>
              <p:spPr>
                <a:xfrm rot="4979091">
                  <a:off x="5784752" y="2164956"/>
                  <a:ext cx="178859" cy="474455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BBDC25CC-3911-1325-4F2C-4605F371250E}"/>
                    </a:ext>
                  </a:extLst>
                </p:cNvPr>
                <p:cNvSpPr/>
                <p:nvPr/>
              </p:nvSpPr>
              <p:spPr>
                <a:xfrm>
                  <a:off x="3636335" y="2296633"/>
                  <a:ext cx="340242" cy="191386"/>
                </a:xfrm>
                <a:custGeom>
                  <a:avLst/>
                  <a:gdLst>
                    <a:gd name="connsiteX0" fmla="*/ 31898 w 340242"/>
                    <a:gd name="connsiteY0" fmla="*/ 0 h 191386"/>
                    <a:gd name="connsiteX1" fmla="*/ 340242 w 340242"/>
                    <a:gd name="connsiteY1" fmla="*/ 21265 h 191386"/>
                    <a:gd name="connsiteX2" fmla="*/ 340242 w 340242"/>
                    <a:gd name="connsiteY2" fmla="*/ 21265 h 191386"/>
                    <a:gd name="connsiteX3" fmla="*/ 276446 w 340242"/>
                    <a:gd name="connsiteY3" fmla="*/ 180753 h 191386"/>
                    <a:gd name="connsiteX4" fmla="*/ 180753 w 340242"/>
                    <a:gd name="connsiteY4" fmla="*/ 191386 h 191386"/>
                    <a:gd name="connsiteX5" fmla="*/ 180753 w 340242"/>
                    <a:gd name="connsiteY5" fmla="*/ 191386 h 191386"/>
                    <a:gd name="connsiteX6" fmla="*/ 42530 w 340242"/>
                    <a:gd name="connsiteY6" fmla="*/ 170120 h 191386"/>
                    <a:gd name="connsiteX7" fmla="*/ 42530 w 340242"/>
                    <a:gd name="connsiteY7" fmla="*/ 170120 h 191386"/>
                    <a:gd name="connsiteX8" fmla="*/ 0 w 340242"/>
                    <a:gd name="connsiteY8" fmla="*/ 53162 h 191386"/>
                    <a:gd name="connsiteX9" fmla="*/ 31898 w 340242"/>
                    <a:gd name="connsiteY9" fmla="*/ 0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242" h="191386">
                      <a:moveTo>
                        <a:pt x="31898" y="0"/>
                      </a:moveTo>
                      <a:lnTo>
                        <a:pt x="340242" y="21265"/>
                      </a:lnTo>
                      <a:lnTo>
                        <a:pt x="340242" y="21265"/>
                      </a:lnTo>
                      <a:lnTo>
                        <a:pt x="276446" y="180753"/>
                      </a:lnTo>
                      <a:lnTo>
                        <a:pt x="180753" y="191386"/>
                      </a:lnTo>
                      <a:lnTo>
                        <a:pt x="180753" y="191386"/>
                      </a:lnTo>
                      <a:lnTo>
                        <a:pt x="42530" y="170120"/>
                      </a:lnTo>
                      <a:lnTo>
                        <a:pt x="42530" y="170120"/>
                      </a:lnTo>
                      <a:lnTo>
                        <a:pt x="0" y="53162"/>
                      </a:lnTo>
                      <a:lnTo>
                        <a:pt x="31898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A9A2614B-D364-8529-BB10-AE07285A6E19}"/>
                    </a:ext>
                  </a:extLst>
                </p:cNvPr>
                <p:cNvSpPr/>
                <p:nvPr/>
              </p:nvSpPr>
              <p:spPr>
                <a:xfrm>
                  <a:off x="3200400" y="2286000"/>
                  <a:ext cx="404037" cy="180754"/>
                </a:xfrm>
                <a:custGeom>
                  <a:avLst/>
                  <a:gdLst>
                    <a:gd name="connsiteX0" fmla="*/ 382772 w 404037"/>
                    <a:gd name="connsiteY0" fmla="*/ 0 h 233916"/>
                    <a:gd name="connsiteX1" fmla="*/ 138223 w 404037"/>
                    <a:gd name="connsiteY1" fmla="*/ 21265 h 233916"/>
                    <a:gd name="connsiteX2" fmla="*/ 10633 w 404037"/>
                    <a:gd name="connsiteY2" fmla="*/ 10633 h 233916"/>
                    <a:gd name="connsiteX3" fmla="*/ 0 w 404037"/>
                    <a:gd name="connsiteY3" fmla="*/ 127591 h 233916"/>
                    <a:gd name="connsiteX4" fmla="*/ 63795 w 404037"/>
                    <a:gd name="connsiteY4" fmla="*/ 233916 h 233916"/>
                    <a:gd name="connsiteX5" fmla="*/ 276447 w 404037"/>
                    <a:gd name="connsiteY5" fmla="*/ 223284 h 233916"/>
                    <a:gd name="connsiteX6" fmla="*/ 340242 w 404037"/>
                    <a:gd name="connsiteY6" fmla="*/ 148856 h 233916"/>
                    <a:gd name="connsiteX7" fmla="*/ 404037 w 404037"/>
                    <a:gd name="connsiteY7" fmla="*/ 74428 h 233916"/>
                    <a:gd name="connsiteX8" fmla="*/ 404037 w 404037"/>
                    <a:gd name="connsiteY8" fmla="*/ 53163 h 233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4037" h="233916">
                      <a:moveTo>
                        <a:pt x="382772" y="0"/>
                      </a:moveTo>
                      <a:lnTo>
                        <a:pt x="138223" y="21265"/>
                      </a:lnTo>
                      <a:lnTo>
                        <a:pt x="10633" y="10633"/>
                      </a:lnTo>
                      <a:lnTo>
                        <a:pt x="0" y="127591"/>
                      </a:lnTo>
                      <a:lnTo>
                        <a:pt x="63795" y="233916"/>
                      </a:lnTo>
                      <a:lnTo>
                        <a:pt x="276447" y="223284"/>
                      </a:lnTo>
                      <a:lnTo>
                        <a:pt x="340242" y="148856"/>
                      </a:lnTo>
                      <a:lnTo>
                        <a:pt x="404037" y="74428"/>
                      </a:lnTo>
                      <a:lnTo>
                        <a:pt x="404037" y="53163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2DC60479-3EF1-24FE-27B8-D25A0EDC1DCE}"/>
                    </a:ext>
                  </a:extLst>
                </p:cNvPr>
                <p:cNvSpPr/>
                <p:nvPr/>
              </p:nvSpPr>
              <p:spPr>
                <a:xfrm>
                  <a:off x="4807562" y="2530542"/>
                  <a:ext cx="507054" cy="178075"/>
                </a:xfrm>
                <a:custGeom>
                  <a:avLst/>
                  <a:gdLst>
                    <a:gd name="connsiteX0" fmla="*/ 42530 w 425302"/>
                    <a:gd name="connsiteY0" fmla="*/ 0 h 148856"/>
                    <a:gd name="connsiteX1" fmla="*/ 297711 w 425302"/>
                    <a:gd name="connsiteY1" fmla="*/ 0 h 148856"/>
                    <a:gd name="connsiteX2" fmla="*/ 393404 w 425302"/>
                    <a:gd name="connsiteY2" fmla="*/ 0 h 148856"/>
                    <a:gd name="connsiteX3" fmla="*/ 425302 w 425302"/>
                    <a:gd name="connsiteY3" fmla="*/ 95693 h 148856"/>
                    <a:gd name="connsiteX4" fmla="*/ 350874 w 425302"/>
                    <a:gd name="connsiteY4" fmla="*/ 148856 h 148856"/>
                    <a:gd name="connsiteX5" fmla="*/ 74427 w 425302"/>
                    <a:gd name="connsiteY5" fmla="*/ 138224 h 148856"/>
                    <a:gd name="connsiteX6" fmla="*/ 0 w 425302"/>
                    <a:gd name="connsiteY6" fmla="*/ 53163 h 148856"/>
                    <a:gd name="connsiteX7" fmla="*/ 42530 w 425302"/>
                    <a:gd name="connsiteY7" fmla="*/ 0 h 148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5302" h="148856">
                      <a:moveTo>
                        <a:pt x="42530" y="0"/>
                      </a:moveTo>
                      <a:lnTo>
                        <a:pt x="297711" y="0"/>
                      </a:lnTo>
                      <a:lnTo>
                        <a:pt x="393404" y="0"/>
                      </a:lnTo>
                      <a:lnTo>
                        <a:pt x="425302" y="95693"/>
                      </a:lnTo>
                      <a:lnTo>
                        <a:pt x="350874" y="148856"/>
                      </a:lnTo>
                      <a:lnTo>
                        <a:pt x="74427" y="138224"/>
                      </a:lnTo>
                      <a:lnTo>
                        <a:pt x="0" y="53163"/>
                      </a:lnTo>
                      <a:lnTo>
                        <a:pt x="42530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7FD078DE-14DE-155F-5ADA-60EDB170E418}"/>
                    </a:ext>
                  </a:extLst>
                </p:cNvPr>
                <p:cNvSpPr/>
                <p:nvPr/>
              </p:nvSpPr>
              <p:spPr>
                <a:xfrm rot="10617340">
                  <a:off x="6169033" y="2523137"/>
                  <a:ext cx="582880" cy="159488"/>
                </a:xfrm>
                <a:custGeom>
                  <a:avLst/>
                  <a:gdLst>
                    <a:gd name="connsiteX0" fmla="*/ 345989 w 914400"/>
                    <a:gd name="connsiteY0" fmla="*/ 12357 h 247135"/>
                    <a:gd name="connsiteX1" fmla="*/ 160638 w 914400"/>
                    <a:gd name="connsiteY1" fmla="*/ 24713 h 247135"/>
                    <a:gd name="connsiteX2" fmla="*/ 0 w 914400"/>
                    <a:gd name="connsiteY2" fmla="*/ 86497 h 247135"/>
                    <a:gd name="connsiteX3" fmla="*/ 12357 w 914400"/>
                    <a:gd name="connsiteY3" fmla="*/ 210065 h 247135"/>
                    <a:gd name="connsiteX4" fmla="*/ 395416 w 914400"/>
                    <a:gd name="connsiteY4" fmla="*/ 247135 h 247135"/>
                    <a:gd name="connsiteX5" fmla="*/ 914400 w 914400"/>
                    <a:gd name="connsiteY5" fmla="*/ 197708 h 247135"/>
                    <a:gd name="connsiteX6" fmla="*/ 790832 w 914400"/>
                    <a:gd name="connsiteY6" fmla="*/ 111211 h 247135"/>
                    <a:gd name="connsiteX7" fmla="*/ 630195 w 914400"/>
                    <a:gd name="connsiteY7" fmla="*/ 49427 h 247135"/>
                    <a:gd name="connsiteX8" fmla="*/ 630195 w 914400"/>
                    <a:gd name="connsiteY8" fmla="*/ 49427 h 247135"/>
                    <a:gd name="connsiteX9" fmla="*/ 494270 w 914400"/>
                    <a:gd name="connsiteY9" fmla="*/ 0 h 247135"/>
                    <a:gd name="connsiteX10" fmla="*/ 345989 w 914400"/>
                    <a:gd name="connsiteY10" fmla="*/ 12357 h 247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47135">
                      <a:moveTo>
                        <a:pt x="345989" y="12357"/>
                      </a:moveTo>
                      <a:lnTo>
                        <a:pt x="160638" y="24713"/>
                      </a:lnTo>
                      <a:lnTo>
                        <a:pt x="0" y="86497"/>
                      </a:lnTo>
                      <a:lnTo>
                        <a:pt x="12357" y="210065"/>
                      </a:lnTo>
                      <a:lnTo>
                        <a:pt x="395416" y="247135"/>
                      </a:lnTo>
                      <a:lnTo>
                        <a:pt x="914400" y="197708"/>
                      </a:lnTo>
                      <a:lnTo>
                        <a:pt x="790832" y="111211"/>
                      </a:lnTo>
                      <a:lnTo>
                        <a:pt x="630195" y="49427"/>
                      </a:lnTo>
                      <a:lnTo>
                        <a:pt x="630195" y="49427"/>
                      </a:lnTo>
                      <a:lnTo>
                        <a:pt x="494270" y="0"/>
                      </a:lnTo>
                      <a:lnTo>
                        <a:pt x="345989" y="1235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410BE9B1-3513-8C64-458B-55A2F7880559}"/>
                    </a:ext>
                  </a:extLst>
                </p:cNvPr>
                <p:cNvSpPr/>
                <p:nvPr/>
              </p:nvSpPr>
              <p:spPr>
                <a:xfrm>
                  <a:off x="5456575" y="2535866"/>
                  <a:ext cx="624930" cy="162125"/>
                </a:xfrm>
                <a:custGeom>
                  <a:avLst/>
                  <a:gdLst>
                    <a:gd name="connsiteX0" fmla="*/ 0 w 815546"/>
                    <a:gd name="connsiteY0" fmla="*/ 172994 h 271848"/>
                    <a:gd name="connsiteX1" fmla="*/ 37071 w 815546"/>
                    <a:gd name="connsiteY1" fmla="*/ 271848 h 271848"/>
                    <a:gd name="connsiteX2" fmla="*/ 185352 w 815546"/>
                    <a:gd name="connsiteY2" fmla="*/ 271848 h 271848"/>
                    <a:gd name="connsiteX3" fmla="*/ 481914 w 815546"/>
                    <a:gd name="connsiteY3" fmla="*/ 271848 h 271848"/>
                    <a:gd name="connsiteX4" fmla="*/ 803190 w 815546"/>
                    <a:gd name="connsiteY4" fmla="*/ 259492 h 271848"/>
                    <a:gd name="connsiteX5" fmla="*/ 815546 w 815546"/>
                    <a:gd name="connsiteY5" fmla="*/ 160638 h 271848"/>
                    <a:gd name="connsiteX6" fmla="*/ 766119 w 815546"/>
                    <a:gd name="connsiteY6" fmla="*/ 49427 h 271848"/>
                    <a:gd name="connsiteX7" fmla="*/ 617838 w 815546"/>
                    <a:gd name="connsiteY7" fmla="*/ 0 h 271848"/>
                    <a:gd name="connsiteX8" fmla="*/ 407773 w 815546"/>
                    <a:gd name="connsiteY8" fmla="*/ 0 h 271848"/>
                    <a:gd name="connsiteX9" fmla="*/ 247135 w 815546"/>
                    <a:gd name="connsiteY9" fmla="*/ 24713 h 271848"/>
                    <a:gd name="connsiteX10" fmla="*/ 74141 w 815546"/>
                    <a:gd name="connsiteY10" fmla="*/ 24713 h 271848"/>
                    <a:gd name="connsiteX11" fmla="*/ 74141 w 815546"/>
                    <a:gd name="connsiteY11" fmla="*/ 24713 h 271848"/>
                    <a:gd name="connsiteX12" fmla="*/ 0 w 815546"/>
                    <a:gd name="connsiteY12" fmla="*/ 172994 h 271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15546" h="271848">
                      <a:moveTo>
                        <a:pt x="0" y="172994"/>
                      </a:moveTo>
                      <a:lnTo>
                        <a:pt x="37071" y="271848"/>
                      </a:lnTo>
                      <a:lnTo>
                        <a:pt x="185352" y="271848"/>
                      </a:lnTo>
                      <a:lnTo>
                        <a:pt x="481914" y="271848"/>
                      </a:lnTo>
                      <a:lnTo>
                        <a:pt x="803190" y="259492"/>
                      </a:lnTo>
                      <a:lnTo>
                        <a:pt x="815546" y="160638"/>
                      </a:lnTo>
                      <a:lnTo>
                        <a:pt x="766119" y="49427"/>
                      </a:lnTo>
                      <a:lnTo>
                        <a:pt x="617838" y="0"/>
                      </a:lnTo>
                      <a:lnTo>
                        <a:pt x="407773" y="0"/>
                      </a:lnTo>
                      <a:lnTo>
                        <a:pt x="247135" y="24713"/>
                      </a:lnTo>
                      <a:lnTo>
                        <a:pt x="74141" y="24713"/>
                      </a:lnTo>
                      <a:lnTo>
                        <a:pt x="74141" y="24713"/>
                      </a:lnTo>
                      <a:lnTo>
                        <a:pt x="0" y="17299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8059E48E-D209-2C92-67B9-951D2335C699}"/>
                    </a:ext>
                  </a:extLst>
                </p:cNvPr>
                <p:cNvSpPr/>
                <p:nvPr/>
              </p:nvSpPr>
              <p:spPr>
                <a:xfrm>
                  <a:off x="6137595" y="2298568"/>
                  <a:ext cx="617838" cy="210065"/>
                </a:xfrm>
                <a:custGeom>
                  <a:avLst/>
                  <a:gdLst>
                    <a:gd name="connsiteX0" fmla="*/ 86497 w 617838"/>
                    <a:gd name="connsiteY0" fmla="*/ 24713 h 210065"/>
                    <a:gd name="connsiteX1" fmla="*/ 358346 w 617838"/>
                    <a:gd name="connsiteY1" fmla="*/ 0 h 210065"/>
                    <a:gd name="connsiteX2" fmla="*/ 580767 w 617838"/>
                    <a:gd name="connsiteY2" fmla="*/ 37070 h 210065"/>
                    <a:gd name="connsiteX3" fmla="*/ 617838 w 617838"/>
                    <a:gd name="connsiteY3" fmla="*/ 172994 h 210065"/>
                    <a:gd name="connsiteX4" fmla="*/ 383059 w 617838"/>
                    <a:gd name="connsiteY4" fmla="*/ 185351 h 210065"/>
                    <a:gd name="connsiteX5" fmla="*/ 210065 w 617838"/>
                    <a:gd name="connsiteY5" fmla="*/ 210065 h 210065"/>
                    <a:gd name="connsiteX6" fmla="*/ 12357 w 617838"/>
                    <a:gd name="connsiteY6" fmla="*/ 172994 h 210065"/>
                    <a:gd name="connsiteX7" fmla="*/ 0 w 617838"/>
                    <a:gd name="connsiteY7" fmla="*/ 98854 h 210065"/>
                    <a:gd name="connsiteX8" fmla="*/ 0 w 617838"/>
                    <a:gd name="connsiteY8" fmla="*/ 98854 h 210065"/>
                    <a:gd name="connsiteX9" fmla="*/ 86497 w 617838"/>
                    <a:gd name="connsiteY9" fmla="*/ 24713 h 21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7838" h="210065">
                      <a:moveTo>
                        <a:pt x="86497" y="24713"/>
                      </a:moveTo>
                      <a:lnTo>
                        <a:pt x="358346" y="0"/>
                      </a:lnTo>
                      <a:lnTo>
                        <a:pt x="580767" y="37070"/>
                      </a:lnTo>
                      <a:lnTo>
                        <a:pt x="617838" y="172994"/>
                      </a:lnTo>
                      <a:lnTo>
                        <a:pt x="383059" y="185351"/>
                      </a:lnTo>
                      <a:lnTo>
                        <a:pt x="210065" y="210065"/>
                      </a:lnTo>
                      <a:lnTo>
                        <a:pt x="12357" y="172994"/>
                      </a:lnTo>
                      <a:lnTo>
                        <a:pt x="0" y="98854"/>
                      </a:lnTo>
                      <a:lnTo>
                        <a:pt x="0" y="98854"/>
                      </a:lnTo>
                      <a:lnTo>
                        <a:pt x="86497" y="24713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239BEF7B-29D2-6EAD-4FC1-6C4F07FF9B35}"/>
                    </a:ext>
                  </a:extLst>
                </p:cNvPr>
                <p:cNvSpPr/>
                <p:nvPr/>
              </p:nvSpPr>
              <p:spPr>
                <a:xfrm>
                  <a:off x="3171120" y="2529191"/>
                  <a:ext cx="560593" cy="150212"/>
                </a:xfrm>
                <a:custGeom>
                  <a:avLst/>
                  <a:gdLst>
                    <a:gd name="connsiteX0" fmla="*/ 345989 w 914400"/>
                    <a:gd name="connsiteY0" fmla="*/ 12357 h 247135"/>
                    <a:gd name="connsiteX1" fmla="*/ 160638 w 914400"/>
                    <a:gd name="connsiteY1" fmla="*/ 24713 h 247135"/>
                    <a:gd name="connsiteX2" fmla="*/ 0 w 914400"/>
                    <a:gd name="connsiteY2" fmla="*/ 86497 h 247135"/>
                    <a:gd name="connsiteX3" fmla="*/ 12357 w 914400"/>
                    <a:gd name="connsiteY3" fmla="*/ 210065 h 247135"/>
                    <a:gd name="connsiteX4" fmla="*/ 395416 w 914400"/>
                    <a:gd name="connsiteY4" fmla="*/ 247135 h 247135"/>
                    <a:gd name="connsiteX5" fmla="*/ 914400 w 914400"/>
                    <a:gd name="connsiteY5" fmla="*/ 197708 h 247135"/>
                    <a:gd name="connsiteX6" fmla="*/ 790832 w 914400"/>
                    <a:gd name="connsiteY6" fmla="*/ 111211 h 247135"/>
                    <a:gd name="connsiteX7" fmla="*/ 630195 w 914400"/>
                    <a:gd name="connsiteY7" fmla="*/ 49427 h 247135"/>
                    <a:gd name="connsiteX8" fmla="*/ 630195 w 914400"/>
                    <a:gd name="connsiteY8" fmla="*/ 49427 h 247135"/>
                    <a:gd name="connsiteX9" fmla="*/ 494270 w 914400"/>
                    <a:gd name="connsiteY9" fmla="*/ 0 h 247135"/>
                    <a:gd name="connsiteX10" fmla="*/ 345989 w 914400"/>
                    <a:gd name="connsiteY10" fmla="*/ 12357 h 247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47135">
                      <a:moveTo>
                        <a:pt x="345989" y="12357"/>
                      </a:moveTo>
                      <a:lnTo>
                        <a:pt x="160638" y="24713"/>
                      </a:lnTo>
                      <a:lnTo>
                        <a:pt x="0" y="86497"/>
                      </a:lnTo>
                      <a:lnTo>
                        <a:pt x="12357" y="210065"/>
                      </a:lnTo>
                      <a:lnTo>
                        <a:pt x="395416" y="247135"/>
                      </a:lnTo>
                      <a:lnTo>
                        <a:pt x="914400" y="197708"/>
                      </a:lnTo>
                      <a:lnTo>
                        <a:pt x="790832" y="111211"/>
                      </a:lnTo>
                      <a:lnTo>
                        <a:pt x="630195" y="49427"/>
                      </a:lnTo>
                      <a:lnTo>
                        <a:pt x="630195" y="49427"/>
                      </a:lnTo>
                      <a:lnTo>
                        <a:pt x="494270" y="0"/>
                      </a:lnTo>
                      <a:lnTo>
                        <a:pt x="345989" y="1235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220E0FE7-8874-A49A-6870-0E6B0E88BD35}"/>
                    </a:ext>
                  </a:extLst>
                </p:cNvPr>
                <p:cNvSpPr/>
                <p:nvPr/>
              </p:nvSpPr>
              <p:spPr>
                <a:xfrm>
                  <a:off x="3230538" y="2997936"/>
                  <a:ext cx="618011" cy="293375"/>
                </a:xfrm>
                <a:custGeom>
                  <a:avLst/>
                  <a:gdLst>
                    <a:gd name="connsiteX0" fmla="*/ 222421 w 481913"/>
                    <a:gd name="connsiteY0" fmla="*/ 61784 h 333633"/>
                    <a:gd name="connsiteX1" fmla="*/ 61784 w 481913"/>
                    <a:gd name="connsiteY1" fmla="*/ 61784 h 333633"/>
                    <a:gd name="connsiteX2" fmla="*/ 0 w 481913"/>
                    <a:gd name="connsiteY2" fmla="*/ 172995 h 333633"/>
                    <a:gd name="connsiteX3" fmla="*/ 24713 w 481913"/>
                    <a:gd name="connsiteY3" fmla="*/ 284206 h 333633"/>
                    <a:gd name="connsiteX4" fmla="*/ 185351 w 481913"/>
                    <a:gd name="connsiteY4" fmla="*/ 333633 h 333633"/>
                    <a:gd name="connsiteX5" fmla="*/ 457200 w 481913"/>
                    <a:gd name="connsiteY5" fmla="*/ 333633 h 333633"/>
                    <a:gd name="connsiteX6" fmla="*/ 481913 w 481913"/>
                    <a:gd name="connsiteY6" fmla="*/ 197708 h 333633"/>
                    <a:gd name="connsiteX7" fmla="*/ 457200 w 481913"/>
                    <a:gd name="connsiteY7" fmla="*/ 49427 h 333633"/>
                    <a:gd name="connsiteX8" fmla="*/ 395416 w 481913"/>
                    <a:gd name="connsiteY8" fmla="*/ 0 h 333633"/>
                    <a:gd name="connsiteX9" fmla="*/ 333632 w 481913"/>
                    <a:gd name="connsiteY9" fmla="*/ 12357 h 333633"/>
                    <a:gd name="connsiteX10" fmla="*/ 222421 w 481913"/>
                    <a:gd name="connsiteY10" fmla="*/ 61784 h 33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13" h="333633">
                      <a:moveTo>
                        <a:pt x="222421" y="61784"/>
                      </a:moveTo>
                      <a:lnTo>
                        <a:pt x="61784" y="61784"/>
                      </a:lnTo>
                      <a:lnTo>
                        <a:pt x="0" y="172995"/>
                      </a:lnTo>
                      <a:lnTo>
                        <a:pt x="24713" y="284206"/>
                      </a:lnTo>
                      <a:lnTo>
                        <a:pt x="185351" y="333633"/>
                      </a:lnTo>
                      <a:lnTo>
                        <a:pt x="457200" y="333633"/>
                      </a:lnTo>
                      <a:lnTo>
                        <a:pt x="481913" y="197708"/>
                      </a:lnTo>
                      <a:lnTo>
                        <a:pt x="457200" y="49427"/>
                      </a:lnTo>
                      <a:lnTo>
                        <a:pt x="395416" y="0"/>
                      </a:lnTo>
                      <a:lnTo>
                        <a:pt x="333632" y="12357"/>
                      </a:lnTo>
                      <a:lnTo>
                        <a:pt x="222421" y="6178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0B2F5AAF-AFE7-CC4F-3500-16196A2A09BC}"/>
                    </a:ext>
                  </a:extLst>
                </p:cNvPr>
                <p:cNvSpPr/>
                <p:nvPr/>
              </p:nvSpPr>
              <p:spPr>
                <a:xfrm rot="11744122">
                  <a:off x="5549969" y="2998430"/>
                  <a:ext cx="510429" cy="248140"/>
                </a:xfrm>
                <a:custGeom>
                  <a:avLst/>
                  <a:gdLst>
                    <a:gd name="connsiteX0" fmla="*/ 247135 w 568411"/>
                    <a:gd name="connsiteY0" fmla="*/ 74141 h 358346"/>
                    <a:gd name="connsiteX1" fmla="*/ 61784 w 568411"/>
                    <a:gd name="connsiteY1" fmla="*/ 123568 h 358346"/>
                    <a:gd name="connsiteX2" fmla="*/ 0 w 568411"/>
                    <a:gd name="connsiteY2" fmla="*/ 259492 h 358346"/>
                    <a:gd name="connsiteX3" fmla="*/ 74140 w 568411"/>
                    <a:gd name="connsiteY3" fmla="*/ 358346 h 358346"/>
                    <a:gd name="connsiteX4" fmla="*/ 271849 w 568411"/>
                    <a:gd name="connsiteY4" fmla="*/ 358346 h 358346"/>
                    <a:gd name="connsiteX5" fmla="*/ 531340 w 568411"/>
                    <a:gd name="connsiteY5" fmla="*/ 345989 h 358346"/>
                    <a:gd name="connsiteX6" fmla="*/ 568411 w 568411"/>
                    <a:gd name="connsiteY6" fmla="*/ 234779 h 358346"/>
                    <a:gd name="connsiteX7" fmla="*/ 543697 w 568411"/>
                    <a:gd name="connsiteY7" fmla="*/ 98854 h 358346"/>
                    <a:gd name="connsiteX8" fmla="*/ 469557 w 568411"/>
                    <a:gd name="connsiteY8" fmla="*/ 0 h 358346"/>
                    <a:gd name="connsiteX9" fmla="*/ 370703 w 568411"/>
                    <a:gd name="connsiteY9" fmla="*/ 24714 h 358346"/>
                    <a:gd name="connsiteX10" fmla="*/ 308919 w 568411"/>
                    <a:gd name="connsiteY10" fmla="*/ 61784 h 358346"/>
                    <a:gd name="connsiteX11" fmla="*/ 247135 w 568411"/>
                    <a:gd name="connsiteY11" fmla="*/ 74141 h 358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68411" h="358346">
                      <a:moveTo>
                        <a:pt x="247135" y="74141"/>
                      </a:moveTo>
                      <a:lnTo>
                        <a:pt x="61784" y="123568"/>
                      </a:lnTo>
                      <a:lnTo>
                        <a:pt x="0" y="259492"/>
                      </a:lnTo>
                      <a:lnTo>
                        <a:pt x="74140" y="358346"/>
                      </a:lnTo>
                      <a:lnTo>
                        <a:pt x="271849" y="358346"/>
                      </a:lnTo>
                      <a:lnTo>
                        <a:pt x="531340" y="345989"/>
                      </a:lnTo>
                      <a:lnTo>
                        <a:pt x="568411" y="234779"/>
                      </a:lnTo>
                      <a:lnTo>
                        <a:pt x="543697" y="98854"/>
                      </a:lnTo>
                      <a:lnTo>
                        <a:pt x="469557" y="0"/>
                      </a:lnTo>
                      <a:lnTo>
                        <a:pt x="370703" y="24714"/>
                      </a:lnTo>
                      <a:lnTo>
                        <a:pt x="308919" y="61784"/>
                      </a:lnTo>
                      <a:lnTo>
                        <a:pt x="247135" y="74141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327C135F-776C-711F-A34E-2A5C45BA20A9}"/>
                    </a:ext>
                  </a:extLst>
                </p:cNvPr>
                <p:cNvSpPr/>
                <p:nvPr/>
              </p:nvSpPr>
              <p:spPr>
                <a:xfrm rot="10800000">
                  <a:off x="5449335" y="2726758"/>
                  <a:ext cx="398886" cy="251470"/>
                </a:xfrm>
                <a:custGeom>
                  <a:avLst/>
                  <a:gdLst>
                    <a:gd name="connsiteX0" fmla="*/ 420130 w 679621"/>
                    <a:gd name="connsiteY0" fmla="*/ 37071 h 407773"/>
                    <a:gd name="connsiteX1" fmla="*/ 630194 w 679621"/>
                    <a:gd name="connsiteY1" fmla="*/ 74141 h 407773"/>
                    <a:gd name="connsiteX2" fmla="*/ 679621 w 679621"/>
                    <a:gd name="connsiteY2" fmla="*/ 197709 h 407773"/>
                    <a:gd name="connsiteX3" fmla="*/ 679621 w 679621"/>
                    <a:gd name="connsiteY3" fmla="*/ 197709 h 407773"/>
                    <a:gd name="connsiteX4" fmla="*/ 667265 w 679621"/>
                    <a:gd name="connsiteY4" fmla="*/ 358346 h 407773"/>
                    <a:gd name="connsiteX5" fmla="*/ 407773 w 679621"/>
                    <a:gd name="connsiteY5" fmla="*/ 407773 h 407773"/>
                    <a:gd name="connsiteX6" fmla="*/ 86497 w 679621"/>
                    <a:gd name="connsiteY6" fmla="*/ 395417 h 407773"/>
                    <a:gd name="connsiteX7" fmla="*/ 0 w 679621"/>
                    <a:gd name="connsiteY7" fmla="*/ 259492 h 407773"/>
                    <a:gd name="connsiteX8" fmla="*/ 12357 w 679621"/>
                    <a:gd name="connsiteY8" fmla="*/ 135925 h 407773"/>
                    <a:gd name="connsiteX9" fmla="*/ 160638 w 679621"/>
                    <a:gd name="connsiteY9" fmla="*/ 148282 h 407773"/>
                    <a:gd name="connsiteX10" fmla="*/ 259492 w 679621"/>
                    <a:gd name="connsiteY10" fmla="*/ 135925 h 407773"/>
                    <a:gd name="connsiteX11" fmla="*/ 259492 w 679621"/>
                    <a:gd name="connsiteY11" fmla="*/ 135925 h 407773"/>
                    <a:gd name="connsiteX12" fmla="*/ 370703 w 679621"/>
                    <a:gd name="connsiteY12" fmla="*/ 0 h 407773"/>
                    <a:gd name="connsiteX13" fmla="*/ 420130 w 679621"/>
                    <a:gd name="connsiteY13" fmla="*/ 37071 h 40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79621" h="407773">
                      <a:moveTo>
                        <a:pt x="420130" y="37071"/>
                      </a:moveTo>
                      <a:lnTo>
                        <a:pt x="630194" y="74141"/>
                      </a:lnTo>
                      <a:lnTo>
                        <a:pt x="679621" y="197709"/>
                      </a:lnTo>
                      <a:lnTo>
                        <a:pt x="679621" y="197709"/>
                      </a:lnTo>
                      <a:lnTo>
                        <a:pt x="667265" y="358346"/>
                      </a:lnTo>
                      <a:lnTo>
                        <a:pt x="407773" y="407773"/>
                      </a:lnTo>
                      <a:lnTo>
                        <a:pt x="86497" y="395417"/>
                      </a:lnTo>
                      <a:lnTo>
                        <a:pt x="0" y="259492"/>
                      </a:lnTo>
                      <a:lnTo>
                        <a:pt x="12357" y="135925"/>
                      </a:lnTo>
                      <a:lnTo>
                        <a:pt x="160638" y="148282"/>
                      </a:lnTo>
                      <a:lnTo>
                        <a:pt x="259492" y="135925"/>
                      </a:lnTo>
                      <a:lnTo>
                        <a:pt x="259492" y="135925"/>
                      </a:lnTo>
                      <a:lnTo>
                        <a:pt x="370703" y="0"/>
                      </a:lnTo>
                      <a:lnTo>
                        <a:pt x="420130" y="37071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44521D0E-A3C1-30A5-48CC-DF2B711CAA6D}"/>
                    </a:ext>
                  </a:extLst>
                </p:cNvPr>
                <p:cNvSpPr/>
                <p:nvPr/>
              </p:nvSpPr>
              <p:spPr>
                <a:xfrm>
                  <a:off x="5880186" y="2735871"/>
                  <a:ext cx="381322" cy="202421"/>
                </a:xfrm>
                <a:custGeom>
                  <a:avLst/>
                  <a:gdLst>
                    <a:gd name="connsiteX0" fmla="*/ 308918 w 605481"/>
                    <a:gd name="connsiteY0" fmla="*/ 0 h 308919"/>
                    <a:gd name="connsiteX1" fmla="*/ 86497 w 605481"/>
                    <a:gd name="connsiteY1" fmla="*/ 37070 h 308919"/>
                    <a:gd name="connsiteX2" fmla="*/ 0 w 605481"/>
                    <a:gd name="connsiteY2" fmla="*/ 135924 h 308919"/>
                    <a:gd name="connsiteX3" fmla="*/ 37070 w 605481"/>
                    <a:gd name="connsiteY3" fmla="*/ 259492 h 308919"/>
                    <a:gd name="connsiteX4" fmla="*/ 135924 w 605481"/>
                    <a:gd name="connsiteY4" fmla="*/ 296562 h 308919"/>
                    <a:gd name="connsiteX5" fmla="*/ 358345 w 605481"/>
                    <a:gd name="connsiteY5" fmla="*/ 308919 h 308919"/>
                    <a:gd name="connsiteX6" fmla="*/ 506627 w 605481"/>
                    <a:gd name="connsiteY6" fmla="*/ 308919 h 308919"/>
                    <a:gd name="connsiteX7" fmla="*/ 605481 w 605481"/>
                    <a:gd name="connsiteY7" fmla="*/ 210065 h 308919"/>
                    <a:gd name="connsiteX8" fmla="*/ 568410 w 605481"/>
                    <a:gd name="connsiteY8" fmla="*/ 123568 h 308919"/>
                    <a:gd name="connsiteX9" fmla="*/ 494270 w 605481"/>
                    <a:gd name="connsiteY9" fmla="*/ 37070 h 308919"/>
                    <a:gd name="connsiteX10" fmla="*/ 494270 w 605481"/>
                    <a:gd name="connsiteY10" fmla="*/ 37070 h 308919"/>
                    <a:gd name="connsiteX11" fmla="*/ 308918 w 605481"/>
                    <a:gd name="connsiteY11" fmla="*/ 0 h 308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481" h="308919">
                      <a:moveTo>
                        <a:pt x="308918" y="0"/>
                      </a:moveTo>
                      <a:lnTo>
                        <a:pt x="86497" y="37070"/>
                      </a:lnTo>
                      <a:lnTo>
                        <a:pt x="0" y="135924"/>
                      </a:lnTo>
                      <a:lnTo>
                        <a:pt x="37070" y="259492"/>
                      </a:lnTo>
                      <a:lnTo>
                        <a:pt x="135924" y="296562"/>
                      </a:lnTo>
                      <a:lnTo>
                        <a:pt x="358345" y="308919"/>
                      </a:lnTo>
                      <a:lnTo>
                        <a:pt x="506627" y="308919"/>
                      </a:lnTo>
                      <a:lnTo>
                        <a:pt x="605481" y="210065"/>
                      </a:lnTo>
                      <a:lnTo>
                        <a:pt x="568410" y="123568"/>
                      </a:lnTo>
                      <a:lnTo>
                        <a:pt x="494270" y="37070"/>
                      </a:lnTo>
                      <a:lnTo>
                        <a:pt x="494270" y="37070"/>
                      </a:lnTo>
                      <a:lnTo>
                        <a:pt x="308918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252417A8-F387-A9A9-3D9E-057BBD33BFD4}"/>
                    </a:ext>
                  </a:extLst>
                </p:cNvPr>
                <p:cNvSpPr/>
                <p:nvPr/>
              </p:nvSpPr>
              <p:spPr>
                <a:xfrm rot="516750">
                  <a:off x="3186359" y="2755068"/>
                  <a:ext cx="644233" cy="291877"/>
                </a:xfrm>
                <a:custGeom>
                  <a:avLst/>
                  <a:gdLst>
                    <a:gd name="connsiteX0" fmla="*/ 506627 w 667264"/>
                    <a:gd name="connsiteY0" fmla="*/ 0 h 383060"/>
                    <a:gd name="connsiteX1" fmla="*/ 370702 w 667264"/>
                    <a:gd name="connsiteY1" fmla="*/ 12357 h 383060"/>
                    <a:gd name="connsiteX2" fmla="*/ 222421 w 667264"/>
                    <a:gd name="connsiteY2" fmla="*/ 12357 h 383060"/>
                    <a:gd name="connsiteX3" fmla="*/ 222421 w 667264"/>
                    <a:gd name="connsiteY3" fmla="*/ 12357 h 383060"/>
                    <a:gd name="connsiteX4" fmla="*/ 0 w 667264"/>
                    <a:gd name="connsiteY4" fmla="*/ 123568 h 383060"/>
                    <a:gd name="connsiteX5" fmla="*/ 0 w 667264"/>
                    <a:gd name="connsiteY5" fmla="*/ 123568 h 383060"/>
                    <a:gd name="connsiteX6" fmla="*/ 0 w 667264"/>
                    <a:gd name="connsiteY6" fmla="*/ 333633 h 383060"/>
                    <a:gd name="connsiteX7" fmla="*/ 111210 w 667264"/>
                    <a:gd name="connsiteY7" fmla="*/ 383060 h 383060"/>
                    <a:gd name="connsiteX8" fmla="*/ 210064 w 667264"/>
                    <a:gd name="connsiteY8" fmla="*/ 333633 h 383060"/>
                    <a:gd name="connsiteX9" fmla="*/ 247135 w 667264"/>
                    <a:gd name="connsiteY9" fmla="*/ 284206 h 383060"/>
                    <a:gd name="connsiteX10" fmla="*/ 308919 w 667264"/>
                    <a:gd name="connsiteY10" fmla="*/ 222422 h 383060"/>
                    <a:gd name="connsiteX11" fmla="*/ 432486 w 667264"/>
                    <a:gd name="connsiteY11" fmla="*/ 234779 h 383060"/>
                    <a:gd name="connsiteX12" fmla="*/ 556054 w 667264"/>
                    <a:gd name="connsiteY12" fmla="*/ 259492 h 383060"/>
                    <a:gd name="connsiteX13" fmla="*/ 556054 w 667264"/>
                    <a:gd name="connsiteY13" fmla="*/ 259492 h 383060"/>
                    <a:gd name="connsiteX14" fmla="*/ 667264 w 667264"/>
                    <a:gd name="connsiteY14" fmla="*/ 123568 h 383060"/>
                    <a:gd name="connsiteX15" fmla="*/ 617837 w 667264"/>
                    <a:gd name="connsiteY15" fmla="*/ 24714 h 383060"/>
                    <a:gd name="connsiteX16" fmla="*/ 506627 w 667264"/>
                    <a:gd name="connsiteY16" fmla="*/ 0 h 38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7264" h="383060">
                      <a:moveTo>
                        <a:pt x="506627" y="0"/>
                      </a:moveTo>
                      <a:lnTo>
                        <a:pt x="370702" y="12357"/>
                      </a:lnTo>
                      <a:lnTo>
                        <a:pt x="222421" y="12357"/>
                      </a:lnTo>
                      <a:lnTo>
                        <a:pt x="222421" y="12357"/>
                      </a:lnTo>
                      <a:lnTo>
                        <a:pt x="0" y="123568"/>
                      </a:lnTo>
                      <a:lnTo>
                        <a:pt x="0" y="123568"/>
                      </a:lnTo>
                      <a:lnTo>
                        <a:pt x="0" y="333633"/>
                      </a:lnTo>
                      <a:lnTo>
                        <a:pt x="111210" y="383060"/>
                      </a:lnTo>
                      <a:lnTo>
                        <a:pt x="210064" y="333633"/>
                      </a:lnTo>
                      <a:lnTo>
                        <a:pt x="247135" y="284206"/>
                      </a:lnTo>
                      <a:lnTo>
                        <a:pt x="308919" y="222422"/>
                      </a:lnTo>
                      <a:lnTo>
                        <a:pt x="432486" y="234779"/>
                      </a:lnTo>
                      <a:lnTo>
                        <a:pt x="556054" y="259492"/>
                      </a:lnTo>
                      <a:lnTo>
                        <a:pt x="556054" y="259492"/>
                      </a:lnTo>
                      <a:lnTo>
                        <a:pt x="667264" y="123568"/>
                      </a:lnTo>
                      <a:lnTo>
                        <a:pt x="617837" y="24714"/>
                      </a:lnTo>
                      <a:lnTo>
                        <a:pt x="506627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0701914B-9C12-A958-959B-5A741C802482}"/>
                    </a:ext>
                  </a:extLst>
                </p:cNvPr>
                <p:cNvSpPr/>
                <p:nvPr/>
              </p:nvSpPr>
              <p:spPr>
                <a:xfrm>
                  <a:off x="4871082" y="2748508"/>
                  <a:ext cx="516913" cy="229721"/>
                </a:xfrm>
                <a:custGeom>
                  <a:avLst/>
                  <a:gdLst>
                    <a:gd name="connsiteX0" fmla="*/ 753762 w 753762"/>
                    <a:gd name="connsiteY0" fmla="*/ 24713 h 321275"/>
                    <a:gd name="connsiteX1" fmla="*/ 494270 w 753762"/>
                    <a:gd name="connsiteY1" fmla="*/ 0 h 321275"/>
                    <a:gd name="connsiteX2" fmla="*/ 111211 w 753762"/>
                    <a:gd name="connsiteY2" fmla="*/ 12356 h 321275"/>
                    <a:gd name="connsiteX3" fmla="*/ 0 w 753762"/>
                    <a:gd name="connsiteY3" fmla="*/ 172994 h 321275"/>
                    <a:gd name="connsiteX4" fmla="*/ 37070 w 753762"/>
                    <a:gd name="connsiteY4" fmla="*/ 321275 h 321275"/>
                    <a:gd name="connsiteX5" fmla="*/ 247135 w 753762"/>
                    <a:gd name="connsiteY5" fmla="*/ 321275 h 321275"/>
                    <a:gd name="connsiteX6" fmla="*/ 494270 w 753762"/>
                    <a:gd name="connsiteY6" fmla="*/ 222421 h 321275"/>
                    <a:gd name="connsiteX7" fmla="*/ 568411 w 753762"/>
                    <a:gd name="connsiteY7" fmla="*/ 135924 h 321275"/>
                    <a:gd name="connsiteX8" fmla="*/ 691978 w 753762"/>
                    <a:gd name="connsiteY8" fmla="*/ 135924 h 321275"/>
                    <a:gd name="connsiteX9" fmla="*/ 753762 w 753762"/>
                    <a:gd name="connsiteY9" fmla="*/ 24713 h 321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3762" h="321275">
                      <a:moveTo>
                        <a:pt x="753762" y="24713"/>
                      </a:moveTo>
                      <a:lnTo>
                        <a:pt x="494270" y="0"/>
                      </a:lnTo>
                      <a:lnTo>
                        <a:pt x="111211" y="12356"/>
                      </a:lnTo>
                      <a:lnTo>
                        <a:pt x="0" y="172994"/>
                      </a:lnTo>
                      <a:lnTo>
                        <a:pt x="37070" y="321275"/>
                      </a:lnTo>
                      <a:lnTo>
                        <a:pt x="247135" y="321275"/>
                      </a:lnTo>
                      <a:lnTo>
                        <a:pt x="494270" y="222421"/>
                      </a:lnTo>
                      <a:lnTo>
                        <a:pt x="568411" y="135924"/>
                      </a:lnTo>
                      <a:lnTo>
                        <a:pt x="691978" y="135924"/>
                      </a:lnTo>
                      <a:lnTo>
                        <a:pt x="753762" y="24713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F6937A49-F812-3FC6-0F94-AF3A88653D50}"/>
                    </a:ext>
                  </a:extLst>
                </p:cNvPr>
                <p:cNvSpPr/>
                <p:nvPr/>
              </p:nvSpPr>
              <p:spPr>
                <a:xfrm rot="18208249">
                  <a:off x="5147702" y="2804192"/>
                  <a:ext cx="287882" cy="421348"/>
                </a:xfrm>
                <a:custGeom>
                  <a:avLst/>
                  <a:gdLst>
                    <a:gd name="connsiteX0" fmla="*/ 271849 w 852617"/>
                    <a:gd name="connsiteY0" fmla="*/ 123568 h 518984"/>
                    <a:gd name="connsiteX1" fmla="*/ 691979 w 852617"/>
                    <a:gd name="connsiteY1" fmla="*/ 160638 h 518984"/>
                    <a:gd name="connsiteX2" fmla="*/ 852617 w 852617"/>
                    <a:gd name="connsiteY2" fmla="*/ 259492 h 518984"/>
                    <a:gd name="connsiteX3" fmla="*/ 840260 w 852617"/>
                    <a:gd name="connsiteY3" fmla="*/ 407773 h 518984"/>
                    <a:gd name="connsiteX4" fmla="*/ 741406 w 852617"/>
                    <a:gd name="connsiteY4" fmla="*/ 469557 h 518984"/>
                    <a:gd name="connsiteX5" fmla="*/ 593125 w 852617"/>
                    <a:gd name="connsiteY5" fmla="*/ 518984 h 518984"/>
                    <a:gd name="connsiteX6" fmla="*/ 321276 w 852617"/>
                    <a:gd name="connsiteY6" fmla="*/ 506627 h 518984"/>
                    <a:gd name="connsiteX7" fmla="*/ 61784 w 852617"/>
                    <a:gd name="connsiteY7" fmla="*/ 420130 h 518984"/>
                    <a:gd name="connsiteX8" fmla="*/ 0 w 852617"/>
                    <a:gd name="connsiteY8" fmla="*/ 234779 h 518984"/>
                    <a:gd name="connsiteX9" fmla="*/ 37071 w 852617"/>
                    <a:gd name="connsiteY9" fmla="*/ 49427 h 518984"/>
                    <a:gd name="connsiteX10" fmla="*/ 210065 w 852617"/>
                    <a:gd name="connsiteY10" fmla="*/ 0 h 518984"/>
                    <a:gd name="connsiteX11" fmla="*/ 271849 w 852617"/>
                    <a:gd name="connsiteY11" fmla="*/ 123568 h 5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2617" h="518984">
                      <a:moveTo>
                        <a:pt x="271849" y="123568"/>
                      </a:moveTo>
                      <a:lnTo>
                        <a:pt x="691979" y="160638"/>
                      </a:lnTo>
                      <a:lnTo>
                        <a:pt x="852617" y="259492"/>
                      </a:lnTo>
                      <a:lnTo>
                        <a:pt x="840260" y="407773"/>
                      </a:lnTo>
                      <a:lnTo>
                        <a:pt x="741406" y="469557"/>
                      </a:lnTo>
                      <a:lnTo>
                        <a:pt x="593125" y="518984"/>
                      </a:lnTo>
                      <a:lnTo>
                        <a:pt x="321276" y="506627"/>
                      </a:lnTo>
                      <a:lnTo>
                        <a:pt x="61784" y="420130"/>
                      </a:lnTo>
                      <a:lnTo>
                        <a:pt x="0" y="234779"/>
                      </a:lnTo>
                      <a:lnTo>
                        <a:pt x="37071" y="49427"/>
                      </a:lnTo>
                      <a:lnTo>
                        <a:pt x="210065" y="0"/>
                      </a:lnTo>
                      <a:lnTo>
                        <a:pt x="271849" y="123568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94FB799D-9AE1-CA97-F59F-2B57A03D020D}"/>
                    </a:ext>
                  </a:extLst>
                </p:cNvPr>
                <p:cNvSpPr/>
                <p:nvPr/>
              </p:nvSpPr>
              <p:spPr>
                <a:xfrm rot="15250357">
                  <a:off x="4185349" y="3084164"/>
                  <a:ext cx="445770" cy="285750"/>
                </a:xfrm>
                <a:custGeom>
                  <a:avLst/>
                  <a:gdLst>
                    <a:gd name="connsiteX0" fmla="*/ 360045 w 445770"/>
                    <a:gd name="connsiteY0" fmla="*/ 0 h 285750"/>
                    <a:gd name="connsiteX1" fmla="*/ 234315 w 445770"/>
                    <a:gd name="connsiteY1" fmla="*/ 57150 h 285750"/>
                    <a:gd name="connsiteX2" fmla="*/ 160020 w 445770"/>
                    <a:gd name="connsiteY2" fmla="*/ 114300 h 285750"/>
                    <a:gd name="connsiteX3" fmla="*/ 160020 w 445770"/>
                    <a:gd name="connsiteY3" fmla="*/ 114300 h 285750"/>
                    <a:gd name="connsiteX4" fmla="*/ 22860 w 445770"/>
                    <a:gd name="connsiteY4" fmla="*/ 125730 h 285750"/>
                    <a:gd name="connsiteX5" fmla="*/ 0 w 445770"/>
                    <a:gd name="connsiteY5" fmla="*/ 165735 h 285750"/>
                    <a:gd name="connsiteX6" fmla="*/ 45720 w 445770"/>
                    <a:gd name="connsiteY6" fmla="*/ 211455 h 285750"/>
                    <a:gd name="connsiteX7" fmla="*/ 125730 w 445770"/>
                    <a:gd name="connsiteY7" fmla="*/ 251460 h 285750"/>
                    <a:gd name="connsiteX8" fmla="*/ 217170 w 445770"/>
                    <a:gd name="connsiteY8" fmla="*/ 285750 h 285750"/>
                    <a:gd name="connsiteX9" fmla="*/ 308610 w 445770"/>
                    <a:gd name="connsiteY9" fmla="*/ 274320 h 285750"/>
                    <a:gd name="connsiteX10" fmla="*/ 400050 w 445770"/>
                    <a:gd name="connsiteY10" fmla="*/ 211455 h 285750"/>
                    <a:gd name="connsiteX11" fmla="*/ 445770 w 445770"/>
                    <a:gd name="connsiteY11" fmla="*/ 114300 h 285750"/>
                    <a:gd name="connsiteX12" fmla="*/ 434340 w 445770"/>
                    <a:gd name="connsiteY12" fmla="*/ 28575 h 285750"/>
                    <a:gd name="connsiteX13" fmla="*/ 360045 w 445770"/>
                    <a:gd name="connsiteY13" fmla="*/ 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5770" h="285750">
                      <a:moveTo>
                        <a:pt x="360045" y="0"/>
                      </a:moveTo>
                      <a:lnTo>
                        <a:pt x="234315" y="57150"/>
                      </a:lnTo>
                      <a:lnTo>
                        <a:pt x="160020" y="114300"/>
                      </a:lnTo>
                      <a:lnTo>
                        <a:pt x="160020" y="114300"/>
                      </a:lnTo>
                      <a:lnTo>
                        <a:pt x="22860" y="125730"/>
                      </a:lnTo>
                      <a:lnTo>
                        <a:pt x="0" y="165735"/>
                      </a:lnTo>
                      <a:lnTo>
                        <a:pt x="45720" y="211455"/>
                      </a:lnTo>
                      <a:lnTo>
                        <a:pt x="125730" y="251460"/>
                      </a:lnTo>
                      <a:lnTo>
                        <a:pt x="217170" y="285750"/>
                      </a:lnTo>
                      <a:lnTo>
                        <a:pt x="308610" y="274320"/>
                      </a:lnTo>
                      <a:lnTo>
                        <a:pt x="400050" y="211455"/>
                      </a:lnTo>
                      <a:lnTo>
                        <a:pt x="445770" y="114300"/>
                      </a:lnTo>
                      <a:lnTo>
                        <a:pt x="434340" y="28575"/>
                      </a:lnTo>
                      <a:lnTo>
                        <a:pt x="3600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D6FAA6CF-53B3-A48E-7C28-57A81C1204BA}"/>
                    </a:ext>
                  </a:extLst>
                </p:cNvPr>
                <p:cNvSpPr/>
                <p:nvPr/>
              </p:nvSpPr>
              <p:spPr>
                <a:xfrm rot="2792556" flipH="1">
                  <a:off x="4393895" y="2734978"/>
                  <a:ext cx="406662" cy="307020"/>
                </a:xfrm>
                <a:custGeom>
                  <a:avLst/>
                  <a:gdLst>
                    <a:gd name="connsiteX0" fmla="*/ 34290 w 245745"/>
                    <a:gd name="connsiteY0" fmla="*/ 0 h 302895"/>
                    <a:gd name="connsiteX1" fmla="*/ 142875 w 245745"/>
                    <a:gd name="connsiteY1" fmla="*/ 34290 h 302895"/>
                    <a:gd name="connsiteX2" fmla="*/ 217170 w 245745"/>
                    <a:gd name="connsiteY2" fmla="*/ 85725 h 302895"/>
                    <a:gd name="connsiteX3" fmla="*/ 240030 w 245745"/>
                    <a:gd name="connsiteY3" fmla="*/ 142875 h 302895"/>
                    <a:gd name="connsiteX4" fmla="*/ 245745 w 245745"/>
                    <a:gd name="connsiteY4" fmla="*/ 217170 h 302895"/>
                    <a:gd name="connsiteX5" fmla="*/ 234315 w 245745"/>
                    <a:gd name="connsiteY5" fmla="*/ 274320 h 302895"/>
                    <a:gd name="connsiteX6" fmla="*/ 177165 w 245745"/>
                    <a:gd name="connsiteY6" fmla="*/ 302895 h 302895"/>
                    <a:gd name="connsiteX7" fmla="*/ 120015 w 245745"/>
                    <a:gd name="connsiteY7" fmla="*/ 297180 h 302895"/>
                    <a:gd name="connsiteX8" fmla="*/ 68580 w 245745"/>
                    <a:gd name="connsiteY8" fmla="*/ 268605 h 302895"/>
                    <a:gd name="connsiteX9" fmla="*/ 28575 w 245745"/>
                    <a:gd name="connsiteY9" fmla="*/ 171450 h 302895"/>
                    <a:gd name="connsiteX10" fmla="*/ 0 w 245745"/>
                    <a:gd name="connsiteY10" fmla="*/ 57150 h 302895"/>
                    <a:gd name="connsiteX11" fmla="*/ 34290 w 245745"/>
                    <a:gd name="connsiteY11" fmla="*/ 0 h 302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45745" h="302895">
                      <a:moveTo>
                        <a:pt x="34290" y="0"/>
                      </a:moveTo>
                      <a:lnTo>
                        <a:pt x="142875" y="34290"/>
                      </a:lnTo>
                      <a:lnTo>
                        <a:pt x="217170" y="85725"/>
                      </a:lnTo>
                      <a:lnTo>
                        <a:pt x="240030" y="142875"/>
                      </a:lnTo>
                      <a:lnTo>
                        <a:pt x="245745" y="217170"/>
                      </a:lnTo>
                      <a:lnTo>
                        <a:pt x="234315" y="274320"/>
                      </a:lnTo>
                      <a:lnTo>
                        <a:pt x="177165" y="302895"/>
                      </a:lnTo>
                      <a:lnTo>
                        <a:pt x="120015" y="297180"/>
                      </a:lnTo>
                      <a:lnTo>
                        <a:pt x="68580" y="268605"/>
                      </a:lnTo>
                      <a:lnTo>
                        <a:pt x="28575" y="171450"/>
                      </a:lnTo>
                      <a:lnTo>
                        <a:pt x="0" y="57150"/>
                      </a:lnTo>
                      <a:lnTo>
                        <a:pt x="34290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E9911921-968E-1C89-FF0C-0C984F81E603}"/>
                    </a:ext>
                  </a:extLst>
                </p:cNvPr>
                <p:cNvSpPr/>
                <p:nvPr/>
              </p:nvSpPr>
              <p:spPr>
                <a:xfrm>
                  <a:off x="6111808" y="2992318"/>
                  <a:ext cx="245745" cy="320447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969C4456-5A41-473C-0BA1-60A7A4BEF198}"/>
                    </a:ext>
                  </a:extLst>
                </p:cNvPr>
                <p:cNvSpPr/>
                <p:nvPr/>
              </p:nvSpPr>
              <p:spPr>
                <a:xfrm>
                  <a:off x="3912961" y="2732779"/>
                  <a:ext cx="405367" cy="275545"/>
                </a:xfrm>
                <a:custGeom>
                  <a:avLst/>
                  <a:gdLst>
                    <a:gd name="connsiteX0" fmla="*/ 217170 w 342900"/>
                    <a:gd name="connsiteY0" fmla="*/ 34290 h 217170"/>
                    <a:gd name="connsiteX1" fmla="*/ 165735 w 342900"/>
                    <a:gd name="connsiteY1" fmla="*/ 45720 h 217170"/>
                    <a:gd name="connsiteX2" fmla="*/ 62865 w 342900"/>
                    <a:gd name="connsiteY2" fmla="*/ 0 h 217170"/>
                    <a:gd name="connsiteX3" fmla="*/ 0 w 342900"/>
                    <a:gd name="connsiteY3" fmla="*/ 17145 h 217170"/>
                    <a:gd name="connsiteX4" fmla="*/ 5715 w 342900"/>
                    <a:gd name="connsiteY4" fmla="*/ 102870 h 217170"/>
                    <a:gd name="connsiteX5" fmla="*/ 45720 w 342900"/>
                    <a:gd name="connsiteY5" fmla="*/ 188595 h 217170"/>
                    <a:gd name="connsiteX6" fmla="*/ 125730 w 342900"/>
                    <a:gd name="connsiteY6" fmla="*/ 217170 h 217170"/>
                    <a:gd name="connsiteX7" fmla="*/ 240030 w 342900"/>
                    <a:gd name="connsiteY7" fmla="*/ 200025 h 217170"/>
                    <a:gd name="connsiteX8" fmla="*/ 342900 w 342900"/>
                    <a:gd name="connsiteY8" fmla="*/ 194310 h 217170"/>
                    <a:gd name="connsiteX9" fmla="*/ 337185 w 342900"/>
                    <a:gd name="connsiteY9" fmla="*/ 114300 h 217170"/>
                    <a:gd name="connsiteX10" fmla="*/ 268605 w 342900"/>
                    <a:gd name="connsiteY10" fmla="*/ 68580 h 217170"/>
                    <a:gd name="connsiteX11" fmla="*/ 217170 w 342900"/>
                    <a:gd name="connsiteY11" fmla="*/ 34290 h 21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2900" h="217170">
                      <a:moveTo>
                        <a:pt x="217170" y="34290"/>
                      </a:moveTo>
                      <a:lnTo>
                        <a:pt x="165735" y="45720"/>
                      </a:lnTo>
                      <a:lnTo>
                        <a:pt x="62865" y="0"/>
                      </a:lnTo>
                      <a:lnTo>
                        <a:pt x="0" y="17145"/>
                      </a:lnTo>
                      <a:lnTo>
                        <a:pt x="5715" y="102870"/>
                      </a:lnTo>
                      <a:lnTo>
                        <a:pt x="45720" y="188595"/>
                      </a:lnTo>
                      <a:lnTo>
                        <a:pt x="125730" y="217170"/>
                      </a:lnTo>
                      <a:lnTo>
                        <a:pt x="240030" y="200025"/>
                      </a:lnTo>
                      <a:lnTo>
                        <a:pt x="342900" y="194310"/>
                      </a:lnTo>
                      <a:lnTo>
                        <a:pt x="337185" y="114300"/>
                      </a:lnTo>
                      <a:lnTo>
                        <a:pt x="268605" y="68580"/>
                      </a:lnTo>
                      <a:lnTo>
                        <a:pt x="217170" y="3429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151D474-22CB-8C67-139B-C13A47332286}"/>
                    </a:ext>
                  </a:extLst>
                </p:cNvPr>
                <p:cNvSpPr/>
                <p:nvPr/>
              </p:nvSpPr>
              <p:spPr>
                <a:xfrm rot="9898638">
                  <a:off x="6409100" y="2966984"/>
                  <a:ext cx="312810" cy="436226"/>
                </a:xfrm>
                <a:custGeom>
                  <a:avLst/>
                  <a:gdLst>
                    <a:gd name="connsiteX0" fmla="*/ 271849 w 852617"/>
                    <a:gd name="connsiteY0" fmla="*/ 123568 h 518984"/>
                    <a:gd name="connsiteX1" fmla="*/ 691979 w 852617"/>
                    <a:gd name="connsiteY1" fmla="*/ 160638 h 518984"/>
                    <a:gd name="connsiteX2" fmla="*/ 852617 w 852617"/>
                    <a:gd name="connsiteY2" fmla="*/ 259492 h 518984"/>
                    <a:gd name="connsiteX3" fmla="*/ 840260 w 852617"/>
                    <a:gd name="connsiteY3" fmla="*/ 407773 h 518984"/>
                    <a:gd name="connsiteX4" fmla="*/ 741406 w 852617"/>
                    <a:gd name="connsiteY4" fmla="*/ 469557 h 518984"/>
                    <a:gd name="connsiteX5" fmla="*/ 593125 w 852617"/>
                    <a:gd name="connsiteY5" fmla="*/ 518984 h 518984"/>
                    <a:gd name="connsiteX6" fmla="*/ 321276 w 852617"/>
                    <a:gd name="connsiteY6" fmla="*/ 506627 h 518984"/>
                    <a:gd name="connsiteX7" fmla="*/ 61784 w 852617"/>
                    <a:gd name="connsiteY7" fmla="*/ 420130 h 518984"/>
                    <a:gd name="connsiteX8" fmla="*/ 0 w 852617"/>
                    <a:gd name="connsiteY8" fmla="*/ 234779 h 518984"/>
                    <a:gd name="connsiteX9" fmla="*/ 37071 w 852617"/>
                    <a:gd name="connsiteY9" fmla="*/ 49427 h 518984"/>
                    <a:gd name="connsiteX10" fmla="*/ 210065 w 852617"/>
                    <a:gd name="connsiteY10" fmla="*/ 0 h 518984"/>
                    <a:gd name="connsiteX11" fmla="*/ 271849 w 852617"/>
                    <a:gd name="connsiteY11" fmla="*/ 123568 h 5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2617" h="518984">
                      <a:moveTo>
                        <a:pt x="271849" y="123568"/>
                      </a:moveTo>
                      <a:lnTo>
                        <a:pt x="691979" y="160638"/>
                      </a:lnTo>
                      <a:lnTo>
                        <a:pt x="852617" y="259492"/>
                      </a:lnTo>
                      <a:lnTo>
                        <a:pt x="840260" y="407773"/>
                      </a:lnTo>
                      <a:lnTo>
                        <a:pt x="741406" y="469557"/>
                      </a:lnTo>
                      <a:lnTo>
                        <a:pt x="593125" y="518984"/>
                      </a:lnTo>
                      <a:lnTo>
                        <a:pt x="321276" y="506627"/>
                      </a:lnTo>
                      <a:lnTo>
                        <a:pt x="61784" y="420130"/>
                      </a:lnTo>
                      <a:lnTo>
                        <a:pt x="0" y="234779"/>
                      </a:lnTo>
                      <a:lnTo>
                        <a:pt x="37071" y="49427"/>
                      </a:lnTo>
                      <a:lnTo>
                        <a:pt x="210065" y="0"/>
                      </a:lnTo>
                      <a:lnTo>
                        <a:pt x="271849" y="123568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8DD83639-95CC-621E-2FD1-3F539761EBED}"/>
                    </a:ext>
                  </a:extLst>
                </p:cNvPr>
                <p:cNvSpPr/>
                <p:nvPr/>
              </p:nvSpPr>
              <p:spPr>
                <a:xfrm rot="994421">
                  <a:off x="6303394" y="2744973"/>
                  <a:ext cx="441094" cy="298359"/>
                </a:xfrm>
                <a:custGeom>
                  <a:avLst/>
                  <a:gdLst>
                    <a:gd name="connsiteX0" fmla="*/ 506627 w 667264"/>
                    <a:gd name="connsiteY0" fmla="*/ 0 h 383060"/>
                    <a:gd name="connsiteX1" fmla="*/ 370702 w 667264"/>
                    <a:gd name="connsiteY1" fmla="*/ 12357 h 383060"/>
                    <a:gd name="connsiteX2" fmla="*/ 222421 w 667264"/>
                    <a:gd name="connsiteY2" fmla="*/ 12357 h 383060"/>
                    <a:gd name="connsiteX3" fmla="*/ 222421 w 667264"/>
                    <a:gd name="connsiteY3" fmla="*/ 12357 h 383060"/>
                    <a:gd name="connsiteX4" fmla="*/ 0 w 667264"/>
                    <a:gd name="connsiteY4" fmla="*/ 123568 h 383060"/>
                    <a:gd name="connsiteX5" fmla="*/ 0 w 667264"/>
                    <a:gd name="connsiteY5" fmla="*/ 123568 h 383060"/>
                    <a:gd name="connsiteX6" fmla="*/ 0 w 667264"/>
                    <a:gd name="connsiteY6" fmla="*/ 333633 h 383060"/>
                    <a:gd name="connsiteX7" fmla="*/ 111210 w 667264"/>
                    <a:gd name="connsiteY7" fmla="*/ 383060 h 383060"/>
                    <a:gd name="connsiteX8" fmla="*/ 210064 w 667264"/>
                    <a:gd name="connsiteY8" fmla="*/ 333633 h 383060"/>
                    <a:gd name="connsiteX9" fmla="*/ 247135 w 667264"/>
                    <a:gd name="connsiteY9" fmla="*/ 284206 h 383060"/>
                    <a:gd name="connsiteX10" fmla="*/ 308919 w 667264"/>
                    <a:gd name="connsiteY10" fmla="*/ 222422 h 383060"/>
                    <a:gd name="connsiteX11" fmla="*/ 432486 w 667264"/>
                    <a:gd name="connsiteY11" fmla="*/ 234779 h 383060"/>
                    <a:gd name="connsiteX12" fmla="*/ 556054 w 667264"/>
                    <a:gd name="connsiteY12" fmla="*/ 259492 h 383060"/>
                    <a:gd name="connsiteX13" fmla="*/ 556054 w 667264"/>
                    <a:gd name="connsiteY13" fmla="*/ 259492 h 383060"/>
                    <a:gd name="connsiteX14" fmla="*/ 667264 w 667264"/>
                    <a:gd name="connsiteY14" fmla="*/ 123568 h 383060"/>
                    <a:gd name="connsiteX15" fmla="*/ 617837 w 667264"/>
                    <a:gd name="connsiteY15" fmla="*/ 24714 h 383060"/>
                    <a:gd name="connsiteX16" fmla="*/ 506627 w 667264"/>
                    <a:gd name="connsiteY16" fmla="*/ 0 h 38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7264" h="383060">
                      <a:moveTo>
                        <a:pt x="506627" y="0"/>
                      </a:moveTo>
                      <a:lnTo>
                        <a:pt x="370702" y="12357"/>
                      </a:lnTo>
                      <a:lnTo>
                        <a:pt x="222421" y="12357"/>
                      </a:lnTo>
                      <a:lnTo>
                        <a:pt x="222421" y="12357"/>
                      </a:lnTo>
                      <a:lnTo>
                        <a:pt x="0" y="123568"/>
                      </a:lnTo>
                      <a:lnTo>
                        <a:pt x="0" y="123568"/>
                      </a:lnTo>
                      <a:lnTo>
                        <a:pt x="0" y="333633"/>
                      </a:lnTo>
                      <a:lnTo>
                        <a:pt x="111210" y="383060"/>
                      </a:lnTo>
                      <a:lnTo>
                        <a:pt x="210064" y="333633"/>
                      </a:lnTo>
                      <a:lnTo>
                        <a:pt x="247135" y="284206"/>
                      </a:lnTo>
                      <a:lnTo>
                        <a:pt x="308919" y="222422"/>
                      </a:lnTo>
                      <a:lnTo>
                        <a:pt x="432486" y="234779"/>
                      </a:lnTo>
                      <a:lnTo>
                        <a:pt x="556054" y="259492"/>
                      </a:lnTo>
                      <a:lnTo>
                        <a:pt x="556054" y="259492"/>
                      </a:lnTo>
                      <a:lnTo>
                        <a:pt x="667264" y="123568"/>
                      </a:lnTo>
                      <a:lnTo>
                        <a:pt x="617837" y="24714"/>
                      </a:lnTo>
                      <a:lnTo>
                        <a:pt x="506627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F08FDD3B-8DCD-B58A-98B5-FD2FCEDF1756}"/>
                    </a:ext>
                  </a:extLst>
                </p:cNvPr>
                <p:cNvSpPr/>
                <p:nvPr/>
              </p:nvSpPr>
              <p:spPr>
                <a:xfrm rot="13920051">
                  <a:off x="3878027" y="3006927"/>
                  <a:ext cx="398514" cy="395129"/>
                </a:xfrm>
                <a:custGeom>
                  <a:avLst/>
                  <a:gdLst>
                    <a:gd name="connsiteX0" fmla="*/ 360045 w 445770"/>
                    <a:gd name="connsiteY0" fmla="*/ 0 h 285750"/>
                    <a:gd name="connsiteX1" fmla="*/ 234315 w 445770"/>
                    <a:gd name="connsiteY1" fmla="*/ 57150 h 285750"/>
                    <a:gd name="connsiteX2" fmla="*/ 160020 w 445770"/>
                    <a:gd name="connsiteY2" fmla="*/ 114300 h 285750"/>
                    <a:gd name="connsiteX3" fmla="*/ 160020 w 445770"/>
                    <a:gd name="connsiteY3" fmla="*/ 114300 h 285750"/>
                    <a:gd name="connsiteX4" fmla="*/ 22860 w 445770"/>
                    <a:gd name="connsiteY4" fmla="*/ 125730 h 285750"/>
                    <a:gd name="connsiteX5" fmla="*/ 0 w 445770"/>
                    <a:gd name="connsiteY5" fmla="*/ 165735 h 285750"/>
                    <a:gd name="connsiteX6" fmla="*/ 45720 w 445770"/>
                    <a:gd name="connsiteY6" fmla="*/ 211455 h 285750"/>
                    <a:gd name="connsiteX7" fmla="*/ 125730 w 445770"/>
                    <a:gd name="connsiteY7" fmla="*/ 251460 h 285750"/>
                    <a:gd name="connsiteX8" fmla="*/ 217170 w 445770"/>
                    <a:gd name="connsiteY8" fmla="*/ 285750 h 285750"/>
                    <a:gd name="connsiteX9" fmla="*/ 308610 w 445770"/>
                    <a:gd name="connsiteY9" fmla="*/ 274320 h 285750"/>
                    <a:gd name="connsiteX10" fmla="*/ 400050 w 445770"/>
                    <a:gd name="connsiteY10" fmla="*/ 211455 h 285750"/>
                    <a:gd name="connsiteX11" fmla="*/ 445770 w 445770"/>
                    <a:gd name="connsiteY11" fmla="*/ 114300 h 285750"/>
                    <a:gd name="connsiteX12" fmla="*/ 434340 w 445770"/>
                    <a:gd name="connsiteY12" fmla="*/ 28575 h 285750"/>
                    <a:gd name="connsiteX13" fmla="*/ 360045 w 445770"/>
                    <a:gd name="connsiteY13" fmla="*/ 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5770" h="285750">
                      <a:moveTo>
                        <a:pt x="360045" y="0"/>
                      </a:moveTo>
                      <a:lnTo>
                        <a:pt x="234315" y="57150"/>
                      </a:lnTo>
                      <a:lnTo>
                        <a:pt x="160020" y="114300"/>
                      </a:lnTo>
                      <a:lnTo>
                        <a:pt x="160020" y="114300"/>
                      </a:lnTo>
                      <a:lnTo>
                        <a:pt x="22860" y="125730"/>
                      </a:lnTo>
                      <a:lnTo>
                        <a:pt x="0" y="165735"/>
                      </a:lnTo>
                      <a:lnTo>
                        <a:pt x="45720" y="211455"/>
                      </a:lnTo>
                      <a:lnTo>
                        <a:pt x="125730" y="251460"/>
                      </a:lnTo>
                      <a:lnTo>
                        <a:pt x="217170" y="285750"/>
                      </a:lnTo>
                      <a:lnTo>
                        <a:pt x="308610" y="274320"/>
                      </a:lnTo>
                      <a:lnTo>
                        <a:pt x="400050" y="211455"/>
                      </a:lnTo>
                      <a:lnTo>
                        <a:pt x="445770" y="114300"/>
                      </a:lnTo>
                      <a:lnTo>
                        <a:pt x="434340" y="28575"/>
                      </a:lnTo>
                      <a:lnTo>
                        <a:pt x="3600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8CC36617-1B3E-DD43-E3A2-75A848D73B2B}"/>
                    </a:ext>
                  </a:extLst>
                </p:cNvPr>
                <p:cNvSpPr/>
                <p:nvPr/>
              </p:nvSpPr>
              <p:spPr>
                <a:xfrm rot="15250357">
                  <a:off x="4697872" y="2874412"/>
                  <a:ext cx="286922" cy="555917"/>
                </a:xfrm>
                <a:custGeom>
                  <a:avLst/>
                  <a:gdLst>
                    <a:gd name="connsiteX0" fmla="*/ 360045 w 445770"/>
                    <a:gd name="connsiteY0" fmla="*/ 0 h 285750"/>
                    <a:gd name="connsiteX1" fmla="*/ 234315 w 445770"/>
                    <a:gd name="connsiteY1" fmla="*/ 57150 h 285750"/>
                    <a:gd name="connsiteX2" fmla="*/ 160020 w 445770"/>
                    <a:gd name="connsiteY2" fmla="*/ 114300 h 285750"/>
                    <a:gd name="connsiteX3" fmla="*/ 160020 w 445770"/>
                    <a:gd name="connsiteY3" fmla="*/ 114300 h 285750"/>
                    <a:gd name="connsiteX4" fmla="*/ 22860 w 445770"/>
                    <a:gd name="connsiteY4" fmla="*/ 125730 h 285750"/>
                    <a:gd name="connsiteX5" fmla="*/ 0 w 445770"/>
                    <a:gd name="connsiteY5" fmla="*/ 165735 h 285750"/>
                    <a:gd name="connsiteX6" fmla="*/ 45720 w 445770"/>
                    <a:gd name="connsiteY6" fmla="*/ 211455 h 285750"/>
                    <a:gd name="connsiteX7" fmla="*/ 125730 w 445770"/>
                    <a:gd name="connsiteY7" fmla="*/ 251460 h 285750"/>
                    <a:gd name="connsiteX8" fmla="*/ 217170 w 445770"/>
                    <a:gd name="connsiteY8" fmla="*/ 285750 h 285750"/>
                    <a:gd name="connsiteX9" fmla="*/ 308610 w 445770"/>
                    <a:gd name="connsiteY9" fmla="*/ 274320 h 285750"/>
                    <a:gd name="connsiteX10" fmla="*/ 400050 w 445770"/>
                    <a:gd name="connsiteY10" fmla="*/ 211455 h 285750"/>
                    <a:gd name="connsiteX11" fmla="*/ 445770 w 445770"/>
                    <a:gd name="connsiteY11" fmla="*/ 114300 h 285750"/>
                    <a:gd name="connsiteX12" fmla="*/ 434340 w 445770"/>
                    <a:gd name="connsiteY12" fmla="*/ 28575 h 285750"/>
                    <a:gd name="connsiteX13" fmla="*/ 360045 w 445770"/>
                    <a:gd name="connsiteY13" fmla="*/ 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5770" h="285750">
                      <a:moveTo>
                        <a:pt x="360045" y="0"/>
                      </a:moveTo>
                      <a:lnTo>
                        <a:pt x="234315" y="57150"/>
                      </a:lnTo>
                      <a:lnTo>
                        <a:pt x="160020" y="114300"/>
                      </a:lnTo>
                      <a:lnTo>
                        <a:pt x="160020" y="114300"/>
                      </a:lnTo>
                      <a:lnTo>
                        <a:pt x="22860" y="125730"/>
                      </a:lnTo>
                      <a:lnTo>
                        <a:pt x="0" y="165735"/>
                      </a:lnTo>
                      <a:lnTo>
                        <a:pt x="45720" y="211455"/>
                      </a:lnTo>
                      <a:lnTo>
                        <a:pt x="125730" y="251460"/>
                      </a:lnTo>
                      <a:lnTo>
                        <a:pt x="217170" y="285750"/>
                      </a:lnTo>
                      <a:lnTo>
                        <a:pt x="308610" y="274320"/>
                      </a:lnTo>
                      <a:lnTo>
                        <a:pt x="400050" y="211455"/>
                      </a:lnTo>
                      <a:lnTo>
                        <a:pt x="445770" y="114300"/>
                      </a:lnTo>
                      <a:lnTo>
                        <a:pt x="434340" y="28575"/>
                      </a:lnTo>
                      <a:lnTo>
                        <a:pt x="3600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73D379B-4335-A343-C0D6-C9D0ED4C808E}"/>
                    </a:ext>
                  </a:extLst>
                </p:cNvPr>
                <p:cNvSpPr/>
                <p:nvPr/>
              </p:nvSpPr>
              <p:spPr>
                <a:xfrm>
                  <a:off x="5072604" y="3190520"/>
                  <a:ext cx="415190" cy="249733"/>
                </a:xfrm>
                <a:custGeom>
                  <a:avLst/>
                  <a:gdLst>
                    <a:gd name="connsiteX0" fmla="*/ 222421 w 481913"/>
                    <a:gd name="connsiteY0" fmla="*/ 61784 h 333633"/>
                    <a:gd name="connsiteX1" fmla="*/ 61784 w 481913"/>
                    <a:gd name="connsiteY1" fmla="*/ 61784 h 333633"/>
                    <a:gd name="connsiteX2" fmla="*/ 0 w 481913"/>
                    <a:gd name="connsiteY2" fmla="*/ 172995 h 333633"/>
                    <a:gd name="connsiteX3" fmla="*/ 24713 w 481913"/>
                    <a:gd name="connsiteY3" fmla="*/ 284206 h 333633"/>
                    <a:gd name="connsiteX4" fmla="*/ 185351 w 481913"/>
                    <a:gd name="connsiteY4" fmla="*/ 333633 h 333633"/>
                    <a:gd name="connsiteX5" fmla="*/ 457200 w 481913"/>
                    <a:gd name="connsiteY5" fmla="*/ 333633 h 333633"/>
                    <a:gd name="connsiteX6" fmla="*/ 481913 w 481913"/>
                    <a:gd name="connsiteY6" fmla="*/ 197708 h 333633"/>
                    <a:gd name="connsiteX7" fmla="*/ 457200 w 481913"/>
                    <a:gd name="connsiteY7" fmla="*/ 49427 h 333633"/>
                    <a:gd name="connsiteX8" fmla="*/ 395416 w 481913"/>
                    <a:gd name="connsiteY8" fmla="*/ 0 h 333633"/>
                    <a:gd name="connsiteX9" fmla="*/ 333632 w 481913"/>
                    <a:gd name="connsiteY9" fmla="*/ 12357 h 333633"/>
                    <a:gd name="connsiteX10" fmla="*/ 222421 w 481913"/>
                    <a:gd name="connsiteY10" fmla="*/ 61784 h 33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13" h="333633">
                      <a:moveTo>
                        <a:pt x="222421" y="61784"/>
                      </a:moveTo>
                      <a:lnTo>
                        <a:pt x="61784" y="61784"/>
                      </a:lnTo>
                      <a:lnTo>
                        <a:pt x="0" y="172995"/>
                      </a:lnTo>
                      <a:lnTo>
                        <a:pt x="24713" y="284206"/>
                      </a:lnTo>
                      <a:lnTo>
                        <a:pt x="185351" y="333633"/>
                      </a:lnTo>
                      <a:lnTo>
                        <a:pt x="457200" y="333633"/>
                      </a:lnTo>
                      <a:lnTo>
                        <a:pt x="481913" y="197708"/>
                      </a:lnTo>
                      <a:lnTo>
                        <a:pt x="457200" y="49427"/>
                      </a:lnTo>
                      <a:lnTo>
                        <a:pt x="395416" y="0"/>
                      </a:lnTo>
                      <a:lnTo>
                        <a:pt x="333632" y="12357"/>
                      </a:lnTo>
                      <a:lnTo>
                        <a:pt x="222421" y="6178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B85ED35C-0AE7-B31C-BBD4-93E314AD6352}"/>
                    </a:ext>
                  </a:extLst>
                </p:cNvPr>
                <p:cNvSpPr/>
                <p:nvPr/>
              </p:nvSpPr>
              <p:spPr>
                <a:xfrm rot="5400000">
                  <a:off x="3308426" y="3251992"/>
                  <a:ext cx="275544" cy="431321"/>
                </a:xfrm>
                <a:custGeom>
                  <a:avLst/>
                  <a:gdLst>
                    <a:gd name="connsiteX0" fmla="*/ 222421 w 481913"/>
                    <a:gd name="connsiteY0" fmla="*/ 61784 h 333633"/>
                    <a:gd name="connsiteX1" fmla="*/ 61784 w 481913"/>
                    <a:gd name="connsiteY1" fmla="*/ 61784 h 333633"/>
                    <a:gd name="connsiteX2" fmla="*/ 0 w 481913"/>
                    <a:gd name="connsiteY2" fmla="*/ 172995 h 333633"/>
                    <a:gd name="connsiteX3" fmla="*/ 24713 w 481913"/>
                    <a:gd name="connsiteY3" fmla="*/ 284206 h 333633"/>
                    <a:gd name="connsiteX4" fmla="*/ 185351 w 481913"/>
                    <a:gd name="connsiteY4" fmla="*/ 333633 h 333633"/>
                    <a:gd name="connsiteX5" fmla="*/ 457200 w 481913"/>
                    <a:gd name="connsiteY5" fmla="*/ 333633 h 333633"/>
                    <a:gd name="connsiteX6" fmla="*/ 481913 w 481913"/>
                    <a:gd name="connsiteY6" fmla="*/ 197708 h 333633"/>
                    <a:gd name="connsiteX7" fmla="*/ 457200 w 481913"/>
                    <a:gd name="connsiteY7" fmla="*/ 49427 h 333633"/>
                    <a:gd name="connsiteX8" fmla="*/ 395416 w 481913"/>
                    <a:gd name="connsiteY8" fmla="*/ 0 h 333633"/>
                    <a:gd name="connsiteX9" fmla="*/ 333632 w 481913"/>
                    <a:gd name="connsiteY9" fmla="*/ 12357 h 333633"/>
                    <a:gd name="connsiteX10" fmla="*/ 222421 w 481913"/>
                    <a:gd name="connsiteY10" fmla="*/ 61784 h 33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13" h="333633">
                      <a:moveTo>
                        <a:pt x="222421" y="61784"/>
                      </a:moveTo>
                      <a:lnTo>
                        <a:pt x="61784" y="61784"/>
                      </a:lnTo>
                      <a:lnTo>
                        <a:pt x="0" y="172995"/>
                      </a:lnTo>
                      <a:lnTo>
                        <a:pt x="24713" y="284206"/>
                      </a:lnTo>
                      <a:lnTo>
                        <a:pt x="185351" y="333633"/>
                      </a:lnTo>
                      <a:lnTo>
                        <a:pt x="457200" y="333633"/>
                      </a:lnTo>
                      <a:lnTo>
                        <a:pt x="481913" y="197708"/>
                      </a:lnTo>
                      <a:lnTo>
                        <a:pt x="457200" y="49427"/>
                      </a:lnTo>
                      <a:lnTo>
                        <a:pt x="395416" y="0"/>
                      </a:lnTo>
                      <a:lnTo>
                        <a:pt x="333632" y="12357"/>
                      </a:lnTo>
                      <a:lnTo>
                        <a:pt x="222421" y="6178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55820AF1-A408-E917-BC9D-1E1B9DC39E09}"/>
                    </a:ext>
                  </a:extLst>
                </p:cNvPr>
                <p:cNvSpPr/>
                <p:nvPr/>
              </p:nvSpPr>
              <p:spPr>
                <a:xfrm>
                  <a:off x="3678550" y="3306956"/>
                  <a:ext cx="393373" cy="254939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FE897127-6231-4AB5-A97A-06D7284E3299}"/>
                    </a:ext>
                  </a:extLst>
                </p:cNvPr>
                <p:cNvSpPr/>
                <p:nvPr/>
              </p:nvSpPr>
              <p:spPr>
                <a:xfrm rot="9898638">
                  <a:off x="4122877" y="3354190"/>
                  <a:ext cx="312810" cy="305627"/>
                </a:xfrm>
                <a:custGeom>
                  <a:avLst/>
                  <a:gdLst>
                    <a:gd name="connsiteX0" fmla="*/ 271849 w 852617"/>
                    <a:gd name="connsiteY0" fmla="*/ 123568 h 518984"/>
                    <a:gd name="connsiteX1" fmla="*/ 691979 w 852617"/>
                    <a:gd name="connsiteY1" fmla="*/ 160638 h 518984"/>
                    <a:gd name="connsiteX2" fmla="*/ 852617 w 852617"/>
                    <a:gd name="connsiteY2" fmla="*/ 259492 h 518984"/>
                    <a:gd name="connsiteX3" fmla="*/ 840260 w 852617"/>
                    <a:gd name="connsiteY3" fmla="*/ 407773 h 518984"/>
                    <a:gd name="connsiteX4" fmla="*/ 741406 w 852617"/>
                    <a:gd name="connsiteY4" fmla="*/ 469557 h 518984"/>
                    <a:gd name="connsiteX5" fmla="*/ 593125 w 852617"/>
                    <a:gd name="connsiteY5" fmla="*/ 518984 h 518984"/>
                    <a:gd name="connsiteX6" fmla="*/ 321276 w 852617"/>
                    <a:gd name="connsiteY6" fmla="*/ 506627 h 518984"/>
                    <a:gd name="connsiteX7" fmla="*/ 61784 w 852617"/>
                    <a:gd name="connsiteY7" fmla="*/ 420130 h 518984"/>
                    <a:gd name="connsiteX8" fmla="*/ 0 w 852617"/>
                    <a:gd name="connsiteY8" fmla="*/ 234779 h 518984"/>
                    <a:gd name="connsiteX9" fmla="*/ 37071 w 852617"/>
                    <a:gd name="connsiteY9" fmla="*/ 49427 h 518984"/>
                    <a:gd name="connsiteX10" fmla="*/ 210065 w 852617"/>
                    <a:gd name="connsiteY10" fmla="*/ 0 h 518984"/>
                    <a:gd name="connsiteX11" fmla="*/ 271849 w 852617"/>
                    <a:gd name="connsiteY11" fmla="*/ 123568 h 5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2617" h="518984">
                      <a:moveTo>
                        <a:pt x="271849" y="123568"/>
                      </a:moveTo>
                      <a:lnTo>
                        <a:pt x="691979" y="160638"/>
                      </a:lnTo>
                      <a:lnTo>
                        <a:pt x="852617" y="259492"/>
                      </a:lnTo>
                      <a:lnTo>
                        <a:pt x="840260" y="407773"/>
                      </a:lnTo>
                      <a:lnTo>
                        <a:pt x="741406" y="469557"/>
                      </a:lnTo>
                      <a:lnTo>
                        <a:pt x="593125" y="518984"/>
                      </a:lnTo>
                      <a:lnTo>
                        <a:pt x="321276" y="506627"/>
                      </a:lnTo>
                      <a:lnTo>
                        <a:pt x="61784" y="420130"/>
                      </a:lnTo>
                      <a:lnTo>
                        <a:pt x="0" y="234779"/>
                      </a:lnTo>
                      <a:lnTo>
                        <a:pt x="37071" y="49427"/>
                      </a:lnTo>
                      <a:lnTo>
                        <a:pt x="210065" y="0"/>
                      </a:lnTo>
                      <a:lnTo>
                        <a:pt x="271849" y="123568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3DD6E7AF-DDB5-BA18-0608-7CBB44231CE1}"/>
                    </a:ext>
                  </a:extLst>
                </p:cNvPr>
                <p:cNvSpPr/>
                <p:nvPr/>
              </p:nvSpPr>
              <p:spPr>
                <a:xfrm>
                  <a:off x="4561784" y="3245506"/>
                  <a:ext cx="265461" cy="367331"/>
                </a:xfrm>
                <a:custGeom>
                  <a:avLst/>
                  <a:gdLst>
                    <a:gd name="connsiteX0" fmla="*/ 222421 w 481913"/>
                    <a:gd name="connsiteY0" fmla="*/ 61784 h 333633"/>
                    <a:gd name="connsiteX1" fmla="*/ 61784 w 481913"/>
                    <a:gd name="connsiteY1" fmla="*/ 61784 h 333633"/>
                    <a:gd name="connsiteX2" fmla="*/ 0 w 481913"/>
                    <a:gd name="connsiteY2" fmla="*/ 172995 h 333633"/>
                    <a:gd name="connsiteX3" fmla="*/ 24713 w 481913"/>
                    <a:gd name="connsiteY3" fmla="*/ 284206 h 333633"/>
                    <a:gd name="connsiteX4" fmla="*/ 185351 w 481913"/>
                    <a:gd name="connsiteY4" fmla="*/ 333633 h 333633"/>
                    <a:gd name="connsiteX5" fmla="*/ 457200 w 481913"/>
                    <a:gd name="connsiteY5" fmla="*/ 333633 h 333633"/>
                    <a:gd name="connsiteX6" fmla="*/ 481913 w 481913"/>
                    <a:gd name="connsiteY6" fmla="*/ 197708 h 333633"/>
                    <a:gd name="connsiteX7" fmla="*/ 457200 w 481913"/>
                    <a:gd name="connsiteY7" fmla="*/ 49427 h 333633"/>
                    <a:gd name="connsiteX8" fmla="*/ 395416 w 481913"/>
                    <a:gd name="connsiteY8" fmla="*/ 0 h 333633"/>
                    <a:gd name="connsiteX9" fmla="*/ 333632 w 481913"/>
                    <a:gd name="connsiteY9" fmla="*/ 12357 h 333633"/>
                    <a:gd name="connsiteX10" fmla="*/ 222421 w 481913"/>
                    <a:gd name="connsiteY10" fmla="*/ 61784 h 33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13" h="333633">
                      <a:moveTo>
                        <a:pt x="222421" y="61784"/>
                      </a:moveTo>
                      <a:lnTo>
                        <a:pt x="61784" y="61784"/>
                      </a:lnTo>
                      <a:lnTo>
                        <a:pt x="0" y="172995"/>
                      </a:lnTo>
                      <a:lnTo>
                        <a:pt x="24713" y="284206"/>
                      </a:lnTo>
                      <a:lnTo>
                        <a:pt x="185351" y="333633"/>
                      </a:lnTo>
                      <a:lnTo>
                        <a:pt x="457200" y="333633"/>
                      </a:lnTo>
                      <a:lnTo>
                        <a:pt x="481913" y="197708"/>
                      </a:lnTo>
                      <a:lnTo>
                        <a:pt x="457200" y="49427"/>
                      </a:lnTo>
                      <a:lnTo>
                        <a:pt x="395416" y="0"/>
                      </a:lnTo>
                      <a:lnTo>
                        <a:pt x="333632" y="12357"/>
                      </a:lnTo>
                      <a:lnTo>
                        <a:pt x="222421" y="6178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B7B5BD53-E424-9DB6-BCD9-7037A043C5ED}"/>
                    </a:ext>
                  </a:extLst>
                </p:cNvPr>
                <p:cNvSpPr/>
                <p:nvPr/>
              </p:nvSpPr>
              <p:spPr>
                <a:xfrm>
                  <a:off x="5528088" y="3249007"/>
                  <a:ext cx="438244" cy="226468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8642FE9C-9477-4CAB-9008-9158B0EDAE8F}"/>
                    </a:ext>
                  </a:extLst>
                </p:cNvPr>
                <p:cNvSpPr/>
                <p:nvPr/>
              </p:nvSpPr>
              <p:spPr>
                <a:xfrm>
                  <a:off x="4861530" y="3325972"/>
                  <a:ext cx="245745" cy="320447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D90844F9-4602-671F-6B3E-8F7B5B6168B4}"/>
                    </a:ext>
                  </a:extLst>
                </p:cNvPr>
                <p:cNvSpPr/>
                <p:nvPr/>
              </p:nvSpPr>
              <p:spPr>
                <a:xfrm>
                  <a:off x="5988935" y="3348874"/>
                  <a:ext cx="281068" cy="275500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02C88099-D08E-BC3F-BEB1-72B3C6745C48}"/>
                    </a:ext>
                  </a:extLst>
                </p:cNvPr>
                <p:cNvSpPr/>
                <p:nvPr/>
              </p:nvSpPr>
              <p:spPr>
                <a:xfrm rot="9898638">
                  <a:off x="5157132" y="3472148"/>
                  <a:ext cx="312810" cy="282441"/>
                </a:xfrm>
                <a:custGeom>
                  <a:avLst/>
                  <a:gdLst>
                    <a:gd name="connsiteX0" fmla="*/ 271849 w 852617"/>
                    <a:gd name="connsiteY0" fmla="*/ 123568 h 518984"/>
                    <a:gd name="connsiteX1" fmla="*/ 691979 w 852617"/>
                    <a:gd name="connsiteY1" fmla="*/ 160638 h 518984"/>
                    <a:gd name="connsiteX2" fmla="*/ 852617 w 852617"/>
                    <a:gd name="connsiteY2" fmla="*/ 259492 h 518984"/>
                    <a:gd name="connsiteX3" fmla="*/ 840260 w 852617"/>
                    <a:gd name="connsiteY3" fmla="*/ 407773 h 518984"/>
                    <a:gd name="connsiteX4" fmla="*/ 741406 w 852617"/>
                    <a:gd name="connsiteY4" fmla="*/ 469557 h 518984"/>
                    <a:gd name="connsiteX5" fmla="*/ 593125 w 852617"/>
                    <a:gd name="connsiteY5" fmla="*/ 518984 h 518984"/>
                    <a:gd name="connsiteX6" fmla="*/ 321276 w 852617"/>
                    <a:gd name="connsiteY6" fmla="*/ 506627 h 518984"/>
                    <a:gd name="connsiteX7" fmla="*/ 61784 w 852617"/>
                    <a:gd name="connsiteY7" fmla="*/ 420130 h 518984"/>
                    <a:gd name="connsiteX8" fmla="*/ 0 w 852617"/>
                    <a:gd name="connsiteY8" fmla="*/ 234779 h 518984"/>
                    <a:gd name="connsiteX9" fmla="*/ 37071 w 852617"/>
                    <a:gd name="connsiteY9" fmla="*/ 49427 h 518984"/>
                    <a:gd name="connsiteX10" fmla="*/ 210065 w 852617"/>
                    <a:gd name="connsiteY10" fmla="*/ 0 h 518984"/>
                    <a:gd name="connsiteX11" fmla="*/ 271849 w 852617"/>
                    <a:gd name="connsiteY11" fmla="*/ 123568 h 5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2617" h="518984">
                      <a:moveTo>
                        <a:pt x="271849" y="123568"/>
                      </a:moveTo>
                      <a:lnTo>
                        <a:pt x="691979" y="160638"/>
                      </a:lnTo>
                      <a:lnTo>
                        <a:pt x="852617" y="259492"/>
                      </a:lnTo>
                      <a:lnTo>
                        <a:pt x="840260" y="407773"/>
                      </a:lnTo>
                      <a:lnTo>
                        <a:pt x="741406" y="469557"/>
                      </a:lnTo>
                      <a:lnTo>
                        <a:pt x="593125" y="518984"/>
                      </a:lnTo>
                      <a:lnTo>
                        <a:pt x="321276" y="506627"/>
                      </a:lnTo>
                      <a:lnTo>
                        <a:pt x="61784" y="420130"/>
                      </a:lnTo>
                      <a:lnTo>
                        <a:pt x="0" y="234779"/>
                      </a:lnTo>
                      <a:lnTo>
                        <a:pt x="37071" y="49427"/>
                      </a:lnTo>
                      <a:lnTo>
                        <a:pt x="210065" y="0"/>
                      </a:lnTo>
                      <a:lnTo>
                        <a:pt x="271849" y="123568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2698F7FD-40A9-065A-34F5-1B82594F10F6}"/>
                    </a:ext>
                  </a:extLst>
                </p:cNvPr>
                <p:cNvSpPr/>
                <p:nvPr/>
              </p:nvSpPr>
              <p:spPr>
                <a:xfrm>
                  <a:off x="3147238" y="3634104"/>
                  <a:ext cx="231279" cy="385762"/>
                </a:xfrm>
                <a:custGeom>
                  <a:avLst/>
                  <a:gdLst>
                    <a:gd name="connsiteX0" fmla="*/ 222421 w 481913"/>
                    <a:gd name="connsiteY0" fmla="*/ 61784 h 333633"/>
                    <a:gd name="connsiteX1" fmla="*/ 61784 w 481913"/>
                    <a:gd name="connsiteY1" fmla="*/ 61784 h 333633"/>
                    <a:gd name="connsiteX2" fmla="*/ 0 w 481913"/>
                    <a:gd name="connsiteY2" fmla="*/ 172995 h 333633"/>
                    <a:gd name="connsiteX3" fmla="*/ 24713 w 481913"/>
                    <a:gd name="connsiteY3" fmla="*/ 284206 h 333633"/>
                    <a:gd name="connsiteX4" fmla="*/ 185351 w 481913"/>
                    <a:gd name="connsiteY4" fmla="*/ 333633 h 333633"/>
                    <a:gd name="connsiteX5" fmla="*/ 457200 w 481913"/>
                    <a:gd name="connsiteY5" fmla="*/ 333633 h 333633"/>
                    <a:gd name="connsiteX6" fmla="*/ 481913 w 481913"/>
                    <a:gd name="connsiteY6" fmla="*/ 197708 h 333633"/>
                    <a:gd name="connsiteX7" fmla="*/ 457200 w 481913"/>
                    <a:gd name="connsiteY7" fmla="*/ 49427 h 333633"/>
                    <a:gd name="connsiteX8" fmla="*/ 395416 w 481913"/>
                    <a:gd name="connsiteY8" fmla="*/ 0 h 333633"/>
                    <a:gd name="connsiteX9" fmla="*/ 333632 w 481913"/>
                    <a:gd name="connsiteY9" fmla="*/ 12357 h 333633"/>
                    <a:gd name="connsiteX10" fmla="*/ 222421 w 481913"/>
                    <a:gd name="connsiteY10" fmla="*/ 61784 h 33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13" h="333633">
                      <a:moveTo>
                        <a:pt x="222421" y="61784"/>
                      </a:moveTo>
                      <a:lnTo>
                        <a:pt x="61784" y="61784"/>
                      </a:lnTo>
                      <a:lnTo>
                        <a:pt x="0" y="172995"/>
                      </a:lnTo>
                      <a:lnTo>
                        <a:pt x="24713" y="284206"/>
                      </a:lnTo>
                      <a:lnTo>
                        <a:pt x="185351" y="333633"/>
                      </a:lnTo>
                      <a:lnTo>
                        <a:pt x="457200" y="333633"/>
                      </a:lnTo>
                      <a:lnTo>
                        <a:pt x="481913" y="197708"/>
                      </a:lnTo>
                      <a:lnTo>
                        <a:pt x="457200" y="49427"/>
                      </a:lnTo>
                      <a:lnTo>
                        <a:pt x="395416" y="0"/>
                      </a:lnTo>
                      <a:lnTo>
                        <a:pt x="333632" y="12357"/>
                      </a:lnTo>
                      <a:lnTo>
                        <a:pt x="222421" y="6178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3D00640A-EC80-B794-63BF-727510BFAEEB}"/>
                    </a:ext>
                  </a:extLst>
                </p:cNvPr>
                <p:cNvSpPr/>
                <p:nvPr/>
              </p:nvSpPr>
              <p:spPr>
                <a:xfrm rot="5400000" flipH="1">
                  <a:off x="3461654" y="3643925"/>
                  <a:ext cx="309542" cy="296411"/>
                </a:xfrm>
                <a:custGeom>
                  <a:avLst/>
                  <a:gdLst>
                    <a:gd name="connsiteX0" fmla="*/ 271849 w 852617"/>
                    <a:gd name="connsiteY0" fmla="*/ 123568 h 518984"/>
                    <a:gd name="connsiteX1" fmla="*/ 691979 w 852617"/>
                    <a:gd name="connsiteY1" fmla="*/ 160638 h 518984"/>
                    <a:gd name="connsiteX2" fmla="*/ 852617 w 852617"/>
                    <a:gd name="connsiteY2" fmla="*/ 259492 h 518984"/>
                    <a:gd name="connsiteX3" fmla="*/ 840260 w 852617"/>
                    <a:gd name="connsiteY3" fmla="*/ 407773 h 518984"/>
                    <a:gd name="connsiteX4" fmla="*/ 741406 w 852617"/>
                    <a:gd name="connsiteY4" fmla="*/ 469557 h 518984"/>
                    <a:gd name="connsiteX5" fmla="*/ 593125 w 852617"/>
                    <a:gd name="connsiteY5" fmla="*/ 518984 h 518984"/>
                    <a:gd name="connsiteX6" fmla="*/ 321276 w 852617"/>
                    <a:gd name="connsiteY6" fmla="*/ 506627 h 518984"/>
                    <a:gd name="connsiteX7" fmla="*/ 61784 w 852617"/>
                    <a:gd name="connsiteY7" fmla="*/ 420130 h 518984"/>
                    <a:gd name="connsiteX8" fmla="*/ 0 w 852617"/>
                    <a:gd name="connsiteY8" fmla="*/ 234779 h 518984"/>
                    <a:gd name="connsiteX9" fmla="*/ 37071 w 852617"/>
                    <a:gd name="connsiteY9" fmla="*/ 49427 h 518984"/>
                    <a:gd name="connsiteX10" fmla="*/ 210065 w 852617"/>
                    <a:gd name="connsiteY10" fmla="*/ 0 h 518984"/>
                    <a:gd name="connsiteX11" fmla="*/ 271849 w 852617"/>
                    <a:gd name="connsiteY11" fmla="*/ 123568 h 5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2617" h="518984">
                      <a:moveTo>
                        <a:pt x="271849" y="123568"/>
                      </a:moveTo>
                      <a:lnTo>
                        <a:pt x="691979" y="160638"/>
                      </a:lnTo>
                      <a:lnTo>
                        <a:pt x="852617" y="259492"/>
                      </a:lnTo>
                      <a:lnTo>
                        <a:pt x="840260" y="407773"/>
                      </a:lnTo>
                      <a:lnTo>
                        <a:pt x="741406" y="469557"/>
                      </a:lnTo>
                      <a:lnTo>
                        <a:pt x="593125" y="518984"/>
                      </a:lnTo>
                      <a:lnTo>
                        <a:pt x="321276" y="506627"/>
                      </a:lnTo>
                      <a:lnTo>
                        <a:pt x="61784" y="420130"/>
                      </a:lnTo>
                      <a:lnTo>
                        <a:pt x="0" y="234779"/>
                      </a:lnTo>
                      <a:lnTo>
                        <a:pt x="37071" y="49427"/>
                      </a:lnTo>
                      <a:lnTo>
                        <a:pt x="210065" y="0"/>
                      </a:lnTo>
                      <a:lnTo>
                        <a:pt x="271849" y="123568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695C46A8-2573-BA33-8039-FD9A62E5EEC5}"/>
                    </a:ext>
                  </a:extLst>
                </p:cNvPr>
                <p:cNvSpPr/>
                <p:nvPr/>
              </p:nvSpPr>
              <p:spPr>
                <a:xfrm rot="5090213">
                  <a:off x="5114082" y="3695567"/>
                  <a:ext cx="259288" cy="182983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4C510417-953A-AEC1-40CC-2FAAC7832202}"/>
                    </a:ext>
                  </a:extLst>
                </p:cNvPr>
                <p:cNvSpPr/>
                <p:nvPr/>
              </p:nvSpPr>
              <p:spPr>
                <a:xfrm rot="13840121">
                  <a:off x="4512749" y="3555453"/>
                  <a:ext cx="261968" cy="338222"/>
                </a:xfrm>
                <a:custGeom>
                  <a:avLst/>
                  <a:gdLst>
                    <a:gd name="connsiteX0" fmla="*/ 506627 w 667264"/>
                    <a:gd name="connsiteY0" fmla="*/ 0 h 383060"/>
                    <a:gd name="connsiteX1" fmla="*/ 370702 w 667264"/>
                    <a:gd name="connsiteY1" fmla="*/ 12357 h 383060"/>
                    <a:gd name="connsiteX2" fmla="*/ 222421 w 667264"/>
                    <a:gd name="connsiteY2" fmla="*/ 12357 h 383060"/>
                    <a:gd name="connsiteX3" fmla="*/ 222421 w 667264"/>
                    <a:gd name="connsiteY3" fmla="*/ 12357 h 383060"/>
                    <a:gd name="connsiteX4" fmla="*/ 0 w 667264"/>
                    <a:gd name="connsiteY4" fmla="*/ 123568 h 383060"/>
                    <a:gd name="connsiteX5" fmla="*/ 0 w 667264"/>
                    <a:gd name="connsiteY5" fmla="*/ 123568 h 383060"/>
                    <a:gd name="connsiteX6" fmla="*/ 0 w 667264"/>
                    <a:gd name="connsiteY6" fmla="*/ 333633 h 383060"/>
                    <a:gd name="connsiteX7" fmla="*/ 111210 w 667264"/>
                    <a:gd name="connsiteY7" fmla="*/ 383060 h 383060"/>
                    <a:gd name="connsiteX8" fmla="*/ 210064 w 667264"/>
                    <a:gd name="connsiteY8" fmla="*/ 333633 h 383060"/>
                    <a:gd name="connsiteX9" fmla="*/ 247135 w 667264"/>
                    <a:gd name="connsiteY9" fmla="*/ 284206 h 383060"/>
                    <a:gd name="connsiteX10" fmla="*/ 308919 w 667264"/>
                    <a:gd name="connsiteY10" fmla="*/ 222422 h 383060"/>
                    <a:gd name="connsiteX11" fmla="*/ 432486 w 667264"/>
                    <a:gd name="connsiteY11" fmla="*/ 234779 h 383060"/>
                    <a:gd name="connsiteX12" fmla="*/ 556054 w 667264"/>
                    <a:gd name="connsiteY12" fmla="*/ 259492 h 383060"/>
                    <a:gd name="connsiteX13" fmla="*/ 556054 w 667264"/>
                    <a:gd name="connsiteY13" fmla="*/ 259492 h 383060"/>
                    <a:gd name="connsiteX14" fmla="*/ 667264 w 667264"/>
                    <a:gd name="connsiteY14" fmla="*/ 123568 h 383060"/>
                    <a:gd name="connsiteX15" fmla="*/ 617837 w 667264"/>
                    <a:gd name="connsiteY15" fmla="*/ 24714 h 383060"/>
                    <a:gd name="connsiteX16" fmla="*/ 506627 w 667264"/>
                    <a:gd name="connsiteY16" fmla="*/ 0 h 38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7264" h="383060">
                      <a:moveTo>
                        <a:pt x="506627" y="0"/>
                      </a:moveTo>
                      <a:lnTo>
                        <a:pt x="370702" y="12357"/>
                      </a:lnTo>
                      <a:lnTo>
                        <a:pt x="222421" y="12357"/>
                      </a:lnTo>
                      <a:lnTo>
                        <a:pt x="222421" y="12357"/>
                      </a:lnTo>
                      <a:lnTo>
                        <a:pt x="0" y="123568"/>
                      </a:lnTo>
                      <a:lnTo>
                        <a:pt x="0" y="123568"/>
                      </a:lnTo>
                      <a:lnTo>
                        <a:pt x="0" y="333633"/>
                      </a:lnTo>
                      <a:lnTo>
                        <a:pt x="111210" y="383060"/>
                      </a:lnTo>
                      <a:lnTo>
                        <a:pt x="210064" y="333633"/>
                      </a:lnTo>
                      <a:lnTo>
                        <a:pt x="247135" y="284206"/>
                      </a:lnTo>
                      <a:lnTo>
                        <a:pt x="308919" y="222422"/>
                      </a:lnTo>
                      <a:lnTo>
                        <a:pt x="432486" y="234779"/>
                      </a:lnTo>
                      <a:lnTo>
                        <a:pt x="556054" y="259492"/>
                      </a:lnTo>
                      <a:lnTo>
                        <a:pt x="556054" y="259492"/>
                      </a:lnTo>
                      <a:lnTo>
                        <a:pt x="667264" y="123568"/>
                      </a:lnTo>
                      <a:lnTo>
                        <a:pt x="617837" y="24714"/>
                      </a:lnTo>
                      <a:lnTo>
                        <a:pt x="506627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51658AAF-50A1-DE16-9942-E69EF623D40A}"/>
                    </a:ext>
                  </a:extLst>
                </p:cNvPr>
                <p:cNvSpPr/>
                <p:nvPr/>
              </p:nvSpPr>
              <p:spPr>
                <a:xfrm>
                  <a:off x="4830191" y="3599842"/>
                  <a:ext cx="277084" cy="333222"/>
                </a:xfrm>
                <a:custGeom>
                  <a:avLst/>
                  <a:gdLst>
                    <a:gd name="connsiteX0" fmla="*/ 222421 w 481913"/>
                    <a:gd name="connsiteY0" fmla="*/ 61784 h 333633"/>
                    <a:gd name="connsiteX1" fmla="*/ 61784 w 481913"/>
                    <a:gd name="connsiteY1" fmla="*/ 61784 h 333633"/>
                    <a:gd name="connsiteX2" fmla="*/ 0 w 481913"/>
                    <a:gd name="connsiteY2" fmla="*/ 172995 h 333633"/>
                    <a:gd name="connsiteX3" fmla="*/ 24713 w 481913"/>
                    <a:gd name="connsiteY3" fmla="*/ 284206 h 333633"/>
                    <a:gd name="connsiteX4" fmla="*/ 185351 w 481913"/>
                    <a:gd name="connsiteY4" fmla="*/ 333633 h 333633"/>
                    <a:gd name="connsiteX5" fmla="*/ 457200 w 481913"/>
                    <a:gd name="connsiteY5" fmla="*/ 333633 h 333633"/>
                    <a:gd name="connsiteX6" fmla="*/ 481913 w 481913"/>
                    <a:gd name="connsiteY6" fmla="*/ 197708 h 333633"/>
                    <a:gd name="connsiteX7" fmla="*/ 457200 w 481913"/>
                    <a:gd name="connsiteY7" fmla="*/ 49427 h 333633"/>
                    <a:gd name="connsiteX8" fmla="*/ 395416 w 481913"/>
                    <a:gd name="connsiteY8" fmla="*/ 0 h 333633"/>
                    <a:gd name="connsiteX9" fmla="*/ 333632 w 481913"/>
                    <a:gd name="connsiteY9" fmla="*/ 12357 h 333633"/>
                    <a:gd name="connsiteX10" fmla="*/ 222421 w 481913"/>
                    <a:gd name="connsiteY10" fmla="*/ 61784 h 33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13" h="333633">
                      <a:moveTo>
                        <a:pt x="222421" y="61784"/>
                      </a:moveTo>
                      <a:lnTo>
                        <a:pt x="61784" y="61784"/>
                      </a:lnTo>
                      <a:lnTo>
                        <a:pt x="0" y="172995"/>
                      </a:lnTo>
                      <a:lnTo>
                        <a:pt x="24713" y="284206"/>
                      </a:lnTo>
                      <a:lnTo>
                        <a:pt x="185351" y="333633"/>
                      </a:lnTo>
                      <a:lnTo>
                        <a:pt x="457200" y="333633"/>
                      </a:lnTo>
                      <a:lnTo>
                        <a:pt x="481913" y="197708"/>
                      </a:lnTo>
                      <a:lnTo>
                        <a:pt x="457200" y="49427"/>
                      </a:lnTo>
                      <a:lnTo>
                        <a:pt x="395416" y="0"/>
                      </a:lnTo>
                      <a:lnTo>
                        <a:pt x="333632" y="12357"/>
                      </a:lnTo>
                      <a:lnTo>
                        <a:pt x="222421" y="6178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D19B4358-04C2-FBE9-5198-48885CB5283B}"/>
                    </a:ext>
                  </a:extLst>
                </p:cNvPr>
                <p:cNvSpPr/>
                <p:nvPr/>
              </p:nvSpPr>
              <p:spPr>
                <a:xfrm flipH="1">
                  <a:off x="5540399" y="3542627"/>
                  <a:ext cx="252175" cy="340477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B6246024-801A-B1A3-6A89-6C75BA789684}"/>
                    </a:ext>
                  </a:extLst>
                </p:cNvPr>
                <p:cNvSpPr/>
                <p:nvPr/>
              </p:nvSpPr>
              <p:spPr>
                <a:xfrm rot="5117711">
                  <a:off x="5763693" y="3608126"/>
                  <a:ext cx="307702" cy="168784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F8BECCD8-6ED8-A4AD-B778-FC1791B8C2F0}"/>
                    </a:ext>
                  </a:extLst>
                </p:cNvPr>
                <p:cNvSpPr/>
                <p:nvPr/>
              </p:nvSpPr>
              <p:spPr>
                <a:xfrm rot="5717458" flipV="1">
                  <a:off x="6476773" y="3715663"/>
                  <a:ext cx="427809" cy="274219"/>
                </a:xfrm>
                <a:custGeom>
                  <a:avLst/>
                  <a:gdLst>
                    <a:gd name="connsiteX0" fmla="*/ 271849 w 852617"/>
                    <a:gd name="connsiteY0" fmla="*/ 123568 h 518984"/>
                    <a:gd name="connsiteX1" fmla="*/ 691979 w 852617"/>
                    <a:gd name="connsiteY1" fmla="*/ 160638 h 518984"/>
                    <a:gd name="connsiteX2" fmla="*/ 852617 w 852617"/>
                    <a:gd name="connsiteY2" fmla="*/ 259492 h 518984"/>
                    <a:gd name="connsiteX3" fmla="*/ 840260 w 852617"/>
                    <a:gd name="connsiteY3" fmla="*/ 407773 h 518984"/>
                    <a:gd name="connsiteX4" fmla="*/ 741406 w 852617"/>
                    <a:gd name="connsiteY4" fmla="*/ 469557 h 518984"/>
                    <a:gd name="connsiteX5" fmla="*/ 593125 w 852617"/>
                    <a:gd name="connsiteY5" fmla="*/ 518984 h 518984"/>
                    <a:gd name="connsiteX6" fmla="*/ 321276 w 852617"/>
                    <a:gd name="connsiteY6" fmla="*/ 506627 h 518984"/>
                    <a:gd name="connsiteX7" fmla="*/ 61784 w 852617"/>
                    <a:gd name="connsiteY7" fmla="*/ 420130 h 518984"/>
                    <a:gd name="connsiteX8" fmla="*/ 0 w 852617"/>
                    <a:gd name="connsiteY8" fmla="*/ 234779 h 518984"/>
                    <a:gd name="connsiteX9" fmla="*/ 37071 w 852617"/>
                    <a:gd name="connsiteY9" fmla="*/ 49427 h 518984"/>
                    <a:gd name="connsiteX10" fmla="*/ 210065 w 852617"/>
                    <a:gd name="connsiteY10" fmla="*/ 0 h 518984"/>
                    <a:gd name="connsiteX11" fmla="*/ 271849 w 852617"/>
                    <a:gd name="connsiteY11" fmla="*/ 123568 h 518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2617" h="518984">
                      <a:moveTo>
                        <a:pt x="271849" y="123568"/>
                      </a:moveTo>
                      <a:lnTo>
                        <a:pt x="691979" y="160638"/>
                      </a:lnTo>
                      <a:lnTo>
                        <a:pt x="852617" y="259492"/>
                      </a:lnTo>
                      <a:lnTo>
                        <a:pt x="840260" y="407773"/>
                      </a:lnTo>
                      <a:lnTo>
                        <a:pt x="741406" y="469557"/>
                      </a:lnTo>
                      <a:lnTo>
                        <a:pt x="593125" y="518984"/>
                      </a:lnTo>
                      <a:lnTo>
                        <a:pt x="321276" y="506627"/>
                      </a:lnTo>
                      <a:lnTo>
                        <a:pt x="61784" y="420130"/>
                      </a:lnTo>
                      <a:lnTo>
                        <a:pt x="0" y="234779"/>
                      </a:lnTo>
                      <a:lnTo>
                        <a:pt x="37071" y="49427"/>
                      </a:lnTo>
                      <a:lnTo>
                        <a:pt x="210065" y="0"/>
                      </a:lnTo>
                      <a:lnTo>
                        <a:pt x="271849" y="123568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1951821F-CB61-2BE8-C28F-2D34765EB657}"/>
                    </a:ext>
                  </a:extLst>
                </p:cNvPr>
                <p:cNvSpPr/>
                <p:nvPr/>
              </p:nvSpPr>
              <p:spPr>
                <a:xfrm rot="12653062">
                  <a:off x="6328198" y="3301409"/>
                  <a:ext cx="441094" cy="298359"/>
                </a:xfrm>
                <a:custGeom>
                  <a:avLst/>
                  <a:gdLst>
                    <a:gd name="connsiteX0" fmla="*/ 506627 w 667264"/>
                    <a:gd name="connsiteY0" fmla="*/ 0 h 383060"/>
                    <a:gd name="connsiteX1" fmla="*/ 370702 w 667264"/>
                    <a:gd name="connsiteY1" fmla="*/ 12357 h 383060"/>
                    <a:gd name="connsiteX2" fmla="*/ 222421 w 667264"/>
                    <a:gd name="connsiteY2" fmla="*/ 12357 h 383060"/>
                    <a:gd name="connsiteX3" fmla="*/ 222421 w 667264"/>
                    <a:gd name="connsiteY3" fmla="*/ 12357 h 383060"/>
                    <a:gd name="connsiteX4" fmla="*/ 0 w 667264"/>
                    <a:gd name="connsiteY4" fmla="*/ 123568 h 383060"/>
                    <a:gd name="connsiteX5" fmla="*/ 0 w 667264"/>
                    <a:gd name="connsiteY5" fmla="*/ 123568 h 383060"/>
                    <a:gd name="connsiteX6" fmla="*/ 0 w 667264"/>
                    <a:gd name="connsiteY6" fmla="*/ 333633 h 383060"/>
                    <a:gd name="connsiteX7" fmla="*/ 111210 w 667264"/>
                    <a:gd name="connsiteY7" fmla="*/ 383060 h 383060"/>
                    <a:gd name="connsiteX8" fmla="*/ 210064 w 667264"/>
                    <a:gd name="connsiteY8" fmla="*/ 333633 h 383060"/>
                    <a:gd name="connsiteX9" fmla="*/ 247135 w 667264"/>
                    <a:gd name="connsiteY9" fmla="*/ 284206 h 383060"/>
                    <a:gd name="connsiteX10" fmla="*/ 308919 w 667264"/>
                    <a:gd name="connsiteY10" fmla="*/ 222422 h 383060"/>
                    <a:gd name="connsiteX11" fmla="*/ 432486 w 667264"/>
                    <a:gd name="connsiteY11" fmla="*/ 234779 h 383060"/>
                    <a:gd name="connsiteX12" fmla="*/ 556054 w 667264"/>
                    <a:gd name="connsiteY12" fmla="*/ 259492 h 383060"/>
                    <a:gd name="connsiteX13" fmla="*/ 556054 w 667264"/>
                    <a:gd name="connsiteY13" fmla="*/ 259492 h 383060"/>
                    <a:gd name="connsiteX14" fmla="*/ 667264 w 667264"/>
                    <a:gd name="connsiteY14" fmla="*/ 123568 h 383060"/>
                    <a:gd name="connsiteX15" fmla="*/ 617837 w 667264"/>
                    <a:gd name="connsiteY15" fmla="*/ 24714 h 383060"/>
                    <a:gd name="connsiteX16" fmla="*/ 506627 w 667264"/>
                    <a:gd name="connsiteY16" fmla="*/ 0 h 38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67264" h="383060">
                      <a:moveTo>
                        <a:pt x="506627" y="0"/>
                      </a:moveTo>
                      <a:lnTo>
                        <a:pt x="370702" y="12357"/>
                      </a:lnTo>
                      <a:lnTo>
                        <a:pt x="222421" y="12357"/>
                      </a:lnTo>
                      <a:lnTo>
                        <a:pt x="222421" y="12357"/>
                      </a:lnTo>
                      <a:lnTo>
                        <a:pt x="0" y="123568"/>
                      </a:lnTo>
                      <a:lnTo>
                        <a:pt x="0" y="123568"/>
                      </a:lnTo>
                      <a:lnTo>
                        <a:pt x="0" y="333633"/>
                      </a:lnTo>
                      <a:lnTo>
                        <a:pt x="111210" y="383060"/>
                      </a:lnTo>
                      <a:lnTo>
                        <a:pt x="210064" y="333633"/>
                      </a:lnTo>
                      <a:lnTo>
                        <a:pt x="247135" y="284206"/>
                      </a:lnTo>
                      <a:lnTo>
                        <a:pt x="308919" y="222422"/>
                      </a:lnTo>
                      <a:lnTo>
                        <a:pt x="432486" y="234779"/>
                      </a:lnTo>
                      <a:lnTo>
                        <a:pt x="556054" y="259492"/>
                      </a:lnTo>
                      <a:lnTo>
                        <a:pt x="556054" y="259492"/>
                      </a:lnTo>
                      <a:lnTo>
                        <a:pt x="667264" y="123568"/>
                      </a:lnTo>
                      <a:lnTo>
                        <a:pt x="617837" y="24714"/>
                      </a:lnTo>
                      <a:lnTo>
                        <a:pt x="506627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8F14F0FB-2303-C6C6-B10D-E5854C14F3A7}"/>
                    </a:ext>
                  </a:extLst>
                </p:cNvPr>
                <p:cNvSpPr/>
                <p:nvPr/>
              </p:nvSpPr>
              <p:spPr>
                <a:xfrm rot="18919493">
                  <a:off x="6272918" y="3682207"/>
                  <a:ext cx="332305" cy="319239"/>
                </a:xfrm>
                <a:custGeom>
                  <a:avLst/>
                  <a:gdLst>
                    <a:gd name="connsiteX0" fmla="*/ 360045 w 445770"/>
                    <a:gd name="connsiteY0" fmla="*/ 0 h 285750"/>
                    <a:gd name="connsiteX1" fmla="*/ 234315 w 445770"/>
                    <a:gd name="connsiteY1" fmla="*/ 57150 h 285750"/>
                    <a:gd name="connsiteX2" fmla="*/ 160020 w 445770"/>
                    <a:gd name="connsiteY2" fmla="*/ 114300 h 285750"/>
                    <a:gd name="connsiteX3" fmla="*/ 160020 w 445770"/>
                    <a:gd name="connsiteY3" fmla="*/ 114300 h 285750"/>
                    <a:gd name="connsiteX4" fmla="*/ 22860 w 445770"/>
                    <a:gd name="connsiteY4" fmla="*/ 125730 h 285750"/>
                    <a:gd name="connsiteX5" fmla="*/ 0 w 445770"/>
                    <a:gd name="connsiteY5" fmla="*/ 165735 h 285750"/>
                    <a:gd name="connsiteX6" fmla="*/ 45720 w 445770"/>
                    <a:gd name="connsiteY6" fmla="*/ 211455 h 285750"/>
                    <a:gd name="connsiteX7" fmla="*/ 125730 w 445770"/>
                    <a:gd name="connsiteY7" fmla="*/ 251460 h 285750"/>
                    <a:gd name="connsiteX8" fmla="*/ 217170 w 445770"/>
                    <a:gd name="connsiteY8" fmla="*/ 285750 h 285750"/>
                    <a:gd name="connsiteX9" fmla="*/ 308610 w 445770"/>
                    <a:gd name="connsiteY9" fmla="*/ 274320 h 285750"/>
                    <a:gd name="connsiteX10" fmla="*/ 400050 w 445770"/>
                    <a:gd name="connsiteY10" fmla="*/ 211455 h 285750"/>
                    <a:gd name="connsiteX11" fmla="*/ 445770 w 445770"/>
                    <a:gd name="connsiteY11" fmla="*/ 114300 h 285750"/>
                    <a:gd name="connsiteX12" fmla="*/ 434340 w 445770"/>
                    <a:gd name="connsiteY12" fmla="*/ 28575 h 285750"/>
                    <a:gd name="connsiteX13" fmla="*/ 360045 w 445770"/>
                    <a:gd name="connsiteY13" fmla="*/ 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5770" h="285750">
                      <a:moveTo>
                        <a:pt x="360045" y="0"/>
                      </a:moveTo>
                      <a:lnTo>
                        <a:pt x="234315" y="57150"/>
                      </a:lnTo>
                      <a:lnTo>
                        <a:pt x="160020" y="114300"/>
                      </a:lnTo>
                      <a:lnTo>
                        <a:pt x="160020" y="114300"/>
                      </a:lnTo>
                      <a:lnTo>
                        <a:pt x="22860" y="125730"/>
                      </a:lnTo>
                      <a:lnTo>
                        <a:pt x="0" y="165735"/>
                      </a:lnTo>
                      <a:lnTo>
                        <a:pt x="45720" y="211455"/>
                      </a:lnTo>
                      <a:lnTo>
                        <a:pt x="125730" y="251460"/>
                      </a:lnTo>
                      <a:lnTo>
                        <a:pt x="217170" y="285750"/>
                      </a:lnTo>
                      <a:lnTo>
                        <a:pt x="308610" y="274320"/>
                      </a:lnTo>
                      <a:lnTo>
                        <a:pt x="400050" y="211455"/>
                      </a:lnTo>
                      <a:lnTo>
                        <a:pt x="445770" y="114300"/>
                      </a:lnTo>
                      <a:lnTo>
                        <a:pt x="434340" y="28575"/>
                      </a:lnTo>
                      <a:lnTo>
                        <a:pt x="3600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679920D8-B77E-B9B2-A2C4-C4BAA27F2B20}"/>
                    </a:ext>
                  </a:extLst>
                </p:cNvPr>
                <p:cNvSpPr/>
                <p:nvPr/>
              </p:nvSpPr>
              <p:spPr>
                <a:xfrm rot="308914">
                  <a:off x="6139755" y="3577215"/>
                  <a:ext cx="202915" cy="367331"/>
                </a:xfrm>
                <a:custGeom>
                  <a:avLst/>
                  <a:gdLst>
                    <a:gd name="connsiteX0" fmla="*/ 222421 w 481913"/>
                    <a:gd name="connsiteY0" fmla="*/ 61784 h 333633"/>
                    <a:gd name="connsiteX1" fmla="*/ 61784 w 481913"/>
                    <a:gd name="connsiteY1" fmla="*/ 61784 h 333633"/>
                    <a:gd name="connsiteX2" fmla="*/ 0 w 481913"/>
                    <a:gd name="connsiteY2" fmla="*/ 172995 h 333633"/>
                    <a:gd name="connsiteX3" fmla="*/ 24713 w 481913"/>
                    <a:gd name="connsiteY3" fmla="*/ 284206 h 333633"/>
                    <a:gd name="connsiteX4" fmla="*/ 185351 w 481913"/>
                    <a:gd name="connsiteY4" fmla="*/ 333633 h 333633"/>
                    <a:gd name="connsiteX5" fmla="*/ 457200 w 481913"/>
                    <a:gd name="connsiteY5" fmla="*/ 333633 h 333633"/>
                    <a:gd name="connsiteX6" fmla="*/ 481913 w 481913"/>
                    <a:gd name="connsiteY6" fmla="*/ 197708 h 333633"/>
                    <a:gd name="connsiteX7" fmla="*/ 457200 w 481913"/>
                    <a:gd name="connsiteY7" fmla="*/ 49427 h 333633"/>
                    <a:gd name="connsiteX8" fmla="*/ 395416 w 481913"/>
                    <a:gd name="connsiteY8" fmla="*/ 0 h 333633"/>
                    <a:gd name="connsiteX9" fmla="*/ 333632 w 481913"/>
                    <a:gd name="connsiteY9" fmla="*/ 12357 h 333633"/>
                    <a:gd name="connsiteX10" fmla="*/ 222421 w 481913"/>
                    <a:gd name="connsiteY10" fmla="*/ 61784 h 33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13" h="333633">
                      <a:moveTo>
                        <a:pt x="222421" y="61784"/>
                      </a:moveTo>
                      <a:lnTo>
                        <a:pt x="61784" y="61784"/>
                      </a:lnTo>
                      <a:lnTo>
                        <a:pt x="0" y="172995"/>
                      </a:lnTo>
                      <a:lnTo>
                        <a:pt x="24713" y="284206"/>
                      </a:lnTo>
                      <a:lnTo>
                        <a:pt x="185351" y="333633"/>
                      </a:lnTo>
                      <a:lnTo>
                        <a:pt x="457200" y="333633"/>
                      </a:lnTo>
                      <a:lnTo>
                        <a:pt x="481913" y="197708"/>
                      </a:lnTo>
                      <a:lnTo>
                        <a:pt x="457200" y="49427"/>
                      </a:lnTo>
                      <a:lnTo>
                        <a:pt x="395416" y="0"/>
                      </a:lnTo>
                      <a:lnTo>
                        <a:pt x="333632" y="12357"/>
                      </a:lnTo>
                      <a:lnTo>
                        <a:pt x="222421" y="6178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14B87DB7-F087-4CFA-3965-CBA310FD570C}"/>
                    </a:ext>
                  </a:extLst>
                </p:cNvPr>
                <p:cNvSpPr/>
                <p:nvPr/>
              </p:nvSpPr>
              <p:spPr>
                <a:xfrm flipH="1">
                  <a:off x="3756369" y="3589943"/>
                  <a:ext cx="176380" cy="318000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C1C2202A-AFCF-925F-2C79-B545619606E3}"/>
                    </a:ext>
                  </a:extLst>
                </p:cNvPr>
                <p:cNvSpPr/>
                <p:nvPr/>
              </p:nvSpPr>
              <p:spPr>
                <a:xfrm rot="5117711">
                  <a:off x="3896099" y="3634235"/>
                  <a:ext cx="307702" cy="168784"/>
                </a:xfrm>
                <a:custGeom>
                  <a:avLst/>
                  <a:gdLst>
                    <a:gd name="connsiteX0" fmla="*/ 131445 w 194310"/>
                    <a:gd name="connsiteY0" fmla="*/ 0 h 268605"/>
                    <a:gd name="connsiteX1" fmla="*/ 57150 w 194310"/>
                    <a:gd name="connsiteY1" fmla="*/ 0 h 268605"/>
                    <a:gd name="connsiteX2" fmla="*/ 34290 w 194310"/>
                    <a:gd name="connsiteY2" fmla="*/ 68580 h 268605"/>
                    <a:gd name="connsiteX3" fmla="*/ 22860 w 194310"/>
                    <a:gd name="connsiteY3" fmla="*/ 131445 h 268605"/>
                    <a:gd name="connsiteX4" fmla="*/ 0 w 194310"/>
                    <a:gd name="connsiteY4" fmla="*/ 200025 h 268605"/>
                    <a:gd name="connsiteX5" fmla="*/ 28575 w 194310"/>
                    <a:gd name="connsiteY5" fmla="*/ 251460 h 268605"/>
                    <a:gd name="connsiteX6" fmla="*/ 120015 w 194310"/>
                    <a:gd name="connsiteY6" fmla="*/ 268605 h 268605"/>
                    <a:gd name="connsiteX7" fmla="*/ 188595 w 194310"/>
                    <a:gd name="connsiteY7" fmla="*/ 222885 h 268605"/>
                    <a:gd name="connsiteX8" fmla="*/ 194310 w 194310"/>
                    <a:gd name="connsiteY8" fmla="*/ 137160 h 268605"/>
                    <a:gd name="connsiteX9" fmla="*/ 131445 w 194310"/>
                    <a:gd name="connsiteY9" fmla="*/ 0 h 268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4310" h="268605">
                      <a:moveTo>
                        <a:pt x="131445" y="0"/>
                      </a:moveTo>
                      <a:lnTo>
                        <a:pt x="57150" y="0"/>
                      </a:lnTo>
                      <a:lnTo>
                        <a:pt x="34290" y="68580"/>
                      </a:lnTo>
                      <a:lnTo>
                        <a:pt x="22860" y="131445"/>
                      </a:lnTo>
                      <a:lnTo>
                        <a:pt x="0" y="200025"/>
                      </a:lnTo>
                      <a:lnTo>
                        <a:pt x="28575" y="251460"/>
                      </a:lnTo>
                      <a:lnTo>
                        <a:pt x="120015" y="268605"/>
                      </a:lnTo>
                      <a:lnTo>
                        <a:pt x="188595" y="222885"/>
                      </a:lnTo>
                      <a:lnTo>
                        <a:pt x="194310" y="137160"/>
                      </a:lnTo>
                      <a:lnTo>
                        <a:pt x="131445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45494A45-269A-428C-2D19-590640FECA77}"/>
                    </a:ext>
                  </a:extLst>
                </p:cNvPr>
                <p:cNvSpPr/>
                <p:nvPr/>
              </p:nvSpPr>
              <p:spPr>
                <a:xfrm rot="21437595">
                  <a:off x="4202722" y="3604283"/>
                  <a:ext cx="193599" cy="233047"/>
                </a:xfrm>
                <a:custGeom>
                  <a:avLst/>
                  <a:gdLst>
                    <a:gd name="connsiteX0" fmla="*/ 222421 w 481913"/>
                    <a:gd name="connsiteY0" fmla="*/ 61784 h 333633"/>
                    <a:gd name="connsiteX1" fmla="*/ 61784 w 481913"/>
                    <a:gd name="connsiteY1" fmla="*/ 61784 h 333633"/>
                    <a:gd name="connsiteX2" fmla="*/ 0 w 481913"/>
                    <a:gd name="connsiteY2" fmla="*/ 172995 h 333633"/>
                    <a:gd name="connsiteX3" fmla="*/ 24713 w 481913"/>
                    <a:gd name="connsiteY3" fmla="*/ 284206 h 333633"/>
                    <a:gd name="connsiteX4" fmla="*/ 185351 w 481913"/>
                    <a:gd name="connsiteY4" fmla="*/ 333633 h 333633"/>
                    <a:gd name="connsiteX5" fmla="*/ 457200 w 481913"/>
                    <a:gd name="connsiteY5" fmla="*/ 333633 h 333633"/>
                    <a:gd name="connsiteX6" fmla="*/ 481913 w 481913"/>
                    <a:gd name="connsiteY6" fmla="*/ 197708 h 333633"/>
                    <a:gd name="connsiteX7" fmla="*/ 457200 w 481913"/>
                    <a:gd name="connsiteY7" fmla="*/ 49427 h 333633"/>
                    <a:gd name="connsiteX8" fmla="*/ 395416 w 481913"/>
                    <a:gd name="connsiteY8" fmla="*/ 0 h 333633"/>
                    <a:gd name="connsiteX9" fmla="*/ 333632 w 481913"/>
                    <a:gd name="connsiteY9" fmla="*/ 12357 h 333633"/>
                    <a:gd name="connsiteX10" fmla="*/ 222421 w 481913"/>
                    <a:gd name="connsiteY10" fmla="*/ 61784 h 33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13" h="333633">
                      <a:moveTo>
                        <a:pt x="222421" y="61784"/>
                      </a:moveTo>
                      <a:lnTo>
                        <a:pt x="61784" y="61784"/>
                      </a:lnTo>
                      <a:lnTo>
                        <a:pt x="0" y="172995"/>
                      </a:lnTo>
                      <a:lnTo>
                        <a:pt x="24713" y="284206"/>
                      </a:lnTo>
                      <a:lnTo>
                        <a:pt x="185351" y="333633"/>
                      </a:lnTo>
                      <a:lnTo>
                        <a:pt x="457200" y="333633"/>
                      </a:lnTo>
                      <a:lnTo>
                        <a:pt x="481913" y="197708"/>
                      </a:lnTo>
                      <a:lnTo>
                        <a:pt x="457200" y="49427"/>
                      </a:lnTo>
                      <a:lnTo>
                        <a:pt x="395416" y="0"/>
                      </a:lnTo>
                      <a:lnTo>
                        <a:pt x="333632" y="12357"/>
                      </a:lnTo>
                      <a:lnTo>
                        <a:pt x="222421" y="6178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5C9A3AA-AD89-1ECA-E34A-30074862FC4F}"/>
                    </a:ext>
                  </a:extLst>
                </p:cNvPr>
                <p:cNvSpPr/>
                <p:nvPr/>
              </p:nvSpPr>
              <p:spPr>
                <a:xfrm>
                  <a:off x="6347633" y="2817630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94A50EC-8FA2-3D01-4244-8343C9B913BF}"/>
                    </a:ext>
                  </a:extLst>
                </p:cNvPr>
                <p:cNvSpPr/>
                <p:nvPr/>
              </p:nvSpPr>
              <p:spPr>
                <a:xfrm>
                  <a:off x="6500034" y="3086989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17D4E9BC-107C-021A-7D96-E4F1894D214C}"/>
                    </a:ext>
                  </a:extLst>
                </p:cNvPr>
                <p:cNvSpPr/>
                <p:nvPr/>
              </p:nvSpPr>
              <p:spPr>
                <a:xfrm>
                  <a:off x="6202317" y="3140153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F8ABAA2-4CD6-B4D9-5B04-7E3BA0DB9778}"/>
                    </a:ext>
                  </a:extLst>
                </p:cNvPr>
                <p:cNvSpPr/>
                <p:nvPr/>
              </p:nvSpPr>
              <p:spPr>
                <a:xfrm>
                  <a:off x="6595730" y="3459130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965EAF31-A6EC-76E3-7A4B-5ED5908FFC56}"/>
                    </a:ext>
                  </a:extLst>
                </p:cNvPr>
                <p:cNvSpPr/>
                <p:nvPr/>
              </p:nvSpPr>
              <p:spPr>
                <a:xfrm>
                  <a:off x="6680794" y="3799371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7A856B5-9F6B-9EEE-62DA-7E2DC713AC14}"/>
                    </a:ext>
                  </a:extLst>
                </p:cNvPr>
                <p:cNvSpPr/>
                <p:nvPr/>
              </p:nvSpPr>
              <p:spPr>
                <a:xfrm>
                  <a:off x="6436235" y="3831273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A8FB43F-1C1F-D977-C88C-DBED6B3158DB}"/>
                    </a:ext>
                  </a:extLst>
                </p:cNvPr>
                <p:cNvSpPr/>
                <p:nvPr/>
              </p:nvSpPr>
              <p:spPr>
                <a:xfrm>
                  <a:off x="6032197" y="2789270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CC7A4C1-353F-11FA-8BE9-C66401C48397}"/>
                    </a:ext>
                  </a:extLst>
                </p:cNvPr>
                <p:cNvSpPr/>
                <p:nvPr/>
              </p:nvSpPr>
              <p:spPr>
                <a:xfrm>
                  <a:off x="5585631" y="2778641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4B44092-518C-DCF9-928B-A7A15A85E083}"/>
                    </a:ext>
                  </a:extLst>
                </p:cNvPr>
                <p:cNvSpPr/>
                <p:nvPr/>
              </p:nvSpPr>
              <p:spPr>
                <a:xfrm>
                  <a:off x="5670692" y="3033824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1E382D8-AE55-66EA-68B8-23793D37EA7C}"/>
                    </a:ext>
                  </a:extLst>
                </p:cNvPr>
                <p:cNvSpPr/>
                <p:nvPr/>
              </p:nvSpPr>
              <p:spPr>
                <a:xfrm>
                  <a:off x="6106625" y="3448501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11741091-B643-B6DD-AE6F-9691856231B9}"/>
                    </a:ext>
                  </a:extLst>
                </p:cNvPr>
                <p:cNvSpPr/>
                <p:nvPr/>
              </p:nvSpPr>
              <p:spPr>
                <a:xfrm>
                  <a:off x="6170422" y="3735576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1578E59-521A-F62E-1480-C506160E28F0}"/>
                    </a:ext>
                  </a:extLst>
                </p:cNvPr>
                <p:cNvSpPr/>
                <p:nvPr/>
              </p:nvSpPr>
              <p:spPr>
                <a:xfrm>
                  <a:off x="5670692" y="3310274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BE533BE-3937-7244-E448-2EDFA97EE05C}"/>
                    </a:ext>
                  </a:extLst>
                </p:cNvPr>
                <p:cNvSpPr/>
                <p:nvPr/>
              </p:nvSpPr>
              <p:spPr>
                <a:xfrm>
                  <a:off x="5270199" y="2962936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0884921-A5D7-2198-20B2-2C3E7F3EE87F}"/>
                    </a:ext>
                  </a:extLst>
                </p:cNvPr>
                <p:cNvSpPr/>
                <p:nvPr/>
              </p:nvSpPr>
              <p:spPr>
                <a:xfrm>
                  <a:off x="4805909" y="3062171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A6E2FD6F-6766-59F8-E677-2D2757DED643}"/>
                    </a:ext>
                  </a:extLst>
                </p:cNvPr>
                <p:cNvSpPr/>
                <p:nvPr/>
              </p:nvSpPr>
              <p:spPr>
                <a:xfrm>
                  <a:off x="4958309" y="2821162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64259D0B-33CD-0AB8-899E-EC2FD69C4D84}"/>
                    </a:ext>
                  </a:extLst>
                </p:cNvPr>
                <p:cNvSpPr/>
                <p:nvPr/>
              </p:nvSpPr>
              <p:spPr>
                <a:xfrm>
                  <a:off x="4515282" y="2845969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98B10339-68FE-3B79-7702-2CF0DAA18633}"/>
                    </a:ext>
                  </a:extLst>
                </p:cNvPr>
                <p:cNvSpPr/>
                <p:nvPr/>
              </p:nvSpPr>
              <p:spPr>
                <a:xfrm>
                  <a:off x="4072255" y="2860140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FF06B074-AC15-10FF-308C-8D119FA28327}"/>
                    </a:ext>
                  </a:extLst>
                </p:cNvPr>
                <p:cNvSpPr/>
                <p:nvPr/>
              </p:nvSpPr>
              <p:spPr>
                <a:xfrm>
                  <a:off x="3306712" y="2806979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35AAF7A-112F-2740-3BAE-2C7E181313CB}"/>
                    </a:ext>
                  </a:extLst>
                </p:cNvPr>
                <p:cNvSpPr/>
                <p:nvPr/>
              </p:nvSpPr>
              <p:spPr>
                <a:xfrm>
                  <a:off x="3597337" y="3129502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42A2A802-0203-14F5-E892-282A903F5919}"/>
                    </a:ext>
                  </a:extLst>
                </p:cNvPr>
                <p:cNvSpPr/>
                <p:nvPr/>
              </p:nvSpPr>
              <p:spPr>
                <a:xfrm>
                  <a:off x="4079348" y="3111779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3C080263-2E7E-ECDB-1D80-2005E53F9849}"/>
                    </a:ext>
                  </a:extLst>
                </p:cNvPr>
                <p:cNvSpPr/>
                <p:nvPr/>
              </p:nvSpPr>
              <p:spPr>
                <a:xfrm>
                  <a:off x="4401871" y="3179117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0918AB8-044F-DC06-7D1E-42887B184897}"/>
                    </a:ext>
                  </a:extLst>
                </p:cNvPr>
                <p:cNvSpPr/>
                <p:nvPr/>
              </p:nvSpPr>
              <p:spPr>
                <a:xfrm>
                  <a:off x="4692496" y="3416580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1ED94F64-5D06-F066-C075-FC8A67CBEC8C}"/>
                    </a:ext>
                  </a:extLst>
                </p:cNvPr>
                <p:cNvSpPr/>
                <p:nvPr/>
              </p:nvSpPr>
              <p:spPr>
                <a:xfrm>
                  <a:off x="4951223" y="3430755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D9D4EECA-5234-2D5D-9AF8-2856F242C6B3}"/>
                    </a:ext>
                  </a:extLst>
                </p:cNvPr>
                <p:cNvSpPr/>
                <p:nvPr/>
              </p:nvSpPr>
              <p:spPr>
                <a:xfrm>
                  <a:off x="5273746" y="3285438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AEE70A0-7FF7-FC53-E36D-B3EB7E8256ED}"/>
                    </a:ext>
                  </a:extLst>
                </p:cNvPr>
                <p:cNvSpPr/>
                <p:nvPr/>
              </p:nvSpPr>
              <p:spPr>
                <a:xfrm>
                  <a:off x="5287921" y="3544164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E43023E8-DFDB-B32F-EA98-7D59A5E64207}"/>
                    </a:ext>
                  </a:extLst>
                </p:cNvPr>
                <p:cNvSpPr/>
                <p:nvPr/>
              </p:nvSpPr>
              <p:spPr>
                <a:xfrm>
                  <a:off x="5649431" y="3682389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BBE57558-3725-7AC6-85CB-DDC0EBA47741}"/>
                    </a:ext>
                  </a:extLst>
                </p:cNvPr>
                <p:cNvSpPr/>
                <p:nvPr/>
              </p:nvSpPr>
              <p:spPr>
                <a:xfrm>
                  <a:off x="5862083" y="3639859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B0FDCD3-13A8-C9E9-37B2-7B037E5A088F}"/>
                    </a:ext>
                  </a:extLst>
                </p:cNvPr>
                <p:cNvSpPr/>
                <p:nvPr/>
              </p:nvSpPr>
              <p:spPr>
                <a:xfrm>
                  <a:off x="4958310" y="3735554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A84AC8E2-5FFB-8332-BC73-7C3F8C103182}"/>
                    </a:ext>
                  </a:extLst>
                </p:cNvPr>
                <p:cNvSpPr/>
                <p:nvPr/>
              </p:nvSpPr>
              <p:spPr>
                <a:xfrm>
                  <a:off x="4224661" y="3437838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F4BEFE71-2B6E-3B86-91C3-6C7F6BE053D1}"/>
                    </a:ext>
                  </a:extLst>
                </p:cNvPr>
                <p:cNvSpPr/>
                <p:nvPr/>
              </p:nvSpPr>
              <p:spPr>
                <a:xfrm>
                  <a:off x="4260098" y="3696563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5779F492-AE57-4C39-AD3A-03B3A34CE8C9}"/>
                    </a:ext>
                  </a:extLst>
                </p:cNvPr>
                <p:cNvSpPr/>
                <p:nvPr/>
              </p:nvSpPr>
              <p:spPr>
                <a:xfrm>
                  <a:off x="4550722" y="3721367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4B504AFC-937C-E9E6-5B9B-5807E4FA043E}"/>
                    </a:ext>
                  </a:extLst>
                </p:cNvPr>
                <p:cNvSpPr/>
                <p:nvPr/>
              </p:nvSpPr>
              <p:spPr>
                <a:xfrm>
                  <a:off x="4008458" y="3646942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93047A0F-E08F-C6DF-2F09-33F5C5B8332B}"/>
                    </a:ext>
                  </a:extLst>
                </p:cNvPr>
                <p:cNvSpPr/>
                <p:nvPr/>
              </p:nvSpPr>
              <p:spPr>
                <a:xfrm>
                  <a:off x="3778084" y="3746177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A7783AF-39F8-2DD3-88FE-6D066AC6BA91}"/>
                    </a:ext>
                  </a:extLst>
                </p:cNvPr>
                <p:cNvSpPr/>
                <p:nvPr/>
              </p:nvSpPr>
              <p:spPr>
                <a:xfrm>
                  <a:off x="3515813" y="3707187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1D095E7-85AA-2FDD-ED3C-B9A5A455F4D5}"/>
                    </a:ext>
                  </a:extLst>
                </p:cNvPr>
                <p:cNvSpPr/>
                <p:nvPr/>
              </p:nvSpPr>
              <p:spPr>
                <a:xfrm>
                  <a:off x="3221641" y="3859587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3CD79199-4F62-726A-BF17-3C1451078D36}"/>
                    </a:ext>
                  </a:extLst>
                </p:cNvPr>
                <p:cNvSpPr/>
                <p:nvPr/>
              </p:nvSpPr>
              <p:spPr>
                <a:xfrm>
                  <a:off x="3374041" y="3427193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68AE1B58-807D-012B-9B16-EBBEE290687A}"/>
                    </a:ext>
                  </a:extLst>
                </p:cNvPr>
                <p:cNvSpPr/>
                <p:nvPr/>
              </p:nvSpPr>
              <p:spPr>
                <a:xfrm>
                  <a:off x="3813524" y="3398840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A5348D8F-98BE-739B-E40D-674C282A0330}"/>
                    </a:ext>
                  </a:extLst>
                </p:cNvPr>
                <p:cNvSpPr/>
                <p:nvPr/>
              </p:nvSpPr>
              <p:spPr>
                <a:xfrm>
                  <a:off x="5356232" y="3702353"/>
                  <a:ext cx="165966" cy="176529"/>
                </a:xfrm>
                <a:custGeom>
                  <a:avLst/>
                  <a:gdLst>
                    <a:gd name="connsiteX0" fmla="*/ 222421 w 481913"/>
                    <a:gd name="connsiteY0" fmla="*/ 61784 h 333633"/>
                    <a:gd name="connsiteX1" fmla="*/ 61784 w 481913"/>
                    <a:gd name="connsiteY1" fmla="*/ 61784 h 333633"/>
                    <a:gd name="connsiteX2" fmla="*/ 0 w 481913"/>
                    <a:gd name="connsiteY2" fmla="*/ 172995 h 333633"/>
                    <a:gd name="connsiteX3" fmla="*/ 24713 w 481913"/>
                    <a:gd name="connsiteY3" fmla="*/ 284206 h 333633"/>
                    <a:gd name="connsiteX4" fmla="*/ 185351 w 481913"/>
                    <a:gd name="connsiteY4" fmla="*/ 333633 h 333633"/>
                    <a:gd name="connsiteX5" fmla="*/ 457200 w 481913"/>
                    <a:gd name="connsiteY5" fmla="*/ 333633 h 333633"/>
                    <a:gd name="connsiteX6" fmla="*/ 481913 w 481913"/>
                    <a:gd name="connsiteY6" fmla="*/ 197708 h 333633"/>
                    <a:gd name="connsiteX7" fmla="*/ 457200 w 481913"/>
                    <a:gd name="connsiteY7" fmla="*/ 49427 h 333633"/>
                    <a:gd name="connsiteX8" fmla="*/ 395416 w 481913"/>
                    <a:gd name="connsiteY8" fmla="*/ 0 h 333633"/>
                    <a:gd name="connsiteX9" fmla="*/ 333632 w 481913"/>
                    <a:gd name="connsiteY9" fmla="*/ 12357 h 333633"/>
                    <a:gd name="connsiteX10" fmla="*/ 222421 w 481913"/>
                    <a:gd name="connsiteY10" fmla="*/ 61784 h 333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1913" h="333633">
                      <a:moveTo>
                        <a:pt x="222421" y="61784"/>
                      </a:moveTo>
                      <a:lnTo>
                        <a:pt x="61784" y="61784"/>
                      </a:lnTo>
                      <a:lnTo>
                        <a:pt x="0" y="172995"/>
                      </a:lnTo>
                      <a:lnTo>
                        <a:pt x="24713" y="284206"/>
                      </a:lnTo>
                      <a:lnTo>
                        <a:pt x="185351" y="333633"/>
                      </a:lnTo>
                      <a:lnTo>
                        <a:pt x="457200" y="333633"/>
                      </a:lnTo>
                      <a:lnTo>
                        <a:pt x="481913" y="197708"/>
                      </a:lnTo>
                      <a:lnTo>
                        <a:pt x="457200" y="49427"/>
                      </a:lnTo>
                      <a:lnTo>
                        <a:pt x="395416" y="0"/>
                      </a:lnTo>
                      <a:lnTo>
                        <a:pt x="333632" y="12357"/>
                      </a:lnTo>
                      <a:lnTo>
                        <a:pt x="222421" y="6178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31B6C24-7097-3206-9693-F59961D89BEC}"/>
                    </a:ext>
                  </a:extLst>
                </p:cNvPr>
                <p:cNvSpPr/>
                <p:nvPr/>
              </p:nvSpPr>
              <p:spPr>
                <a:xfrm>
                  <a:off x="5408422" y="3770991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BDF9B5F-CE48-6815-1612-1CA2ACA8A901}"/>
                    </a:ext>
                  </a:extLst>
                </p:cNvPr>
                <p:cNvSpPr/>
                <p:nvPr/>
              </p:nvSpPr>
              <p:spPr>
                <a:xfrm>
                  <a:off x="5178048" y="3721370"/>
                  <a:ext cx="85060" cy="8506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5A8245DF-925D-E477-FE10-ACEC517BCB13}"/>
                  </a:ext>
                </a:extLst>
              </p:cNvPr>
              <p:cNvSpPr/>
              <p:nvPr/>
            </p:nvSpPr>
            <p:spPr>
              <a:xfrm>
                <a:off x="1031358" y="4017249"/>
                <a:ext cx="3757701" cy="1022584"/>
              </a:xfrm>
              <a:custGeom>
                <a:avLst/>
                <a:gdLst>
                  <a:gd name="connsiteX0" fmla="*/ 3700130 w 3721395"/>
                  <a:gd name="connsiteY0" fmla="*/ 191386 h 1031358"/>
                  <a:gd name="connsiteX1" fmla="*/ 3625702 w 3721395"/>
                  <a:gd name="connsiteY1" fmla="*/ 244548 h 1031358"/>
                  <a:gd name="connsiteX2" fmla="*/ 3498111 w 3721395"/>
                  <a:gd name="connsiteY2" fmla="*/ 276446 h 1031358"/>
                  <a:gd name="connsiteX3" fmla="*/ 3370521 w 3721395"/>
                  <a:gd name="connsiteY3" fmla="*/ 265814 h 1031358"/>
                  <a:gd name="connsiteX4" fmla="*/ 3242930 w 3721395"/>
                  <a:gd name="connsiteY4" fmla="*/ 202018 h 1031358"/>
                  <a:gd name="connsiteX5" fmla="*/ 3083442 w 3721395"/>
                  <a:gd name="connsiteY5" fmla="*/ 138223 h 1031358"/>
                  <a:gd name="connsiteX6" fmla="*/ 2892055 w 3721395"/>
                  <a:gd name="connsiteY6" fmla="*/ 0 h 1031358"/>
                  <a:gd name="connsiteX7" fmla="*/ 2743200 w 3721395"/>
                  <a:gd name="connsiteY7" fmla="*/ 0 h 1031358"/>
                  <a:gd name="connsiteX8" fmla="*/ 2583711 w 3721395"/>
                  <a:gd name="connsiteY8" fmla="*/ 42530 h 1031358"/>
                  <a:gd name="connsiteX9" fmla="*/ 2328530 w 3721395"/>
                  <a:gd name="connsiteY9" fmla="*/ 116958 h 1031358"/>
                  <a:gd name="connsiteX10" fmla="*/ 2126511 w 3721395"/>
                  <a:gd name="connsiteY10" fmla="*/ 106325 h 1031358"/>
                  <a:gd name="connsiteX11" fmla="*/ 1701209 w 3721395"/>
                  <a:gd name="connsiteY11" fmla="*/ 63795 h 1031358"/>
                  <a:gd name="connsiteX12" fmla="*/ 1297172 w 3721395"/>
                  <a:gd name="connsiteY12" fmla="*/ 10632 h 1031358"/>
                  <a:gd name="connsiteX13" fmla="*/ 871869 w 3721395"/>
                  <a:gd name="connsiteY13" fmla="*/ 21265 h 1031358"/>
                  <a:gd name="connsiteX14" fmla="*/ 393404 w 3721395"/>
                  <a:gd name="connsiteY14" fmla="*/ 106325 h 1031358"/>
                  <a:gd name="connsiteX15" fmla="*/ 212651 w 3721395"/>
                  <a:gd name="connsiteY15" fmla="*/ 191386 h 1031358"/>
                  <a:gd name="connsiteX16" fmla="*/ 0 w 3721395"/>
                  <a:gd name="connsiteY16" fmla="*/ 127590 h 1031358"/>
                  <a:gd name="connsiteX17" fmla="*/ 31897 w 3721395"/>
                  <a:gd name="connsiteY17" fmla="*/ 1020725 h 1031358"/>
                  <a:gd name="connsiteX18" fmla="*/ 3721395 w 3721395"/>
                  <a:gd name="connsiteY18" fmla="*/ 1031358 h 1031358"/>
                  <a:gd name="connsiteX19" fmla="*/ 3700130 w 3721395"/>
                  <a:gd name="connsiteY19" fmla="*/ 191386 h 1031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21395" h="1031358">
                    <a:moveTo>
                      <a:pt x="3700130" y="191386"/>
                    </a:moveTo>
                    <a:lnTo>
                      <a:pt x="3625702" y="244548"/>
                    </a:lnTo>
                    <a:lnTo>
                      <a:pt x="3498111" y="276446"/>
                    </a:lnTo>
                    <a:lnTo>
                      <a:pt x="3370521" y="265814"/>
                    </a:lnTo>
                    <a:lnTo>
                      <a:pt x="3242930" y="202018"/>
                    </a:lnTo>
                    <a:lnTo>
                      <a:pt x="3083442" y="138223"/>
                    </a:lnTo>
                    <a:lnTo>
                      <a:pt x="2892055" y="0"/>
                    </a:lnTo>
                    <a:lnTo>
                      <a:pt x="2743200" y="0"/>
                    </a:lnTo>
                    <a:lnTo>
                      <a:pt x="2583711" y="42530"/>
                    </a:lnTo>
                    <a:lnTo>
                      <a:pt x="2328530" y="116958"/>
                    </a:lnTo>
                    <a:lnTo>
                      <a:pt x="2126511" y="106325"/>
                    </a:lnTo>
                    <a:lnTo>
                      <a:pt x="1701209" y="63795"/>
                    </a:lnTo>
                    <a:lnTo>
                      <a:pt x="1297172" y="10632"/>
                    </a:lnTo>
                    <a:lnTo>
                      <a:pt x="871869" y="21265"/>
                    </a:lnTo>
                    <a:lnTo>
                      <a:pt x="393404" y="106325"/>
                    </a:lnTo>
                    <a:lnTo>
                      <a:pt x="212651" y="191386"/>
                    </a:lnTo>
                    <a:lnTo>
                      <a:pt x="0" y="127590"/>
                    </a:lnTo>
                    <a:lnTo>
                      <a:pt x="31897" y="1020725"/>
                    </a:lnTo>
                    <a:lnTo>
                      <a:pt x="3721395" y="1031358"/>
                    </a:lnTo>
                    <a:lnTo>
                      <a:pt x="3700130" y="191386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6E8CC0B6-9860-1B5C-58D1-829C55966FC5}"/>
                  </a:ext>
                </a:extLst>
              </p:cNvPr>
              <p:cNvSpPr/>
              <p:nvPr/>
            </p:nvSpPr>
            <p:spPr>
              <a:xfrm>
                <a:off x="1195254" y="4506346"/>
                <a:ext cx="2223780" cy="159489"/>
              </a:xfrm>
              <a:custGeom>
                <a:avLst/>
                <a:gdLst>
                  <a:gd name="connsiteX0" fmla="*/ 0 w 2223780"/>
                  <a:gd name="connsiteY0" fmla="*/ 74428 h 159489"/>
                  <a:gd name="connsiteX1" fmla="*/ 127591 w 2223780"/>
                  <a:gd name="connsiteY1" fmla="*/ 63796 h 159489"/>
                  <a:gd name="connsiteX2" fmla="*/ 180754 w 2223780"/>
                  <a:gd name="connsiteY2" fmla="*/ 74428 h 159489"/>
                  <a:gd name="connsiteX3" fmla="*/ 233917 w 2223780"/>
                  <a:gd name="connsiteY3" fmla="*/ 148856 h 159489"/>
                  <a:gd name="connsiteX4" fmla="*/ 287079 w 2223780"/>
                  <a:gd name="connsiteY4" fmla="*/ 159489 h 159489"/>
                  <a:gd name="connsiteX5" fmla="*/ 329610 w 2223780"/>
                  <a:gd name="connsiteY5" fmla="*/ 148856 h 159489"/>
                  <a:gd name="connsiteX6" fmla="*/ 350875 w 2223780"/>
                  <a:gd name="connsiteY6" fmla="*/ 116958 h 159489"/>
                  <a:gd name="connsiteX7" fmla="*/ 361507 w 2223780"/>
                  <a:gd name="connsiteY7" fmla="*/ 85061 h 159489"/>
                  <a:gd name="connsiteX8" fmla="*/ 372140 w 2223780"/>
                  <a:gd name="connsiteY8" fmla="*/ 42531 h 159489"/>
                  <a:gd name="connsiteX9" fmla="*/ 425303 w 2223780"/>
                  <a:gd name="connsiteY9" fmla="*/ 0 h 159489"/>
                  <a:gd name="connsiteX10" fmla="*/ 542261 w 2223780"/>
                  <a:gd name="connsiteY10" fmla="*/ 21265 h 159489"/>
                  <a:gd name="connsiteX11" fmla="*/ 691117 w 2223780"/>
                  <a:gd name="connsiteY11" fmla="*/ 42531 h 159489"/>
                  <a:gd name="connsiteX12" fmla="*/ 1010093 w 2223780"/>
                  <a:gd name="connsiteY12" fmla="*/ 31898 h 159489"/>
                  <a:gd name="connsiteX13" fmla="*/ 1041991 w 2223780"/>
                  <a:gd name="connsiteY13" fmla="*/ 21265 h 159489"/>
                  <a:gd name="connsiteX14" fmla="*/ 1084521 w 2223780"/>
                  <a:gd name="connsiteY14" fmla="*/ 10633 h 159489"/>
                  <a:gd name="connsiteX15" fmla="*/ 1892596 w 2223780"/>
                  <a:gd name="connsiteY15" fmla="*/ 21265 h 159489"/>
                  <a:gd name="connsiteX16" fmla="*/ 1998921 w 2223780"/>
                  <a:gd name="connsiteY16" fmla="*/ 31898 h 159489"/>
                  <a:gd name="connsiteX17" fmla="*/ 2115879 w 2223780"/>
                  <a:gd name="connsiteY17" fmla="*/ 63796 h 159489"/>
                  <a:gd name="connsiteX18" fmla="*/ 2190307 w 2223780"/>
                  <a:gd name="connsiteY18" fmla="*/ 85061 h 159489"/>
                  <a:gd name="connsiteX19" fmla="*/ 2222205 w 2223780"/>
                  <a:gd name="connsiteY19" fmla="*/ 95693 h 159489"/>
                  <a:gd name="connsiteX20" fmla="*/ 2222205 w 2223780"/>
                  <a:gd name="connsiteY20" fmla="*/ 85061 h 15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23780" h="159489">
                    <a:moveTo>
                      <a:pt x="0" y="74428"/>
                    </a:moveTo>
                    <a:cubicBezTo>
                      <a:pt x="42530" y="70884"/>
                      <a:pt x="84913" y="63796"/>
                      <a:pt x="127591" y="63796"/>
                    </a:cubicBezTo>
                    <a:cubicBezTo>
                      <a:pt x="145663" y="63796"/>
                      <a:pt x="167975" y="61649"/>
                      <a:pt x="180754" y="74428"/>
                    </a:cubicBezTo>
                    <a:cubicBezTo>
                      <a:pt x="259911" y="153585"/>
                      <a:pt x="153580" y="128772"/>
                      <a:pt x="233917" y="148856"/>
                    </a:cubicBezTo>
                    <a:cubicBezTo>
                      <a:pt x="251449" y="153239"/>
                      <a:pt x="269358" y="155945"/>
                      <a:pt x="287079" y="159489"/>
                    </a:cubicBezTo>
                    <a:cubicBezTo>
                      <a:pt x="301256" y="155945"/>
                      <a:pt x="317451" y="156962"/>
                      <a:pt x="329610" y="148856"/>
                    </a:cubicBezTo>
                    <a:cubicBezTo>
                      <a:pt x="340243" y="141768"/>
                      <a:pt x="345160" y="128388"/>
                      <a:pt x="350875" y="116958"/>
                    </a:cubicBezTo>
                    <a:cubicBezTo>
                      <a:pt x="355887" y="106934"/>
                      <a:pt x="358428" y="95837"/>
                      <a:pt x="361507" y="85061"/>
                    </a:cubicBezTo>
                    <a:cubicBezTo>
                      <a:pt x="365522" y="71010"/>
                      <a:pt x="365605" y="55601"/>
                      <a:pt x="372140" y="42531"/>
                    </a:cubicBezTo>
                    <a:cubicBezTo>
                      <a:pt x="379716" y="27378"/>
                      <a:pt x="414032" y="7514"/>
                      <a:pt x="425303" y="0"/>
                    </a:cubicBezTo>
                    <a:cubicBezTo>
                      <a:pt x="471114" y="9163"/>
                      <a:pt x="494627" y="14460"/>
                      <a:pt x="542261" y="21265"/>
                    </a:cubicBezTo>
                    <a:cubicBezTo>
                      <a:pt x="728501" y="47871"/>
                      <a:pt x="538937" y="17167"/>
                      <a:pt x="691117" y="42531"/>
                    </a:cubicBezTo>
                    <a:cubicBezTo>
                      <a:pt x="797442" y="38987"/>
                      <a:pt x="903903" y="38334"/>
                      <a:pt x="1010093" y="31898"/>
                    </a:cubicBezTo>
                    <a:cubicBezTo>
                      <a:pt x="1021280" y="31220"/>
                      <a:pt x="1031214" y="24344"/>
                      <a:pt x="1041991" y="21265"/>
                    </a:cubicBezTo>
                    <a:cubicBezTo>
                      <a:pt x="1056042" y="17251"/>
                      <a:pt x="1070344" y="14177"/>
                      <a:pt x="1084521" y="10633"/>
                    </a:cubicBezTo>
                    <a:lnTo>
                      <a:pt x="1892596" y="21265"/>
                    </a:lnTo>
                    <a:cubicBezTo>
                      <a:pt x="1928205" y="22093"/>
                      <a:pt x="1964093" y="24435"/>
                      <a:pt x="1998921" y="31898"/>
                    </a:cubicBezTo>
                    <a:cubicBezTo>
                      <a:pt x="2323661" y="101486"/>
                      <a:pt x="1615001" y="-7762"/>
                      <a:pt x="2115879" y="63796"/>
                    </a:cubicBezTo>
                    <a:cubicBezTo>
                      <a:pt x="2192360" y="89288"/>
                      <a:pt x="2096851" y="58359"/>
                      <a:pt x="2190307" y="85061"/>
                    </a:cubicBezTo>
                    <a:cubicBezTo>
                      <a:pt x="2201084" y="88140"/>
                      <a:pt x="2210997" y="95693"/>
                      <a:pt x="2222205" y="95693"/>
                    </a:cubicBezTo>
                    <a:cubicBezTo>
                      <a:pt x="2225749" y="95693"/>
                      <a:pt x="2222205" y="88605"/>
                      <a:pt x="2222205" y="8506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E7CB1159-3810-A706-1070-43F678EC1E6E}"/>
                  </a:ext>
                </a:extLst>
              </p:cNvPr>
              <p:cNvSpPr/>
              <p:nvPr/>
            </p:nvSpPr>
            <p:spPr>
              <a:xfrm>
                <a:off x="1992696" y="4155472"/>
                <a:ext cx="935665" cy="170121"/>
              </a:xfrm>
              <a:custGeom>
                <a:avLst/>
                <a:gdLst>
                  <a:gd name="connsiteX0" fmla="*/ 0 w 935665"/>
                  <a:gd name="connsiteY0" fmla="*/ 0 h 170121"/>
                  <a:gd name="connsiteX1" fmla="*/ 10633 w 935665"/>
                  <a:gd name="connsiteY1" fmla="*/ 53163 h 170121"/>
                  <a:gd name="connsiteX2" fmla="*/ 42530 w 935665"/>
                  <a:gd name="connsiteY2" fmla="*/ 74428 h 170121"/>
                  <a:gd name="connsiteX3" fmla="*/ 138223 w 935665"/>
                  <a:gd name="connsiteY3" fmla="*/ 116958 h 170121"/>
                  <a:gd name="connsiteX4" fmla="*/ 180754 w 935665"/>
                  <a:gd name="connsiteY4" fmla="*/ 138223 h 170121"/>
                  <a:gd name="connsiteX5" fmla="*/ 244549 w 935665"/>
                  <a:gd name="connsiteY5" fmla="*/ 159488 h 170121"/>
                  <a:gd name="connsiteX6" fmla="*/ 669851 w 935665"/>
                  <a:gd name="connsiteY6" fmla="*/ 159488 h 170121"/>
                  <a:gd name="connsiteX7" fmla="*/ 701749 w 935665"/>
                  <a:gd name="connsiteY7" fmla="*/ 170121 h 170121"/>
                  <a:gd name="connsiteX8" fmla="*/ 871870 w 935665"/>
                  <a:gd name="connsiteY8" fmla="*/ 159488 h 170121"/>
                  <a:gd name="connsiteX9" fmla="*/ 935665 w 935665"/>
                  <a:gd name="connsiteY9" fmla="*/ 148856 h 170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5665" h="170121">
                    <a:moveTo>
                      <a:pt x="0" y="0"/>
                    </a:moveTo>
                    <a:cubicBezTo>
                      <a:pt x="3544" y="17721"/>
                      <a:pt x="1667" y="37472"/>
                      <a:pt x="10633" y="53163"/>
                    </a:cubicBezTo>
                    <a:cubicBezTo>
                      <a:pt x="16973" y="64258"/>
                      <a:pt x="31435" y="68088"/>
                      <a:pt x="42530" y="74428"/>
                    </a:cubicBezTo>
                    <a:cubicBezTo>
                      <a:pt x="88329" y="100599"/>
                      <a:pt x="86964" y="94177"/>
                      <a:pt x="138223" y="116958"/>
                    </a:cubicBezTo>
                    <a:cubicBezTo>
                      <a:pt x="152707" y="123395"/>
                      <a:pt x="166037" y="132336"/>
                      <a:pt x="180754" y="138223"/>
                    </a:cubicBezTo>
                    <a:cubicBezTo>
                      <a:pt x="201566" y="146548"/>
                      <a:pt x="244549" y="159488"/>
                      <a:pt x="244549" y="159488"/>
                    </a:cubicBezTo>
                    <a:cubicBezTo>
                      <a:pt x="434108" y="152468"/>
                      <a:pt x="505497" y="138944"/>
                      <a:pt x="669851" y="159488"/>
                    </a:cubicBezTo>
                    <a:cubicBezTo>
                      <a:pt x="680972" y="160878"/>
                      <a:pt x="691116" y="166577"/>
                      <a:pt x="701749" y="170121"/>
                    </a:cubicBezTo>
                    <a:cubicBezTo>
                      <a:pt x="758456" y="166577"/>
                      <a:pt x="815308" y="164875"/>
                      <a:pt x="871870" y="159488"/>
                    </a:cubicBezTo>
                    <a:cubicBezTo>
                      <a:pt x="990804" y="148161"/>
                      <a:pt x="894744" y="148856"/>
                      <a:pt x="935665" y="14885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BA1F4AC1-185C-8D75-3C74-E54CB7ECF174}"/>
                  </a:ext>
                </a:extLst>
              </p:cNvPr>
              <p:cNvSpPr/>
              <p:nvPr/>
            </p:nvSpPr>
            <p:spPr>
              <a:xfrm>
                <a:off x="3077217" y="4166104"/>
                <a:ext cx="893135" cy="118649"/>
              </a:xfrm>
              <a:custGeom>
                <a:avLst/>
                <a:gdLst>
                  <a:gd name="connsiteX0" fmla="*/ 0 w 893135"/>
                  <a:gd name="connsiteY0" fmla="*/ 74428 h 118649"/>
                  <a:gd name="connsiteX1" fmla="*/ 53163 w 893135"/>
                  <a:gd name="connsiteY1" fmla="*/ 116959 h 118649"/>
                  <a:gd name="connsiteX2" fmla="*/ 138223 w 893135"/>
                  <a:gd name="connsiteY2" fmla="*/ 106326 h 118649"/>
                  <a:gd name="connsiteX3" fmla="*/ 308344 w 893135"/>
                  <a:gd name="connsiteY3" fmla="*/ 85061 h 118649"/>
                  <a:gd name="connsiteX4" fmla="*/ 404037 w 893135"/>
                  <a:gd name="connsiteY4" fmla="*/ 53163 h 118649"/>
                  <a:gd name="connsiteX5" fmla="*/ 435935 w 893135"/>
                  <a:gd name="connsiteY5" fmla="*/ 42531 h 118649"/>
                  <a:gd name="connsiteX6" fmla="*/ 510363 w 893135"/>
                  <a:gd name="connsiteY6" fmla="*/ 10633 h 118649"/>
                  <a:gd name="connsiteX7" fmla="*/ 616689 w 893135"/>
                  <a:gd name="connsiteY7" fmla="*/ 0 h 118649"/>
                  <a:gd name="connsiteX8" fmla="*/ 893135 w 893135"/>
                  <a:gd name="connsiteY8" fmla="*/ 21266 h 11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3135" h="118649">
                    <a:moveTo>
                      <a:pt x="0" y="74428"/>
                    </a:moveTo>
                    <a:cubicBezTo>
                      <a:pt x="17721" y="88605"/>
                      <a:pt x="31050" y="111856"/>
                      <a:pt x="53163" y="116959"/>
                    </a:cubicBezTo>
                    <a:cubicBezTo>
                      <a:pt x="81005" y="123384"/>
                      <a:pt x="109845" y="109665"/>
                      <a:pt x="138223" y="106326"/>
                    </a:cubicBezTo>
                    <a:cubicBezTo>
                      <a:pt x="290109" y="88456"/>
                      <a:pt x="177715" y="103721"/>
                      <a:pt x="308344" y="85061"/>
                    </a:cubicBezTo>
                    <a:lnTo>
                      <a:pt x="404037" y="53163"/>
                    </a:lnTo>
                    <a:cubicBezTo>
                      <a:pt x="414670" y="49619"/>
                      <a:pt x="425910" y="47543"/>
                      <a:pt x="435935" y="42531"/>
                    </a:cubicBezTo>
                    <a:cubicBezTo>
                      <a:pt x="454072" y="33463"/>
                      <a:pt x="487766" y="14110"/>
                      <a:pt x="510363" y="10633"/>
                    </a:cubicBezTo>
                    <a:cubicBezTo>
                      <a:pt x="545568" y="5217"/>
                      <a:pt x="581247" y="3544"/>
                      <a:pt x="616689" y="0"/>
                    </a:cubicBezTo>
                    <a:cubicBezTo>
                      <a:pt x="836255" y="24397"/>
                      <a:pt x="743887" y="21266"/>
                      <a:pt x="893135" y="212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CE695BCF-0152-5717-1631-C4CAB8C9A76D}"/>
                  </a:ext>
                </a:extLst>
              </p:cNvPr>
              <p:cNvSpPr/>
              <p:nvPr/>
            </p:nvSpPr>
            <p:spPr>
              <a:xfrm>
                <a:off x="2322306" y="4112942"/>
                <a:ext cx="574158" cy="95693"/>
              </a:xfrm>
              <a:custGeom>
                <a:avLst/>
                <a:gdLst>
                  <a:gd name="connsiteX0" fmla="*/ 0 w 574158"/>
                  <a:gd name="connsiteY0" fmla="*/ 0 h 95693"/>
                  <a:gd name="connsiteX1" fmla="*/ 63795 w 574158"/>
                  <a:gd name="connsiteY1" fmla="*/ 42530 h 95693"/>
                  <a:gd name="connsiteX2" fmla="*/ 520995 w 574158"/>
                  <a:gd name="connsiteY2" fmla="*/ 74428 h 95693"/>
                  <a:gd name="connsiteX3" fmla="*/ 574158 w 574158"/>
                  <a:gd name="connsiteY3" fmla="*/ 95693 h 9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4158" h="95693">
                    <a:moveTo>
                      <a:pt x="0" y="0"/>
                    </a:moveTo>
                    <a:cubicBezTo>
                      <a:pt x="21265" y="14177"/>
                      <a:pt x="40936" y="31100"/>
                      <a:pt x="63795" y="42530"/>
                    </a:cubicBezTo>
                    <a:cubicBezTo>
                      <a:pt x="185707" y="103486"/>
                      <a:pt x="493398" y="73682"/>
                      <a:pt x="520995" y="74428"/>
                    </a:cubicBezTo>
                    <a:cubicBezTo>
                      <a:pt x="560411" y="87566"/>
                      <a:pt x="542869" y="80048"/>
                      <a:pt x="574158" y="9569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B89DDF66-AA0D-9A6F-916D-14A2BABEAD15}"/>
                  </a:ext>
                </a:extLst>
              </p:cNvPr>
              <p:cNvSpPr/>
              <p:nvPr/>
            </p:nvSpPr>
            <p:spPr>
              <a:xfrm>
                <a:off x="3725803" y="4389388"/>
                <a:ext cx="935665" cy="85061"/>
              </a:xfrm>
              <a:custGeom>
                <a:avLst/>
                <a:gdLst>
                  <a:gd name="connsiteX0" fmla="*/ 935665 w 935665"/>
                  <a:gd name="connsiteY0" fmla="*/ 0 h 85061"/>
                  <a:gd name="connsiteX1" fmla="*/ 882503 w 935665"/>
                  <a:gd name="connsiteY1" fmla="*/ 31898 h 85061"/>
                  <a:gd name="connsiteX2" fmla="*/ 744279 w 935665"/>
                  <a:gd name="connsiteY2" fmla="*/ 53163 h 85061"/>
                  <a:gd name="connsiteX3" fmla="*/ 659219 w 935665"/>
                  <a:gd name="connsiteY3" fmla="*/ 74428 h 85061"/>
                  <a:gd name="connsiteX4" fmla="*/ 616689 w 935665"/>
                  <a:gd name="connsiteY4" fmla="*/ 85061 h 85061"/>
                  <a:gd name="connsiteX5" fmla="*/ 116958 w 935665"/>
                  <a:gd name="connsiteY5" fmla="*/ 63795 h 85061"/>
                  <a:gd name="connsiteX6" fmla="*/ 0 w 935665"/>
                  <a:gd name="connsiteY6" fmla="*/ 63795 h 8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5665" h="85061">
                    <a:moveTo>
                      <a:pt x="935665" y="0"/>
                    </a:moveTo>
                    <a:cubicBezTo>
                      <a:pt x="917944" y="10633"/>
                      <a:pt x="900987" y="22656"/>
                      <a:pt x="882503" y="31898"/>
                    </a:cubicBezTo>
                    <a:cubicBezTo>
                      <a:pt x="844188" y="51055"/>
                      <a:pt x="774761" y="50115"/>
                      <a:pt x="744279" y="53163"/>
                    </a:cubicBezTo>
                    <a:lnTo>
                      <a:pt x="659219" y="74428"/>
                    </a:lnTo>
                    <a:lnTo>
                      <a:pt x="616689" y="85061"/>
                    </a:lnTo>
                    <a:lnTo>
                      <a:pt x="116958" y="63795"/>
                    </a:lnTo>
                    <a:cubicBezTo>
                      <a:pt x="77987" y="62712"/>
                      <a:pt x="38986" y="63795"/>
                      <a:pt x="0" y="6379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A97B5CBD-37FE-2899-D3A3-BB157246337C}"/>
                  </a:ext>
                </a:extLst>
              </p:cNvPr>
              <p:cNvSpPr/>
              <p:nvPr/>
            </p:nvSpPr>
            <p:spPr>
              <a:xfrm>
                <a:off x="3470622" y="4558728"/>
                <a:ext cx="808074" cy="41663"/>
              </a:xfrm>
              <a:custGeom>
                <a:avLst/>
                <a:gdLst>
                  <a:gd name="connsiteX0" fmla="*/ 0 w 808074"/>
                  <a:gd name="connsiteY0" fmla="*/ 781 h 41663"/>
                  <a:gd name="connsiteX1" fmla="*/ 53163 w 808074"/>
                  <a:gd name="connsiteY1" fmla="*/ 22046 h 41663"/>
                  <a:gd name="connsiteX2" fmla="*/ 361507 w 808074"/>
                  <a:gd name="connsiteY2" fmla="*/ 22046 h 41663"/>
                  <a:gd name="connsiteX3" fmla="*/ 691116 w 808074"/>
                  <a:gd name="connsiteY3" fmla="*/ 22046 h 41663"/>
                  <a:gd name="connsiteX4" fmla="*/ 723014 w 808074"/>
                  <a:gd name="connsiteY4" fmla="*/ 11414 h 41663"/>
                  <a:gd name="connsiteX5" fmla="*/ 765544 w 808074"/>
                  <a:gd name="connsiteY5" fmla="*/ 781 h 41663"/>
                  <a:gd name="connsiteX6" fmla="*/ 808074 w 808074"/>
                  <a:gd name="connsiteY6" fmla="*/ 781 h 41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8074" h="41663">
                    <a:moveTo>
                      <a:pt x="0" y="781"/>
                    </a:moveTo>
                    <a:cubicBezTo>
                      <a:pt x="17721" y="7869"/>
                      <a:pt x="35292" y="15344"/>
                      <a:pt x="53163" y="22046"/>
                    </a:cubicBezTo>
                    <a:cubicBezTo>
                      <a:pt x="160518" y="62305"/>
                      <a:pt x="172813" y="29304"/>
                      <a:pt x="361507" y="22046"/>
                    </a:cubicBezTo>
                    <a:cubicBezTo>
                      <a:pt x="523843" y="34534"/>
                      <a:pt x="508334" y="39454"/>
                      <a:pt x="691116" y="22046"/>
                    </a:cubicBezTo>
                    <a:cubicBezTo>
                      <a:pt x="702273" y="20983"/>
                      <a:pt x="712237" y="14493"/>
                      <a:pt x="723014" y="11414"/>
                    </a:cubicBezTo>
                    <a:cubicBezTo>
                      <a:pt x="737065" y="7400"/>
                      <a:pt x="751044" y="2594"/>
                      <a:pt x="765544" y="781"/>
                    </a:cubicBezTo>
                    <a:cubicBezTo>
                      <a:pt x="779611" y="-977"/>
                      <a:pt x="793897" y="781"/>
                      <a:pt x="808074" y="78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FE1B99ED-CAD6-1352-C116-C818353CC62C}"/>
                  </a:ext>
                </a:extLst>
              </p:cNvPr>
              <p:cNvSpPr/>
              <p:nvPr/>
            </p:nvSpPr>
            <p:spPr>
              <a:xfrm>
                <a:off x="1960799" y="4684261"/>
                <a:ext cx="1105786" cy="98532"/>
              </a:xfrm>
              <a:custGeom>
                <a:avLst/>
                <a:gdLst>
                  <a:gd name="connsiteX0" fmla="*/ 0 w 1105786"/>
                  <a:gd name="connsiteY0" fmla="*/ 66634 h 98532"/>
                  <a:gd name="connsiteX1" fmla="*/ 287079 w 1105786"/>
                  <a:gd name="connsiteY1" fmla="*/ 87899 h 98532"/>
                  <a:gd name="connsiteX2" fmla="*/ 531627 w 1105786"/>
                  <a:gd name="connsiteY2" fmla="*/ 98532 h 98532"/>
                  <a:gd name="connsiteX3" fmla="*/ 659218 w 1105786"/>
                  <a:gd name="connsiteY3" fmla="*/ 87899 h 98532"/>
                  <a:gd name="connsiteX4" fmla="*/ 733646 w 1105786"/>
                  <a:gd name="connsiteY4" fmla="*/ 66634 h 98532"/>
                  <a:gd name="connsiteX5" fmla="*/ 744279 w 1105786"/>
                  <a:gd name="connsiteY5" fmla="*/ 34736 h 98532"/>
                  <a:gd name="connsiteX6" fmla="*/ 776176 w 1105786"/>
                  <a:gd name="connsiteY6" fmla="*/ 24104 h 98532"/>
                  <a:gd name="connsiteX7" fmla="*/ 808074 w 1105786"/>
                  <a:gd name="connsiteY7" fmla="*/ 2839 h 98532"/>
                  <a:gd name="connsiteX8" fmla="*/ 1105786 w 1105786"/>
                  <a:gd name="connsiteY8" fmla="*/ 2839 h 9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786" h="98532">
                    <a:moveTo>
                      <a:pt x="0" y="66634"/>
                    </a:moveTo>
                    <a:cubicBezTo>
                      <a:pt x="106724" y="75528"/>
                      <a:pt x="177347" y="82124"/>
                      <a:pt x="287079" y="87899"/>
                    </a:cubicBezTo>
                    <a:lnTo>
                      <a:pt x="531627" y="98532"/>
                    </a:lnTo>
                    <a:cubicBezTo>
                      <a:pt x="574157" y="94988"/>
                      <a:pt x="616870" y="93192"/>
                      <a:pt x="659218" y="87899"/>
                    </a:cubicBezTo>
                    <a:cubicBezTo>
                      <a:pt x="680584" y="85228"/>
                      <a:pt x="712457" y="73697"/>
                      <a:pt x="733646" y="66634"/>
                    </a:cubicBezTo>
                    <a:cubicBezTo>
                      <a:pt x="737190" y="56001"/>
                      <a:pt x="736354" y="42661"/>
                      <a:pt x="744279" y="34736"/>
                    </a:cubicBezTo>
                    <a:cubicBezTo>
                      <a:pt x="752204" y="26811"/>
                      <a:pt x="766152" y="29116"/>
                      <a:pt x="776176" y="24104"/>
                    </a:cubicBezTo>
                    <a:cubicBezTo>
                      <a:pt x="787606" y="18389"/>
                      <a:pt x="795322" y="3662"/>
                      <a:pt x="808074" y="2839"/>
                    </a:cubicBezTo>
                    <a:cubicBezTo>
                      <a:pt x="907105" y="-3550"/>
                      <a:pt x="1006549" y="2839"/>
                      <a:pt x="1105786" y="28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CDFC2AC9-E4CA-2F1A-6BCF-1DE6FAFE6E46}"/>
                  </a:ext>
                </a:extLst>
              </p:cNvPr>
              <p:cNvSpPr/>
              <p:nvPr/>
            </p:nvSpPr>
            <p:spPr>
              <a:xfrm>
                <a:off x="2790138" y="4612672"/>
                <a:ext cx="1052627" cy="127591"/>
              </a:xfrm>
              <a:custGeom>
                <a:avLst/>
                <a:gdLst>
                  <a:gd name="connsiteX0" fmla="*/ 0 w 1052627"/>
                  <a:gd name="connsiteY0" fmla="*/ 0 h 127591"/>
                  <a:gd name="connsiteX1" fmla="*/ 138223 w 1052627"/>
                  <a:gd name="connsiteY1" fmla="*/ 10632 h 127591"/>
                  <a:gd name="connsiteX2" fmla="*/ 467833 w 1052627"/>
                  <a:gd name="connsiteY2" fmla="*/ 21265 h 127591"/>
                  <a:gd name="connsiteX3" fmla="*/ 542261 w 1052627"/>
                  <a:gd name="connsiteY3" fmla="*/ 42530 h 127591"/>
                  <a:gd name="connsiteX4" fmla="*/ 584791 w 1052627"/>
                  <a:gd name="connsiteY4" fmla="*/ 53163 h 127591"/>
                  <a:gd name="connsiteX5" fmla="*/ 616688 w 1052627"/>
                  <a:gd name="connsiteY5" fmla="*/ 74428 h 127591"/>
                  <a:gd name="connsiteX6" fmla="*/ 648586 w 1052627"/>
                  <a:gd name="connsiteY6" fmla="*/ 85060 h 127591"/>
                  <a:gd name="connsiteX7" fmla="*/ 669851 w 1052627"/>
                  <a:gd name="connsiteY7" fmla="*/ 116958 h 127591"/>
                  <a:gd name="connsiteX8" fmla="*/ 861237 w 1052627"/>
                  <a:gd name="connsiteY8" fmla="*/ 127591 h 127591"/>
                  <a:gd name="connsiteX9" fmla="*/ 1052623 w 1052627"/>
                  <a:gd name="connsiteY9" fmla="*/ 127591 h 127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2627" h="127591">
                    <a:moveTo>
                      <a:pt x="0" y="0"/>
                    </a:moveTo>
                    <a:cubicBezTo>
                      <a:pt x="46074" y="3544"/>
                      <a:pt x="92060" y="8534"/>
                      <a:pt x="138223" y="10632"/>
                    </a:cubicBezTo>
                    <a:cubicBezTo>
                      <a:pt x="248037" y="15624"/>
                      <a:pt x="358085" y="14993"/>
                      <a:pt x="467833" y="21265"/>
                    </a:cubicBezTo>
                    <a:cubicBezTo>
                      <a:pt x="488600" y="22452"/>
                      <a:pt x="521531" y="36607"/>
                      <a:pt x="542261" y="42530"/>
                    </a:cubicBezTo>
                    <a:cubicBezTo>
                      <a:pt x="556312" y="46544"/>
                      <a:pt x="570614" y="49619"/>
                      <a:pt x="584791" y="53163"/>
                    </a:cubicBezTo>
                    <a:cubicBezTo>
                      <a:pt x="595423" y="60251"/>
                      <a:pt x="605258" y="68713"/>
                      <a:pt x="616688" y="74428"/>
                    </a:cubicBezTo>
                    <a:cubicBezTo>
                      <a:pt x="626713" y="79440"/>
                      <a:pt x="639834" y="78059"/>
                      <a:pt x="648586" y="85060"/>
                    </a:cubicBezTo>
                    <a:cubicBezTo>
                      <a:pt x="658565" y="93043"/>
                      <a:pt x="657320" y="114452"/>
                      <a:pt x="669851" y="116958"/>
                    </a:cubicBezTo>
                    <a:cubicBezTo>
                      <a:pt x="732504" y="129489"/>
                      <a:pt x="797442" y="124047"/>
                      <a:pt x="861237" y="127591"/>
                    </a:cubicBezTo>
                    <a:cubicBezTo>
                      <a:pt x="1056162" y="116761"/>
                      <a:pt x="1052623" y="53064"/>
                      <a:pt x="1052623" y="12759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E852D39E-8622-86F8-805C-F7A1F989E0EF}"/>
                  </a:ext>
                </a:extLst>
              </p:cNvPr>
              <p:cNvSpPr/>
              <p:nvPr/>
            </p:nvSpPr>
            <p:spPr>
              <a:xfrm>
                <a:off x="2811403" y="4910383"/>
                <a:ext cx="1796903" cy="74428"/>
              </a:xfrm>
              <a:custGeom>
                <a:avLst/>
                <a:gdLst>
                  <a:gd name="connsiteX0" fmla="*/ 1796903 w 1796903"/>
                  <a:gd name="connsiteY0" fmla="*/ 0 h 74428"/>
                  <a:gd name="connsiteX1" fmla="*/ 1679944 w 1796903"/>
                  <a:gd name="connsiteY1" fmla="*/ 10633 h 74428"/>
                  <a:gd name="connsiteX2" fmla="*/ 1605516 w 1796903"/>
                  <a:gd name="connsiteY2" fmla="*/ 31898 h 74428"/>
                  <a:gd name="connsiteX3" fmla="*/ 1382233 w 1796903"/>
                  <a:gd name="connsiteY3" fmla="*/ 53163 h 74428"/>
                  <a:gd name="connsiteX4" fmla="*/ 925033 w 1796903"/>
                  <a:gd name="connsiteY4" fmla="*/ 63796 h 74428"/>
                  <a:gd name="connsiteX5" fmla="*/ 754912 w 1796903"/>
                  <a:gd name="connsiteY5" fmla="*/ 74428 h 74428"/>
                  <a:gd name="connsiteX6" fmla="*/ 0 w 1796903"/>
                  <a:gd name="connsiteY6" fmla="*/ 63796 h 7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6903" h="74428">
                    <a:moveTo>
                      <a:pt x="1796903" y="0"/>
                    </a:moveTo>
                    <a:cubicBezTo>
                      <a:pt x="1757917" y="3544"/>
                      <a:pt x="1718698" y="5097"/>
                      <a:pt x="1679944" y="10633"/>
                    </a:cubicBezTo>
                    <a:cubicBezTo>
                      <a:pt x="1485792" y="38370"/>
                      <a:pt x="1852404" y="2272"/>
                      <a:pt x="1605516" y="31898"/>
                    </a:cubicBezTo>
                    <a:cubicBezTo>
                      <a:pt x="1531284" y="40806"/>
                      <a:pt x="1456977" y="51425"/>
                      <a:pt x="1382233" y="53163"/>
                    </a:cubicBezTo>
                    <a:lnTo>
                      <a:pt x="925033" y="63796"/>
                    </a:lnTo>
                    <a:cubicBezTo>
                      <a:pt x="868326" y="67340"/>
                      <a:pt x="811730" y="74428"/>
                      <a:pt x="754912" y="74428"/>
                    </a:cubicBezTo>
                    <a:cubicBezTo>
                      <a:pt x="503250" y="74428"/>
                      <a:pt x="251662" y="63796"/>
                      <a:pt x="0" y="6379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3A4FF9E8-4D94-A05C-C002-8950D33B7DAD}"/>
                  </a:ext>
                </a:extLst>
              </p:cNvPr>
              <p:cNvSpPr/>
              <p:nvPr/>
            </p:nvSpPr>
            <p:spPr>
              <a:xfrm>
                <a:off x="1195254" y="4899751"/>
                <a:ext cx="669852" cy="21265"/>
              </a:xfrm>
              <a:custGeom>
                <a:avLst/>
                <a:gdLst>
                  <a:gd name="connsiteX0" fmla="*/ 669852 w 669852"/>
                  <a:gd name="connsiteY0" fmla="*/ 0 h 21265"/>
                  <a:gd name="connsiteX1" fmla="*/ 414670 w 669852"/>
                  <a:gd name="connsiteY1" fmla="*/ 21265 h 21265"/>
                  <a:gd name="connsiteX2" fmla="*/ 53163 w 669852"/>
                  <a:gd name="connsiteY2" fmla="*/ 10632 h 21265"/>
                  <a:gd name="connsiteX3" fmla="*/ 0 w 669852"/>
                  <a:gd name="connsiteY3" fmla="*/ 10632 h 21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9852" h="21265">
                    <a:moveTo>
                      <a:pt x="669852" y="0"/>
                    </a:moveTo>
                    <a:lnTo>
                      <a:pt x="414670" y="21265"/>
                    </a:lnTo>
                    <a:cubicBezTo>
                      <a:pt x="294116" y="21265"/>
                      <a:pt x="173678" y="13722"/>
                      <a:pt x="53163" y="10632"/>
                    </a:cubicBezTo>
                    <a:cubicBezTo>
                      <a:pt x="35448" y="10178"/>
                      <a:pt x="17721" y="10632"/>
                      <a:pt x="0" y="1063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63B4112E-0D19-9B7D-55D6-C67BCD81B649}"/>
                  </a:ext>
                </a:extLst>
              </p:cNvPr>
              <p:cNvSpPr/>
              <p:nvPr/>
            </p:nvSpPr>
            <p:spPr>
              <a:xfrm>
                <a:off x="1546129" y="4187370"/>
                <a:ext cx="53163" cy="425302"/>
              </a:xfrm>
              <a:custGeom>
                <a:avLst/>
                <a:gdLst>
                  <a:gd name="connsiteX0" fmla="*/ 53163 w 53163"/>
                  <a:gd name="connsiteY0" fmla="*/ 425302 h 425302"/>
                  <a:gd name="connsiteX1" fmla="*/ 42530 w 53163"/>
                  <a:gd name="connsiteY1" fmla="*/ 329609 h 425302"/>
                  <a:gd name="connsiteX2" fmla="*/ 31897 w 53163"/>
                  <a:gd name="connsiteY2" fmla="*/ 297711 h 425302"/>
                  <a:gd name="connsiteX3" fmla="*/ 21265 w 53163"/>
                  <a:gd name="connsiteY3" fmla="*/ 244548 h 425302"/>
                  <a:gd name="connsiteX4" fmla="*/ 0 w 53163"/>
                  <a:gd name="connsiteY4" fmla="*/ 138223 h 425302"/>
                  <a:gd name="connsiteX5" fmla="*/ 10632 w 53163"/>
                  <a:gd name="connsiteY5" fmla="*/ 74427 h 425302"/>
                  <a:gd name="connsiteX6" fmla="*/ 31897 w 53163"/>
                  <a:gd name="connsiteY6" fmla="*/ 0 h 42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63" h="425302">
                    <a:moveTo>
                      <a:pt x="53163" y="425302"/>
                    </a:moveTo>
                    <a:cubicBezTo>
                      <a:pt x="49619" y="393404"/>
                      <a:pt x="47806" y="361266"/>
                      <a:pt x="42530" y="329609"/>
                    </a:cubicBezTo>
                    <a:cubicBezTo>
                      <a:pt x="40687" y="318554"/>
                      <a:pt x="34615" y="308584"/>
                      <a:pt x="31897" y="297711"/>
                    </a:cubicBezTo>
                    <a:cubicBezTo>
                      <a:pt x="27514" y="280179"/>
                      <a:pt x="24236" y="262374"/>
                      <a:pt x="21265" y="244548"/>
                    </a:cubicBezTo>
                    <a:cubicBezTo>
                      <a:pt x="4976" y="146811"/>
                      <a:pt x="20378" y="199358"/>
                      <a:pt x="0" y="138223"/>
                    </a:cubicBezTo>
                    <a:cubicBezTo>
                      <a:pt x="3544" y="116958"/>
                      <a:pt x="5403" y="95342"/>
                      <a:pt x="10632" y="74427"/>
                    </a:cubicBezTo>
                    <a:cubicBezTo>
                      <a:pt x="33018" y="-15118"/>
                      <a:pt x="31897" y="36587"/>
                      <a:pt x="31897" y="0"/>
                    </a:cubicBezTo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A30C540-ED7E-1CE5-BFF5-144E6B3D7C05}"/>
                  </a:ext>
                </a:extLst>
              </p:cNvPr>
              <p:cNvSpPr/>
              <p:nvPr/>
            </p:nvSpPr>
            <p:spPr>
              <a:xfrm>
                <a:off x="1578026" y="4134207"/>
                <a:ext cx="223284" cy="297711"/>
              </a:xfrm>
              <a:custGeom>
                <a:avLst/>
                <a:gdLst>
                  <a:gd name="connsiteX0" fmla="*/ 0 w 223284"/>
                  <a:gd name="connsiteY0" fmla="*/ 297711 h 297711"/>
                  <a:gd name="connsiteX1" fmla="*/ 42531 w 223284"/>
                  <a:gd name="connsiteY1" fmla="*/ 244549 h 297711"/>
                  <a:gd name="connsiteX2" fmla="*/ 63796 w 223284"/>
                  <a:gd name="connsiteY2" fmla="*/ 223283 h 297711"/>
                  <a:gd name="connsiteX3" fmla="*/ 74428 w 223284"/>
                  <a:gd name="connsiteY3" fmla="*/ 191386 h 297711"/>
                  <a:gd name="connsiteX4" fmla="*/ 170121 w 223284"/>
                  <a:gd name="connsiteY4" fmla="*/ 138223 h 297711"/>
                  <a:gd name="connsiteX5" fmla="*/ 202019 w 223284"/>
                  <a:gd name="connsiteY5" fmla="*/ 116958 h 297711"/>
                  <a:gd name="connsiteX6" fmla="*/ 212652 w 223284"/>
                  <a:gd name="connsiteY6" fmla="*/ 31897 h 297711"/>
                  <a:gd name="connsiteX7" fmla="*/ 223284 w 223284"/>
                  <a:gd name="connsiteY7" fmla="*/ 0 h 29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284" h="297711">
                    <a:moveTo>
                      <a:pt x="0" y="297711"/>
                    </a:moveTo>
                    <a:cubicBezTo>
                      <a:pt x="14177" y="279990"/>
                      <a:pt x="27762" y="261779"/>
                      <a:pt x="42531" y="244549"/>
                    </a:cubicBezTo>
                    <a:cubicBezTo>
                      <a:pt x="49055" y="236938"/>
                      <a:pt x="58638" y="231879"/>
                      <a:pt x="63796" y="223283"/>
                    </a:cubicBezTo>
                    <a:cubicBezTo>
                      <a:pt x="69562" y="213673"/>
                      <a:pt x="66503" y="199311"/>
                      <a:pt x="74428" y="191386"/>
                    </a:cubicBezTo>
                    <a:cubicBezTo>
                      <a:pt x="141475" y="124340"/>
                      <a:pt x="116642" y="164963"/>
                      <a:pt x="170121" y="138223"/>
                    </a:cubicBezTo>
                    <a:cubicBezTo>
                      <a:pt x="181551" y="132508"/>
                      <a:pt x="191386" y="124046"/>
                      <a:pt x="202019" y="116958"/>
                    </a:cubicBezTo>
                    <a:cubicBezTo>
                      <a:pt x="205563" y="88604"/>
                      <a:pt x="207540" y="60010"/>
                      <a:pt x="212652" y="31897"/>
                    </a:cubicBezTo>
                    <a:cubicBezTo>
                      <a:pt x="214657" y="20870"/>
                      <a:pt x="223284" y="0"/>
                      <a:pt x="223284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18C79109-698A-96F6-0B4F-D7BDF632CD8F}"/>
                  </a:ext>
                </a:extLst>
              </p:cNvPr>
              <p:cNvSpPr/>
              <p:nvPr/>
            </p:nvSpPr>
            <p:spPr>
              <a:xfrm>
                <a:off x="1163357" y="4219267"/>
                <a:ext cx="382772" cy="223284"/>
              </a:xfrm>
              <a:custGeom>
                <a:avLst/>
                <a:gdLst>
                  <a:gd name="connsiteX0" fmla="*/ 382772 w 382772"/>
                  <a:gd name="connsiteY0" fmla="*/ 223284 h 223284"/>
                  <a:gd name="connsiteX1" fmla="*/ 361507 w 382772"/>
                  <a:gd name="connsiteY1" fmla="*/ 170121 h 223284"/>
                  <a:gd name="connsiteX2" fmla="*/ 244549 w 382772"/>
                  <a:gd name="connsiteY2" fmla="*/ 116958 h 223284"/>
                  <a:gd name="connsiteX3" fmla="*/ 116958 w 382772"/>
                  <a:gd name="connsiteY3" fmla="*/ 106326 h 223284"/>
                  <a:gd name="connsiteX4" fmla="*/ 31897 w 382772"/>
                  <a:gd name="connsiteY4" fmla="*/ 53163 h 223284"/>
                  <a:gd name="connsiteX5" fmla="*/ 0 w 382772"/>
                  <a:gd name="connsiteY5" fmla="*/ 0 h 223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772" h="223284">
                    <a:moveTo>
                      <a:pt x="382772" y="223284"/>
                    </a:moveTo>
                    <a:cubicBezTo>
                      <a:pt x="375684" y="205563"/>
                      <a:pt x="374187" y="184386"/>
                      <a:pt x="361507" y="170121"/>
                    </a:cubicBezTo>
                    <a:cubicBezTo>
                      <a:pt x="327588" y="131962"/>
                      <a:pt x="291014" y="122424"/>
                      <a:pt x="244549" y="116958"/>
                    </a:cubicBezTo>
                    <a:cubicBezTo>
                      <a:pt x="202164" y="111971"/>
                      <a:pt x="159488" y="109870"/>
                      <a:pt x="116958" y="106326"/>
                    </a:cubicBezTo>
                    <a:cubicBezTo>
                      <a:pt x="41039" y="81020"/>
                      <a:pt x="65596" y="103712"/>
                      <a:pt x="31897" y="53163"/>
                    </a:cubicBezTo>
                    <a:cubicBezTo>
                      <a:pt x="18095" y="11755"/>
                      <a:pt x="29190" y="29190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8E2D0C27-016E-11E9-B66E-4193449F4C0D}"/>
                  </a:ext>
                </a:extLst>
              </p:cNvPr>
              <p:cNvSpPr/>
              <p:nvPr/>
            </p:nvSpPr>
            <p:spPr>
              <a:xfrm>
                <a:off x="2035226" y="4144839"/>
                <a:ext cx="329638" cy="401082"/>
              </a:xfrm>
              <a:custGeom>
                <a:avLst/>
                <a:gdLst>
                  <a:gd name="connsiteX0" fmla="*/ 0 w 329638"/>
                  <a:gd name="connsiteY0" fmla="*/ 329610 h 340242"/>
                  <a:gd name="connsiteX1" fmla="*/ 53163 w 329638"/>
                  <a:gd name="connsiteY1" fmla="*/ 340242 h 340242"/>
                  <a:gd name="connsiteX2" fmla="*/ 106326 w 329638"/>
                  <a:gd name="connsiteY2" fmla="*/ 308344 h 340242"/>
                  <a:gd name="connsiteX3" fmla="*/ 170121 w 329638"/>
                  <a:gd name="connsiteY3" fmla="*/ 212651 h 340242"/>
                  <a:gd name="connsiteX4" fmla="*/ 191386 w 329638"/>
                  <a:gd name="connsiteY4" fmla="*/ 180754 h 340242"/>
                  <a:gd name="connsiteX5" fmla="*/ 212652 w 329638"/>
                  <a:gd name="connsiteY5" fmla="*/ 159489 h 340242"/>
                  <a:gd name="connsiteX6" fmla="*/ 255182 w 329638"/>
                  <a:gd name="connsiteY6" fmla="*/ 63796 h 340242"/>
                  <a:gd name="connsiteX7" fmla="*/ 318977 w 329638"/>
                  <a:gd name="connsiteY7" fmla="*/ 42531 h 340242"/>
                  <a:gd name="connsiteX8" fmla="*/ 329610 w 329638"/>
                  <a:gd name="connsiteY8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9638" h="340242">
                    <a:moveTo>
                      <a:pt x="0" y="329610"/>
                    </a:moveTo>
                    <a:cubicBezTo>
                      <a:pt x="17721" y="333154"/>
                      <a:pt x="35091" y="340242"/>
                      <a:pt x="53163" y="340242"/>
                    </a:cubicBezTo>
                    <a:cubicBezTo>
                      <a:pt x="76062" y="340242"/>
                      <a:pt x="93691" y="325190"/>
                      <a:pt x="106326" y="308344"/>
                    </a:cubicBezTo>
                    <a:cubicBezTo>
                      <a:pt x="106336" y="308331"/>
                      <a:pt x="159484" y="228607"/>
                      <a:pt x="170121" y="212651"/>
                    </a:cubicBezTo>
                    <a:cubicBezTo>
                      <a:pt x="177209" y="202019"/>
                      <a:pt x="182350" y="189790"/>
                      <a:pt x="191386" y="180754"/>
                    </a:cubicBezTo>
                    <a:lnTo>
                      <a:pt x="212652" y="159489"/>
                    </a:lnTo>
                    <a:cubicBezTo>
                      <a:pt x="216180" y="148904"/>
                      <a:pt x="233898" y="77098"/>
                      <a:pt x="255182" y="63796"/>
                    </a:cubicBezTo>
                    <a:cubicBezTo>
                      <a:pt x="274190" y="51916"/>
                      <a:pt x="318977" y="42531"/>
                      <a:pt x="318977" y="42531"/>
                    </a:cubicBezTo>
                    <a:cubicBezTo>
                      <a:pt x="330731" y="7271"/>
                      <a:pt x="329610" y="21841"/>
                      <a:pt x="329610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DA76952-6BCF-324F-79D9-7CCDBDFFEC5A}"/>
                  </a:ext>
                </a:extLst>
              </p:cNvPr>
              <p:cNvSpPr/>
              <p:nvPr/>
            </p:nvSpPr>
            <p:spPr>
              <a:xfrm>
                <a:off x="2035198" y="4091677"/>
                <a:ext cx="116987" cy="318976"/>
              </a:xfrm>
              <a:custGeom>
                <a:avLst/>
                <a:gdLst>
                  <a:gd name="connsiteX0" fmla="*/ 116987 w 116987"/>
                  <a:gd name="connsiteY0" fmla="*/ 318976 h 318976"/>
                  <a:gd name="connsiteX1" fmla="*/ 95721 w 116987"/>
                  <a:gd name="connsiteY1" fmla="*/ 265813 h 318976"/>
                  <a:gd name="connsiteX2" fmla="*/ 85089 w 116987"/>
                  <a:gd name="connsiteY2" fmla="*/ 233916 h 318976"/>
                  <a:gd name="connsiteX3" fmla="*/ 63824 w 116987"/>
                  <a:gd name="connsiteY3" fmla="*/ 202018 h 318976"/>
                  <a:gd name="connsiteX4" fmla="*/ 42559 w 116987"/>
                  <a:gd name="connsiteY4" fmla="*/ 138223 h 318976"/>
                  <a:gd name="connsiteX5" fmla="*/ 31926 w 116987"/>
                  <a:gd name="connsiteY5" fmla="*/ 106325 h 318976"/>
                  <a:gd name="connsiteX6" fmla="*/ 10661 w 116987"/>
                  <a:gd name="connsiteY6" fmla="*/ 42530 h 318976"/>
                  <a:gd name="connsiteX7" fmla="*/ 28 w 116987"/>
                  <a:gd name="connsiteY7" fmla="*/ 0 h 318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987" h="318976">
                    <a:moveTo>
                      <a:pt x="116987" y="318976"/>
                    </a:moveTo>
                    <a:cubicBezTo>
                      <a:pt x="109898" y="301255"/>
                      <a:pt x="102423" y="283684"/>
                      <a:pt x="95721" y="265813"/>
                    </a:cubicBezTo>
                    <a:cubicBezTo>
                      <a:pt x="91786" y="255319"/>
                      <a:pt x="90101" y="243940"/>
                      <a:pt x="85089" y="233916"/>
                    </a:cubicBezTo>
                    <a:cubicBezTo>
                      <a:pt x="79374" y="222486"/>
                      <a:pt x="69014" y="213695"/>
                      <a:pt x="63824" y="202018"/>
                    </a:cubicBezTo>
                    <a:cubicBezTo>
                      <a:pt x="54720" y="181535"/>
                      <a:pt x="49647" y="159488"/>
                      <a:pt x="42559" y="138223"/>
                    </a:cubicBezTo>
                    <a:lnTo>
                      <a:pt x="31926" y="106325"/>
                    </a:lnTo>
                    <a:lnTo>
                      <a:pt x="10661" y="42530"/>
                    </a:lnTo>
                    <a:cubicBezTo>
                      <a:pt x="-1093" y="7270"/>
                      <a:pt x="28" y="21840"/>
                      <a:pt x="28" y="0"/>
                    </a:cubicBezTo>
                  </a:path>
                </a:pathLst>
              </a:cu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29A2091F-2B35-3D6F-3CDD-B5C2F48EF16B}"/>
                  </a:ext>
                </a:extLst>
              </p:cNvPr>
              <p:cNvSpPr/>
              <p:nvPr/>
            </p:nvSpPr>
            <p:spPr>
              <a:xfrm>
                <a:off x="2247878" y="4134207"/>
                <a:ext cx="425302" cy="191386"/>
              </a:xfrm>
              <a:custGeom>
                <a:avLst/>
                <a:gdLst>
                  <a:gd name="connsiteX0" fmla="*/ 0 w 425302"/>
                  <a:gd name="connsiteY0" fmla="*/ 191386 h 191386"/>
                  <a:gd name="connsiteX1" fmla="*/ 74428 w 425302"/>
                  <a:gd name="connsiteY1" fmla="*/ 180753 h 191386"/>
                  <a:gd name="connsiteX2" fmla="*/ 106325 w 425302"/>
                  <a:gd name="connsiteY2" fmla="*/ 191386 h 191386"/>
                  <a:gd name="connsiteX3" fmla="*/ 180753 w 425302"/>
                  <a:gd name="connsiteY3" fmla="*/ 180753 h 191386"/>
                  <a:gd name="connsiteX4" fmla="*/ 191386 w 425302"/>
                  <a:gd name="connsiteY4" fmla="*/ 148856 h 191386"/>
                  <a:gd name="connsiteX5" fmla="*/ 244548 w 425302"/>
                  <a:gd name="connsiteY5" fmla="*/ 116958 h 191386"/>
                  <a:gd name="connsiteX6" fmla="*/ 297711 w 425302"/>
                  <a:gd name="connsiteY6" fmla="*/ 106325 h 191386"/>
                  <a:gd name="connsiteX7" fmla="*/ 329609 w 425302"/>
                  <a:gd name="connsiteY7" fmla="*/ 95693 h 191386"/>
                  <a:gd name="connsiteX8" fmla="*/ 361507 w 425302"/>
                  <a:gd name="connsiteY8" fmla="*/ 63795 h 191386"/>
                  <a:gd name="connsiteX9" fmla="*/ 372139 w 425302"/>
                  <a:gd name="connsiteY9" fmla="*/ 31897 h 191386"/>
                  <a:gd name="connsiteX10" fmla="*/ 393404 w 425302"/>
                  <a:gd name="connsiteY10" fmla="*/ 0 h 191386"/>
                  <a:gd name="connsiteX11" fmla="*/ 425302 w 425302"/>
                  <a:gd name="connsiteY11" fmla="*/ 10632 h 19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5302" h="191386">
                    <a:moveTo>
                      <a:pt x="0" y="191386"/>
                    </a:moveTo>
                    <a:cubicBezTo>
                      <a:pt x="24809" y="187842"/>
                      <a:pt x="49367" y="180753"/>
                      <a:pt x="74428" y="180753"/>
                    </a:cubicBezTo>
                    <a:cubicBezTo>
                      <a:pt x="85636" y="180753"/>
                      <a:pt x="95117" y="191386"/>
                      <a:pt x="106325" y="191386"/>
                    </a:cubicBezTo>
                    <a:cubicBezTo>
                      <a:pt x="131386" y="191386"/>
                      <a:pt x="155944" y="184297"/>
                      <a:pt x="180753" y="180753"/>
                    </a:cubicBezTo>
                    <a:cubicBezTo>
                      <a:pt x="184297" y="170121"/>
                      <a:pt x="185620" y="158466"/>
                      <a:pt x="191386" y="148856"/>
                    </a:cubicBezTo>
                    <a:cubicBezTo>
                      <a:pt x="204662" y="126729"/>
                      <a:pt x="220932" y="122862"/>
                      <a:pt x="244548" y="116958"/>
                    </a:cubicBezTo>
                    <a:cubicBezTo>
                      <a:pt x="262080" y="112575"/>
                      <a:pt x="280179" y="110708"/>
                      <a:pt x="297711" y="106325"/>
                    </a:cubicBezTo>
                    <a:cubicBezTo>
                      <a:pt x="308584" y="103607"/>
                      <a:pt x="318976" y="99237"/>
                      <a:pt x="329609" y="95693"/>
                    </a:cubicBezTo>
                    <a:cubicBezTo>
                      <a:pt x="340242" y="85060"/>
                      <a:pt x="353166" y="76306"/>
                      <a:pt x="361507" y="63795"/>
                    </a:cubicBezTo>
                    <a:cubicBezTo>
                      <a:pt x="367724" y="54470"/>
                      <a:pt x="367127" y="41922"/>
                      <a:pt x="372139" y="31897"/>
                    </a:cubicBezTo>
                    <a:cubicBezTo>
                      <a:pt x="377854" y="20467"/>
                      <a:pt x="386316" y="10632"/>
                      <a:pt x="393404" y="0"/>
                    </a:cubicBezTo>
                    <a:lnTo>
                      <a:pt x="425302" y="10632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30C40569-0F9F-51C3-1C01-19761BAA1FB7}"/>
                  </a:ext>
                </a:extLst>
              </p:cNvPr>
              <p:cNvSpPr/>
              <p:nvPr/>
            </p:nvSpPr>
            <p:spPr>
              <a:xfrm>
                <a:off x="2428446" y="4325593"/>
                <a:ext cx="255366" cy="116958"/>
              </a:xfrm>
              <a:custGeom>
                <a:avLst/>
                <a:gdLst>
                  <a:gd name="connsiteX0" fmla="*/ 255366 w 255366"/>
                  <a:gd name="connsiteY0" fmla="*/ 116958 h 116958"/>
                  <a:gd name="connsiteX1" fmla="*/ 202204 w 255366"/>
                  <a:gd name="connsiteY1" fmla="*/ 95693 h 116958"/>
                  <a:gd name="connsiteX2" fmla="*/ 53348 w 255366"/>
                  <a:gd name="connsiteY2" fmla="*/ 74428 h 116958"/>
                  <a:gd name="connsiteX3" fmla="*/ 185 w 255366"/>
                  <a:gd name="connsiteY3" fmla="*/ 31897 h 116958"/>
                  <a:gd name="connsiteX4" fmla="*/ 10818 w 255366"/>
                  <a:gd name="connsiteY4" fmla="*/ 0 h 116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366" h="116958">
                    <a:moveTo>
                      <a:pt x="255366" y="116958"/>
                    </a:moveTo>
                    <a:cubicBezTo>
                      <a:pt x="237645" y="109870"/>
                      <a:pt x="220485" y="101177"/>
                      <a:pt x="202204" y="95693"/>
                    </a:cubicBezTo>
                    <a:cubicBezTo>
                      <a:pt x="162373" y="83743"/>
                      <a:pt x="87438" y="78216"/>
                      <a:pt x="53348" y="74428"/>
                    </a:cubicBezTo>
                    <a:cubicBezTo>
                      <a:pt x="28468" y="66134"/>
                      <a:pt x="5843" y="65846"/>
                      <a:pt x="185" y="31897"/>
                    </a:cubicBezTo>
                    <a:cubicBezTo>
                      <a:pt x="-1657" y="20842"/>
                      <a:pt x="10818" y="0"/>
                      <a:pt x="1081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92EA764-21D6-287D-5DE8-8F214AFEA4B4}"/>
                  </a:ext>
                </a:extLst>
              </p:cNvPr>
              <p:cNvSpPr/>
              <p:nvPr/>
            </p:nvSpPr>
            <p:spPr>
              <a:xfrm>
                <a:off x="2588119" y="4187370"/>
                <a:ext cx="202019" cy="414669"/>
              </a:xfrm>
              <a:custGeom>
                <a:avLst/>
                <a:gdLst>
                  <a:gd name="connsiteX0" fmla="*/ 0 w 202019"/>
                  <a:gd name="connsiteY0" fmla="*/ 414669 h 414669"/>
                  <a:gd name="connsiteX1" fmla="*/ 10633 w 202019"/>
                  <a:gd name="connsiteY1" fmla="*/ 361507 h 414669"/>
                  <a:gd name="connsiteX2" fmla="*/ 31898 w 202019"/>
                  <a:gd name="connsiteY2" fmla="*/ 212651 h 414669"/>
                  <a:gd name="connsiteX3" fmla="*/ 53163 w 202019"/>
                  <a:gd name="connsiteY3" fmla="*/ 180753 h 414669"/>
                  <a:gd name="connsiteX4" fmla="*/ 85061 w 202019"/>
                  <a:gd name="connsiteY4" fmla="*/ 159488 h 414669"/>
                  <a:gd name="connsiteX5" fmla="*/ 95693 w 202019"/>
                  <a:gd name="connsiteY5" fmla="*/ 127590 h 414669"/>
                  <a:gd name="connsiteX6" fmla="*/ 148856 w 202019"/>
                  <a:gd name="connsiteY6" fmla="*/ 74427 h 414669"/>
                  <a:gd name="connsiteX7" fmla="*/ 159489 w 202019"/>
                  <a:gd name="connsiteY7" fmla="*/ 42530 h 414669"/>
                  <a:gd name="connsiteX8" fmla="*/ 202019 w 202019"/>
                  <a:gd name="connsiteY8" fmla="*/ 0 h 41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2019" h="414669">
                    <a:moveTo>
                      <a:pt x="0" y="414669"/>
                    </a:moveTo>
                    <a:cubicBezTo>
                      <a:pt x="3544" y="396948"/>
                      <a:pt x="8391" y="379439"/>
                      <a:pt x="10633" y="361507"/>
                    </a:cubicBezTo>
                    <a:cubicBezTo>
                      <a:pt x="14707" y="328916"/>
                      <a:pt x="11055" y="254337"/>
                      <a:pt x="31898" y="212651"/>
                    </a:cubicBezTo>
                    <a:cubicBezTo>
                      <a:pt x="37613" y="201221"/>
                      <a:pt x="44127" y="189789"/>
                      <a:pt x="53163" y="180753"/>
                    </a:cubicBezTo>
                    <a:cubicBezTo>
                      <a:pt x="62199" y="171717"/>
                      <a:pt x="74428" y="166576"/>
                      <a:pt x="85061" y="159488"/>
                    </a:cubicBezTo>
                    <a:cubicBezTo>
                      <a:pt x="88605" y="148855"/>
                      <a:pt x="88968" y="136556"/>
                      <a:pt x="95693" y="127590"/>
                    </a:cubicBezTo>
                    <a:cubicBezTo>
                      <a:pt x="110730" y="107541"/>
                      <a:pt x="148856" y="74427"/>
                      <a:pt x="148856" y="74427"/>
                    </a:cubicBezTo>
                    <a:cubicBezTo>
                      <a:pt x="152400" y="63795"/>
                      <a:pt x="152488" y="51282"/>
                      <a:pt x="159489" y="42530"/>
                    </a:cubicBezTo>
                    <a:cubicBezTo>
                      <a:pt x="227912" y="-42996"/>
                      <a:pt x="167110" y="69821"/>
                      <a:pt x="202019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217D263F-0CAD-E760-49D9-9412D1883BEB}"/>
                  </a:ext>
                </a:extLst>
              </p:cNvPr>
              <p:cNvSpPr/>
              <p:nvPr/>
            </p:nvSpPr>
            <p:spPr>
              <a:xfrm>
                <a:off x="2683812" y="4219267"/>
                <a:ext cx="404703" cy="244549"/>
              </a:xfrm>
              <a:custGeom>
                <a:avLst/>
                <a:gdLst>
                  <a:gd name="connsiteX0" fmla="*/ 0 w 404703"/>
                  <a:gd name="connsiteY0" fmla="*/ 233916 h 244549"/>
                  <a:gd name="connsiteX1" fmla="*/ 53163 w 404703"/>
                  <a:gd name="connsiteY1" fmla="*/ 244549 h 244549"/>
                  <a:gd name="connsiteX2" fmla="*/ 159489 w 404703"/>
                  <a:gd name="connsiteY2" fmla="*/ 212651 h 244549"/>
                  <a:gd name="connsiteX3" fmla="*/ 223284 w 404703"/>
                  <a:gd name="connsiteY3" fmla="*/ 148856 h 244549"/>
                  <a:gd name="connsiteX4" fmla="*/ 340242 w 404703"/>
                  <a:gd name="connsiteY4" fmla="*/ 159489 h 244549"/>
                  <a:gd name="connsiteX5" fmla="*/ 382773 w 404703"/>
                  <a:gd name="connsiteY5" fmla="*/ 116958 h 244549"/>
                  <a:gd name="connsiteX6" fmla="*/ 404038 w 404703"/>
                  <a:gd name="connsiteY6" fmla="*/ 53163 h 244549"/>
                  <a:gd name="connsiteX7" fmla="*/ 393405 w 404703"/>
                  <a:gd name="connsiteY7" fmla="*/ 0 h 244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4703" h="244549">
                    <a:moveTo>
                      <a:pt x="0" y="233916"/>
                    </a:moveTo>
                    <a:cubicBezTo>
                      <a:pt x="17721" y="237460"/>
                      <a:pt x="35091" y="244549"/>
                      <a:pt x="53163" y="244549"/>
                    </a:cubicBezTo>
                    <a:cubicBezTo>
                      <a:pt x="100382" y="244549"/>
                      <a:pt x="127063" y="241474"/>
                      <a:pt x="159489" y="212651"/>
                    </a:cubicBezTo>
                    <a:cubicBezTo>
                      <a:pt x="181966" y="192671"/>
                      <a:pt x="223284" y="148856"/>
                      <a:pt x="223284" y="148856"/>
                    </a:cubicBezTo>
                    <a:cubicBezTo>
                      <a:pt x="262270" y="152400"/>
                      <a:pt x="301855" y="167166"/>
                      <a:pt x="340242" y="159489"/>
                    </a:cubicBezTo>
                    <a:cubicBezTo>
                      <a:pt x="359902" y="155557"/>
                      <a:pt x="382773" y="116958"/>
                      <a:pt x="382773" y="116958"/>
                    </a:cubicBezTo>
                    <a:cubicBezTo>
                      <a:pt x="389861" y="95693"/>
                      <a:pt x="408434" y="75143"/>
                      <a:pt x="404038" y="53163"/>
                    </a:cubicBezTo>
                    <a:lnTo>
                      <a:pt x="393405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36360088-0F19-4C43-6FCA-7BBC2CC6AC26}"/>
                  </a:ext>
                </a:extLst>
              </p:cNvPr>
              <p:cNvSpPr/>
              <p:nvPr/>
            </p:nvSpPr>
            <p:spPr>
              <a:xfrm>
                <a:off x="2651533" y="4485081"/>
                <a:ext cx="64177" cy="53163"/>
              </a:xfrm>
              <a:custGeom>
                <a:avLst/>
                <a:gdLst>
                  <a:gd name="connsiteX0" fmla="*/ 64177 w 64177"/>
                  <a:gd name="connsiteY0" fmla="*/ 0 h 53163"/>
                  <a:gd name="connsiteX1" fmla="*/ 382 w 64177"/>
                  <a:gd name="connsiteY1" fmla="*/ 42530 h 53163"/>
                  <a:gd name="connsiteX2" fmla="*/ 382 w 64177"/>
                  <a:gd name="connsiteY2" fmla="*/ 53163 h 5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177" h="53163">
                    <a:moveTo>
                      <a:pt x="64177" y="0"/>
                    </a:moveTo>
                    <a:cubicBezTo>
                      <a:pt x="6961" y="11444"/>
                      <a:pt x="12427" y="-5651"/>
                      <a:pt x="382" y="42530"/>
                    </a:cubicBezTo>
                    <a:cubicBezTo>
                      <a:pt x="-478" y="45969"/>
                      <a:pt x="382" y="49619"/>
                      <a:pt x="382" y="5316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C22B3A95-4DB4-1BCD-FBD0-88C026237309}"/>
                  </a:ext>
                </a:extLst>
              </p:cNvPr>
              <p:cNvSpPr/>
              <p:nvPr/>
            </p:nvSpPr>
            <p:spPr>
              <a:xfrm>
                <a:off x="2098046" y="4633820"/>
                <a:ext cx="394379" cy="372257"/>
              </a:xfrm>
              <a:custGeom>
                <a:avLst/>
                <a:gdLst>
                  <a:gd name="connsiteX0" fmla="*/ 373114 w 373114"/>
                  <a:gd name="connsiteY0" fmla="*/ 0 h 340242"/>
                  <a:gd name="connsiteX1" fmla="*/ 298686 w 373114"/>
                  <a:gd name="connsiteY1" fmla="*/ 95693 h 340242"/>
                  <a:gd name="connsiteX2" fmla="*/ 266789 w 373114"/>
                  <a:gd name="connsiteY2" fmla="*/ 106325 h 340242"/>
                  <a:gd name="connsiteX3" fmla="*/ 234891 w 373114"/>
                  <a:gd name="connsiteY3" fmla="*/ 127590 h 340242"/>
                  <a:gd name="connsiteX4" fmla="*/ 202993 w 373114"/>
                  <a:gd name="connsiteY4" fmla="*/ 138223 h 340242"/>
                  <a:gd name="connsiteX5" fmla="*/ 139198 w 373114"/>
                  <a:gd name="connsiteY5" fmla="*/ 180753 h 340242"/>
                  <a:gd name="connsiteX6" fmla="*/ 107300 w 373114"/>
                  <a:gd name="connsiteY6" fmla="*/ 202018 h 340242"/>
                  <a:gd name="connsiteX7" fmla="*/ 43505 w 373114"/>
                  <a:gd name="connsiteY7" fmla="*/ 233916 h 340242"/>
                  <a:gd name="connsiteX8" fmla="*/ 32872 w 373114"/>
                  <a:gd name="connsiteY8" fmla="*/ 265814 h 340242"/>
                  <a:gd name="connsiteX9" fmla="*/ 975 w 373114"/>
                  <a:gd name="connsiteY9" fmla="*/ 287079 h 340242"/>
                  <a:gd name="connsiteX10" fmla="*/ 11607 w 373114"/>
                  <a:gd name="connsiteY10" fmla="*/ 340242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114" h="340242">
                    <a:moveTo>
                      <a:pt x="373114" y="0"/>
                    </a:moveTo>
                    <a:cubicBezTo>
                      <a:pt x="360352" y="21270"/>
                      <a:pt x="327258" y="86169"/>
                      <a:pt x="298686" y="95693"/>
                    </a:cubicBezTo>
                    <a:lnTo>
                      <a:pt x="266789" y="106325"/>
                    </a:lnTo>
                    <a:cubicBezTo>
                      <a:pt x="256156" y="113413"/>
                      <a:pt x="246321" y="121875"/>
                      <a:pt x="234891" y="127590"/>
                    </a:cubicBezTo>
                    <a:cubicBezTo>
                      <a:pt x="224866" y="132602"/>
                      <a:pt x="212790" y="132780"/>
                      <a:pt x="202993" y="138223"/>
                    </a:cubicBezTo>
                    <a:cubicBezTo>
                      <a:pt x="180652" y="150635"/>
                      <a:pt x="160463" y="166576"/>
                      <a:pt x="139198" y="180753"/>
                    </a:cubicBezTo>
                    <a:cubicBezTo>
                      <a:pt x="128565" y="187841"/>
                      <a:pt x="119423" y="197977"/>
                      <a:pt x="107300" y="202018"/>
                    </a:cubicBezTo>
                    <a:cubicBezTo>
                      <a:pt x="63280" y="216692"/>
                      <a:pt x="84728" y="206434"/>
                      <a:pt x="43505" y="233916"/>
                    </a:cubicBezTo>
                    <a:cubicBezTo>
                      <a:pt x="39961" y="244549"/>
                      <a:pt x="39873" y="257062"/>
                      <a:pt x="32872" y="265814"/>
                    </a:cubicBezTo>
                    <a:cubicBezTo>
                      <a:pt x="24889" y="275792"/>
                      <a:pt x="4486" y="274792"/>
                      <a:pt x="975" y="287079"/>
                    </a:cubicBezTo>
                    <a:cubicBezTo>
                      <a:pt x="-3990" y="304456"/>
                      <a:pt x="11607" y="340242"/>
                      <a:pt x="11607" y="34024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EA076E5D-6AA8-1FCA-625B-3D27E3DD853B}"/>
                  </a:ext>
                </a:extLst>
              </p:cNvPr>
              <p:cNvSpPr/>
              <p:nvPr/>
            </p:nvSpPr>
            <p:spPr>
              <a:xfrm>
                <a:off x="2341996" y="4772160"/>
                <a:ext cx="44105" cy="244549"/>
              </a:xfrm>
              <a:custGeom>
                <a:avLst/>
                <a:gdLst>
                  <a:gd name="connsiteX0" fmla="*/ 44105 w 44105"/>
                  <a:gd name="connsiteY0" fmla="*/ 0 h 244549"/>
                  <a:gd name="connsiteX1" fmla="*/ 1575 w 44105"/>
                  <a:gd name="connsiteY1" fmla="*/ 53163 h 244549"/>
                  <a:gd name="connsiteX2" fmla="*/ 12207 w 44105"/>
                  <a:gd name="connsiteY2" fmla="*/ 116958 h 244549"/>
                  <a:gd name="connsiteX3" fmla="*/ 33472 w 44105"/>
                  <a:gd name="connsiteY3" fmla="*/ 180754 h 244549"/>
                  <a:gd name="connsiteX4" fmla="*/ 44105 w 44105"/>
                  <a:gd name="connsiteY4" fmla="*/ 212651 h 244549"/>
                  <a:gd name="connsiteX5" fmla="*/ 44105 w 44105"/>
                  <a:gd name="connsiteY5" fmla="*/ 244549 h 244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105" h="244549">
                    <a:moveTo>
                      <a:pt x="44105" y="0"/>
                    </a:moveTo>
                    <a:cubicBezTo>
                      <a:pt x="29928" y="17721"/>
                      <a:pt x="7546" y="31269"/>
                      <a:pt x="1575" y="53163"/>
                    </a:cubicBezTo>
                    <a:cubicBezTo>
                      <a:pt x="-4097" y="73962"/>
                      <a:pt x="6978" y="96043"/>
                      <a:pt x="12207" y="116958"/>
                    </a:cubicBezTo>
                    <a:cubicBezTo>
                      <a:pt x="17643" y="138704"/>
                      <a:pt x="26383" y="159489"/>
                      <a:pt x="33472" y="180754"/>
                    </a:cubicBezTo>
                    <a:cubicBezTo>
                      <a:pt x="37016" y="191386"/>
                      <a:pt x="44105" y="201443"/>
                      <a:pt x="44105" y="212651"/>
                    </a:cubicBezTo>
                    <a:lnTo>
                      <a:pt x="44105" y="244549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8607604F-224A-E0D8-8B89-67FFEC29DC30}"/>
                  </a:ext>
                </a:extLst>
              </p:cNvPr>
              <p:cNvSpPr/>
              <p:nvPr/>
            </p:nvSpPr>
            <p:spPr>
              <a:xfrm>
                <a:off x="1769395" y="4846588"/>
                <a:ext cx="425320" cy="91638"/>
              </a:xfrm>
              <a:custGeom>
                <a:avLst/>
                <a:gdLst>
                  <a:gd name="connsiteX0" fmla="*/ 425320 w 425320"/>
                  <a:gd name="connsiteY0" fmla="*/ 21265 h 91638"/>
                  <a:gd name="connsiteX1" fmla="*/ 372157 w 425320"/>
                  <a:gd name="connsiteY1" fmla="*/ 10633 h 91638"/>
                  <a:gd name="connsiteX2" fmla="*/ 329627 w 425320"/>
                  <a:gd name="connsiteY2" fmla="*/ 0 h 91638"/>
                  <a:gd name="connsiteX3" fmla="*/ 276464 w 425320"/>
                  <a:gd name="connsiteY3" fmla="*/ 10633 h 91638"/>
                  <a:gd name="connsiteX4" fmla="*/ 138241 w 425320"/>
                  <a:gd name="connsiteY4" fmla="*/ 21265 h 91638"/>
                  <a:gd name="connsiteX5" fmla="*/ 53180 w 425320"/>
                  <a:gd name="connsiteY5" fmla="*/ 31898 h 91638"/>
                  <a:gd name="connsiteX6" fmla="*/ 17 w 425320"/>
                  <a:gd name="connsiteY6" fmla="*/ 74428 h 9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5320" h="91638">
                    <a:moveTo>
                      <a:pt x="425320" y="21265"/>
                    </a:moveTo>
                    <a:cubicBezTo>
                      <a:pt x="407599" y="17721"/>
                      <a:pt x="389799" y="14553"/>
                      <a:pt x="372157" y="10633"/>
                    </a:cubicBezTo>
                    <a:cubicBezTo>
                      <a:pt x="357892" y="7463"/>
                      <a:pt x="344240" y="0"/>
                      <a:pt x="329627" y="0"/>
                    </a:cubicBezTo>
                    <a:cubicBezTo>
                      <a:pt x="311555" y="0"/>
                      <a:pt x="294425" y="8637"/>
                      <a:pt x="276464" y="10633"/>
                    </a:cubicBezTo>
                    <a:cubicBezTo>
                      <a:pt x="230536" y="15736"/>
                      <a:pt x="184243" y="16884"/>
                      <a:pt x="138241" y="21265"/>
                    </a:cubicBezTo>
                    <a:cubicBezTo>
                      <a:pt x="109795" y="23974"/>
                      <a:pt x="81534" y="28354"/>
                      <a:pt x="53180" y="31898"/>
                    </a:cubicBezTo>
                    <a:cubicBezTo>
                      <a:pt x="-2489" y="87567"/>
                      <a:pt x="17" y="110122"/>
                      <a:pt x="17" y="7442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C1981964-9F50-2C7D-1BDE-011D30E6CD05}"/>
                  </a:ext>
                </a:extLst>
              </p:cNvPr>
              <p:cNvSpPr/>
              <p:nvPr/>
            </p:nvSpPr>
            <p:spPr>
              <a:xfrm>
                <a:off x="1535496" y="4687100"/>
                <a:ext cx="95874" cy="223283"/>
              </a:xfrm>
              <a:custGeom>
                <a:avLst/>
                <a:gdLst>
                  <a:gd name="connsiteX0" fmla="*/ 0 w 95874"/>
                  <a:gd name="connsiteY0" fmla="*/ 0 h 223283"/>
                  <a:gd name="connsiteX1" fmla="*/ 31898 w 95874"/>
                  <a:gd name="connsiteY1" fmla="*/ 85060 h 223283"/>
                  <a:gd name="connsiteX2" fmla="*/ 85061 w 95874"/>
                  <a:gd name="connsiteY2" fmla="*/ 170121 h 223283"/>
                  <a:gd name="connsiteX3" fmla="*/ 85061 w 95874"/>
                  <a:gd name="connsiteY3" fmla="*/ 223283 h 2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874" h="223283">
                    <a:moveTo>
                      <a:pt x="0" y="0"/>
                    </a:moveTo>
                    <a:cubicBezTo>
                      <a:pt x="25209" y="126041"/>
                      <a:pt x="-7926" y="-4545"/>
                      <a:pt x="31898" y="85060"/>
                    </a:cubicBezTo>
                    <a:cubicBezTo>
                      <a:pt x="69191" y="168971"/>
                      <a:pt x="27678" y="131866"/>
                      <a:pt x="85061" y="170121"/>
                    </a:cubicBezTo>
                    <a:cubicBezTo>
                      <a:pt x="98199" y="209536"/>
                      <a:pt x="100705" y="191994"/>
                      <a:pt x="85061" y="223283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D6CFDDBE-BB3E-7724-7A70-24A415C4ED68}"/>
                  </a:ext>
                </a:extLst>
              </p:cNvPr>
              <p:cNvSpPr/>
              <p:nvPr/>
            </p:nvSpPr>
            <p:spPr>
              <a:xfrm>
                <a:off x="3406826" y="4187370"/>
                <a:ext cx="138224" cy="414669"/>
              </a:xfrm>
              <a:custGeom>
                <a:avLst/>
                <a:gdLst>
                  <a:gd name="connsiteX0" fmla="*/ 138224 w 138224"/>
                  <a:gd name="connsiteY0" fmla="*/ 414669 h 414669"/>
                  <a:gd name="connsiteX1" fmla="*/ 116959 w 138224"/>
                  <a:gd name="connsiteY1" fmla="*/ 361507 h 414669"/>
                  <a:gd name="connsiteX2" fmla="*/ 95693 w 138224"/>
                  <a:gd name="connsiteY2" fmla="*/ 340241 h 414669"/>
                  <a:gd name="connsiteX3" fmla="*/ 74428 w 138224"/>
                  <a:gd name="connsiteY3" fmla="*/ 265813 h 414669"/>
                  <a:gd name="connsiteX4" fmla="*/ 21266 w 138224"/>
                  <a:gd name="connsiteY4" fmla="*/ 202018 h 414669"/>
                  <a:gd name="connsiteX5" fmla="*/ 0 w 138224"/>
                  <a:gd name="connsiteY5" fmla="*/ 159488 h 414669"/>
                  <a:gd name="connsiteX6" fmla="*/ 21266 w 138224"/>
                  <a:gd name="connsiteY6" fmla="*/ 74427 h 414669"/>
                  <a:gd name="connsiteX7" fmla="*/ 31898 w 138224"/>
                  <a:gd name="connsiteY7" fmla="*/ 42530 h 414669"/>
                  <a:gd name="connsiteX8" fmla="*/ 21266 w 138224"/>
                  <a:gd name="connsiteY8" fmla="*/ 0 h 41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224" h="414669">
                    <a:moveTo>
                      <a:pt x="138224" y="414669"/>
                    </a:moveTo>
                    <a:cubicBezTo>
                      <a:pt x="131136" y="396948"/>
                      <a:pt x="126428" y="378078"/>
                      <a:pt x="116959" y="361507"/>
                    </a:cubicBezTo>
                    <a:cubicBezTo>
                      <a:pt x="111985" y="352803"/>
                      <a:pt x="100851" y="348837"/>
                      <a:pt x="95693" y="340241"/>
                    </a:cubicBezTo>
                    <a:cubicBezTo>
                      <a:pt x="85351" y="323004"/>
                      <a:pt x="81376" y="282025"/>
                      <a:pt x="74428" y="265813"/>
                    </a:cubicBezTo>
                    <a:cubicBezTo>
                      <a:pt x="56349" y="223630"/>
                      <a:pt x="48634" y="240334"/>
                      <a:pt x="21266" y="202018"/>
                    </a:cubicBezTo>
                    <a:cubicBezTo>
                      <a:pt x="12053" y="189120"/>
                      <a:pt x="7089" y="173665"/>
                      <a:pt x="0" y="159488"/>
                    </a:cubicBezTo>
                    <a:cubicBezTo>
                      <a:pt x="7089" y="131134"/>
                      <a:pt x="13576" y="102624"/>
                      <a:pt x="21266" y="74427"/>
                    </a:cubicBezTo>
                    <a:cubicBezTo>
                      <a:pt x="24215" y="63614"/>
                      <a:pt x="31898" y="53737"/>
                      <a:pt x="31898" y="42530"/>
                    </a:cubicBezTo>
                    <a:cubicBezTo>
                      <a:pt x="31898" y="27917"/>
                      <a:pt x="21266" y="0"/>
                      <a:pt x="21266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A83B0012-BD36-4516-9AC9-1692D90CBBF5}"/>
                  </a:ext>
                </a:extLst>
              </p:cNvPr>
              <p:cNvSpPr/>
              <p:nvPr/>
            </p:nvSpPr>
            <p:spPr>
              <a:xfrm>
                <a:off x="3491887" y="4091677"/>
                <a:ext cx="244549" cy="404037"/>
              </a:xfrm>
              <a:custGeom>
                <a:avLst/>
                <a:gdLst>
                  <a:gd name="connsiteX0" fmla="*/ 0 w 244549"/>
                  <a:gd name="connsiteY0" fmla="*/ 404037 h 404037"/>
                  <a:gd name="connsiteX1" fmla="*/ 31898 w 244549"/>
                  <a:gd name="connsiteY1" fmla="*/ 308344 h 404037"/>
                  <a:gd name="connsiteX2" fmla="*/ 42530 w 244549"/>
                  <a:gd name="connsiteY2" fmla="*/ 276446 h 404037"/>
                  <a:gd name="connsiteX3" fmla="*/ 63795 w 244549"/>
                  <a:gd name="connsiteY3" fmla="*/ 244548 h 404037"/>
                  <a:gd name="connsiteX4" fmla="*/ 85060 w 244549"/>
                  <a:gd name="connsiteY4" fmla="*/ 180753 h 404037"/>
                  <a:gd name="connsiteX5" fmla="*/ 159488 w 244549"/>
                  <a:gd name="connsiteY5" fmla="*/ 138223 h 404037"/>
                  <a:gd name="connsiteX6" fmla="*/ 170121 w 244549"/>
                  <a:gd name="connsiteY6" fmla="*/ 106325 h 404037"/>
                  <a:gd name="connsiteX7" fmla="*/ 180753 w 244549"/>
                  <a:gd name="connsiteY7" fmla="*/ 31897 h 404037"/>
                  <a:gd name="connsiteX8" fmla="*/ 212651 w 244549"/>
                  <a:gd name="connsiteY8" fmla="*/ 21265 h 404037"/>
                  <a:gd name="connsiteX9" fmla="*/ 244549 w 244549"/>
                  <a:gd name="connsiteY9" fmla="*/ 0 h 404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4549" h="404037">
                    <a:moveTo>
                      <a:pt x="0" y="404037"/>
                    </a:moveTo>
                    <a:lnTo>
                      <a:pt x="31898" y="308344"/>
                    </a:lnTo>
                    <a:cubicBezTo>
                      <a:pt x="35442" y="297711"/>
                      <a:pt x="36313" y="285771"/>
                      <a:pt x="42530" y="276446"/>
                    </a:cubicBezTo>
                    <a:cubicBezTo>
                      <a:pt x="49618" y="265813"/>
                      <a:pt x="58605" y="256225"/>
                      <a:pt x="63795" y="244548"/>
                    </a:cubicBezTo>
                    <a:cubicBezTo>
                      <a:pt x="72899" y="224065"/>
                      <a:pt x="66409" y="193187"/>
                      <a:pt x="85060" y="180753"/>
                    </a:cubicBezTo>
                    <a:cubicBezTo>
                      <a:pt x="130146" y="150696"/>
                      <a:pt x="105528" y="165203"/>
                      <a:pt x="159488" y="138223"/>
                    </a:cubicBezTo>
                    <a:cubicBezTo>
                      <a:pt x="163032" y="127590"/>
                      <a:pt x="167923" y="117315"/>
                      <a:pt x="170121" y="106325"/>
                    </a:cubicBezTo>
                    <a:cubicBezTo>
                      <a:pt x="175036" y="81750"/>
                      <a:pt x="169545" y="54312"/>
                      <a:pt x="180753" y="31897"/>
                    </a:cubicBezTo>
                    <a:cubicBezTo>
                      <a:pt x="185765" y="21872"/>
                      <a:pt x="202018" y="24809"/>
                      <a:pt x="212651" y="21265"/>
                    </a:cubicBezTo>
                    <a:lnTo>
                      <a:pt x="244549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AE08E129-5C6B-3068-6CED-45B4615BE010}"/>
                  </a:ext>
                </a:extLst>
              </p:cNvPr>
              <p:cNvSpPr/>
              <p:nvPr/>
            </p:nvSpPr>
            <p:spPr>
              <a:xfrm>
                <a:off x="3502519" y="4198002"/>
                <a:ext cx="520996" cy="350875"/>
              </a:xfrm>
              <a:custGeom>
                <a:avLst/>
                <a:gdLst>
                  <a:gd name="connsiteX0" fmla="*/ 0 w 520996"/>
                  <a:gd name="connsiteY0" fmla="*/ 350875 h 350875"/>
                  <a:gd name="connsiteX1" fmla="*/ 63796 w 520996"/>
                  <a:gd name="connsiteY1" fmla="*/ 340242 h 350875"/>
                  <a:gd name="connsiteX2" fmla="*/ 106326 w 520996"/>
                  <a:gd name="connsiteY2" fmla="*/ 329609 h 350875"/>
                  <a:gd name="connsiteX3" fmla="*/ 233917 w 520996"/>
                  <a:gd name="connsiteY3" fmla="*/ 318977 h 350875"/>
                  <a:gd name="connsiteX4" fmla="*/ 265814 w 520996"/>
                  <a:gd name="connsiteY4" fmla="*/ 244549 h 350875"/>
                  <a:gd name="connsiteX5" fmla="*/ 287080 w 520996"/>
                  <a:gd name="connsiteY5" fmla="*/ 223284 h 350875"/>
                  <a:gd name="connsiteX6" fmla="*/ 329610 w 520996"/>
                  <a:gd name="connsiteY6" fmla="*/ 159488 h 350875"/>
                  <a:gd name="connsiteX7" fmla="*/ 340242 w 520996"/>
                  <a:gd name="connsiteY7" fmla="*/ 127591 h 350875"/>
                  <a:gd name="connsiteX8" fmla="*/ 414670 w 520996"/>
                  <a:gd name="connsiteY8" fmla="*/ 53163 h 350875"/>
                  <a:gd name="connsiteX9" fmla="*/ 489098 w 520996"/>
                  <a:gd name="connsiteY9" fmla="*/ 31898 h 350875"/>
                  <a:gd name="connsiteX10" fmla="*/ 520996 w 520996"/>
                  <a:gd name="connsiteY10" fmla="*/ 21265 h 350875"/>
                  <a:gd name="connsiteX11" fmla="*/ 520996 w 520996"/>
                  <a:gd name="connsiteY11" fmla="*/ 0 h 3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20996" h="350875">
                    <a:moveTo>
                      <a:pt x="0" y="350875"/>
                    </a:moveTo>
                    <a:cubicBezTo>
                      <a:pt x="21265" y="347331"/>
                      <a:pt x="42656" y="344470"/>
                      <a:pt x="63796" y="340242"/>
                    </a:cubicBezTo>
                    <a:cubicBezTo>
                      <a:pt x="78125" y="337376"/>
                      <a:pt x="91826" y="331422"/>
                      <a:pt x="106326" y="329609"/>
                    </a:cubicBezTo>
                    <a:cubicBezTo>
                      <a:pt x="148674" y="324316"/>
                      <a:pt x="191387" y="322521"/>
                      <a:pt x="233917" y="318977"/>
                    </a:cubicBezTo>
                    <a:cubicBezTo>
                      <a:pt x="311329" y="202857"/>
                      <a:pt x="197146" y="381883"/>
                      <a:pt x="265814" y="244549"/>
                    </a:cubicBezTo>
                    <a:cubicBezTo>
                      <a:pt x="270297" y="235583"/>
                      <a:pt x="281065" y="231304"/>
                      <a:pt x="287080" y="223284"/>
                    </a:cubicBezTo>
                    <a:cubicBezTo>
                      <a:pt x="302415" y="202838"/>
                      <a:pt x="329610" y="159488"/>
                      <a:pt x="329610" y="159488"/>
                    </a:cubicBezTo>
                    <a:cubicBezTo>
                      <a:pt x="333154" y="148856"/>
                      <a:pt x="335230" y="137615"/>
                      <a:pt x="340242" y="127591"/>
                    </a:cubicBezTo>
                    <a:cubicBezTo>
                      <a:pt x="355747" y="96580"/>
                      <a:pt x="383659" y="68669"/>
                      <a:pt x="414670" y="53163"/>
                    </a:cubicBezTo>
                    <a:cubicBezTo>
                      <a:pt x="431669" y="44663"/>
                      <a:pt x="473194" y="36442"/>
                      <a:pt x="489098" y="31898"/>
                    </a:cubicBezTo>
                    <a:cubicBezTo>
                      <a:pt x="499875" y="28819"/>
                      <a:pt x="513071" y="29190"/>
                      <a:pt x="520996" y="21265"/>
                    </a:cubicBezTo>
                    <a:lnTo>
                      <a:pt x="520996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624174F4-2C78-E8B9-3AD7-B92DC5DED523}"/>
                  </a:ext>
                </a:extLst>
              </p:cNvPr>
              <p:cNvSpPr/>
              <p:nvPr/>
            </p:nvSpPr>
            <p:spPr>
              <a:xfrm>
                <a:off x="4257431" y="4229900"/>
                <a:ext cx="191386" cy="372139"/>
              </a:xfrm>
              <a:custGeom>
                <a:avLst/>
                <a:gdLst>
                  <a:gd name="connsiteX0" fmla="*/ 191386 w 191386"/>
                  <a:gd name="connsiteY0" fmla="*/ 372139 h 372139"/>
                  <a:gd name="connsiteX1" fmla="*/ 138223 w 191386"/>
                  <a:gd name="connsiteY1" fmla="*/ 329609 h 372139"/>
                  <a:gd name="connsiteX2" fmla="*/ 74428 w 191386"/>
                  <a:gd name="connsiteY2" fmla="*/ 265814 h 372139"/>
                  <a:gd name="connsiteX3" fmla="*/ 53163 w 191386"/>
                  <a:gd name="connsiteY3" fmla="*/ 202018 h 372139"/>
                  <a:gd name="connsiteX4" fmla="*/ 31898 w 191386"/>
                  <a:gd name="connsiteY4" fmla="*/ 95693 h 372139"/>
                  <a:gd name="connsiteX5" fmla="*/ 10633 w 191386"/>
                  <a:gd name="connsiteY5" fmla="*/ 21265 h 372139"/>
                  <a:gd name="connsiteX6" fmla="*/ 0 w 191386"/>
                  <a:gd name="connsiteY6" fmla="*/ 0 h 372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386" h="372139">
                    <a:moveTo>
                      <a:pt x="191386" y="372139"/>
                    </a:moveTo>
                    <a:cubicBezTo>
                      <a:pt x="173665" y="357962"/>
                      <a:pt x="155015" y="344875"/>
                      <a:pt x="138223" y="329609"/>
                    </a:cubicBezTo>
                    <a:cubicBezTo>
                      <a:pt x="115971" y="309380"/>
                      <a:pt x="74428" y="265814"/>
                      <a:pt x="74428" y="265814"/>
                    </a:cubicBezTo>
                    <a:cubicBezTo>
                      <a:pt x="67340" y="244549"/>
                      <a:pt x="56333" y="224208"/>
                      <a:pt x="53163" y="202018"/>
                    </a:cubicBezTo>
                    <a:cubicBezTo>
                      <a:pt x="35018" y="75008"/>
                      <a:pt x="53105" y="169918"/>
                      <a:pt x="31898" y="95693"/>
                    </a:cubicBezTo>
                    <a:cubicBezTo>
                      <a:pt x="21820" y="60420"/>
                      <a:pt x="23375" y="53121"/>
                      <a:pt x="10633" y="21265"/>
                    </a:cubicBezTo>
                    <a:cubicBezTo>
                      <a:pt x="7690" y="13907"/>
                      <a:pt x="3544" y="7088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7EC4692A-3F15-756D-0FA0-3AC552CD11D2}"/>
                  </a:ext>
                </a:extLst>
              </p:cNvPr>
              <p:cNvSpPr/>
              <p:nvPr/>
            </p:nvSpPr>
            <p:spPr>
              <a:xfrm>
                <a:off x="4342492" y="4357490"/>
                <a:ext cx="223283" cy="233917"/>
              </a:xfrm>
              <a:custGeom>
                <a:avLst/>
                <a:gdLst>
                  <a:gd name="connsiteX0" fmla="*/ 63795 w 223283"/>
                  <a:gd name="connsiteY0" fmla="*/ 233917 h 233917"/>
                  <a:gd name="connsiteX1" fmla="*/ 42530 w 223283"/>
                  <a:gd name="connsiteY1" fmla="*/ 180754 h 233917"/>
                  <a:gd name="connsiteX2" fmla="*/ 0 w 223283"/>
                  <a:gd name="connsiteY2" fmla="*/ 116959 h 233917"/>
                  <a:gd name="connsiteX3" fmla="*/ 42530 w 223283"/>
                  <a:gd name="connsiteY3" fmla="*/ 63796 h 233917"/>
                  <a:gd name="connsiteX4" fmla="*/ 116958 w 223283"/>
                  <a:gd name="connsiteY4" fmla="*/ 21266 h 233917"/>
                  <a:gd name="connsiteX5" fmla="*/ 223283 w 223283"/>
                  <a:gd name="connsiteY5" fmla="*/ 0 h 23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3283" h="233917">
                    <a:moveTo>
                      <a:pt x="63795" y="233917"/>
                    </a:moveTo>
                    <a:cubicBezTo>
                      <a:pt x="56707" y="216196"/>
                      <a:pt x="51669" y="197510"/>
                      <a:pt x="42530" y="180754"/>
                    </a:cubicBezTo>
                    <a:cubicBezTo>
                      <a:pt x="30292" y="158317"/>
                      <a:pt x="0" y="116959"/>
                      <a:pt x="0" y="116959"/>
                    </a:cubicBezTo>
                    <a:cubicBezTo>
                      <a:pt x="20698" y="54860"/>
                      <a:pt x="-5564" y="111890"/>
                      <a:pt x="42530" y="63796"/>
                    </a:cubicBezTo>
                    <a:cubicBezTo>
                      <a:pt x="88976" y="17350"/>
                      <a:pt x="29830" y="33713"/>
                      <a:pt x="116958" y="21266"/>
                    </a:cubicBezTo>
                    <a:cubicBezTo>
                      <a:pt x="221360" y="6352"/>
                      <a:pt x="189376" y="33910"/>
                      <a:pt x="223283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BCF8811B-FCD9-E647-B956-66333E39441F}"/>
                  </a:ext>
                </a:extLst>
              </p:cNvPr>
              <p:cNvSpPr/>
              <p:nvPr/>
            </p:nvSpPr>
            <p:spPr>
              <a:xfrm>
                <a:off x="4076678" y="4312723"/>
                <a:ext cx="329609" cy="278684"/>
              </a:xfrm>
              <a:custGeom>
                <a:avLst/>
                <a:gdLst>
                  <a:gd name="connsiteX0" fmla="*/ 329609 w 329609"/>
                  <a:gd name="connsiteY0" fmla="*/ 278684 h 278684"/>
                  <a:gd name="connsiteX1" fmla="*/ 244548 w 329609"/>
                  <a:gd name="connsiteY1" fmla="*/ 225521 h 278684"/>
                  <a:gd name="connsiteX2" fmla="*/ 159488 w 329609"/>
                  <a:gd name="connsiteY2" fmla="*/ 161726 h 278684"/>
                  <a:gd name="connsiteX3" fmla="*/ 95693 w 329609"/>
                  <a:gd name="connsiteY3" fmla="*/ 119195 h 278684"/>
                  <a:gd name="connsiteX4" fmla="*/ 31897 w 329609"/>
                  <a:gd name="connsiteY4" fmla="*/ 66033 h 278684"/>
                  <a:gd name="connsiteX5" fmla="*/ 0 w 329609"/>
                  <a:gd name="connsiteY5" fmla="*/ 23502 h 278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609" h="278684">
                    <a:moveTo>
                      <a:pt x="329609" y="278684"/>
                    </a:moveTo>
                    <a:cubicBezTo>
                      <a:pt x="237434" y="241814"/>
                      <a:pt x="309678" y="278809"/>
                      <a:pt x="244548" y="225521"/>
                    </a:cubicBezTo>
                    <a:cubicBezTo>
                      <a:pt x="217118" y="203078"/>
                      <a:pt x="188977" y="181386"/>
                      <a:pt x="159488" y="161726"/>
                    </a:cubicBezTo>
                    <a:cubicBezTo>
                      <a:pt x="138223" y="147549"/>
                      <a:pt x="113765" y="137267"/>
                      <a:pt x="95693" y="119195"/>
                    </a:cubicBezTo>
                    <a:cubicBezTo>
                      <a:pt x="54759" y="78262"/>
                      <a:pt x="76306" y="95639"/>
                      <a:pt x="31897" y="66033"/>
                    </a:cubicBezTo>
                    <a:cubicBezTo>
                      <a:pt x="8126" y="-5281"/>
                      <a:pt x="20656" y="-17812"/>
                      <a:pt x="0" y="2350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E9429DBF-6B07-2DD7-777C-7889E45D7F5A}"/>
                  </a:ext>
                </a:extLst>
              </p:cNvPr>
              <p:cNvSpPr/>
              <p:nvPr/>
            </p:nvSpPr>
            <p:spPr>
              <a:xfrm>
                <a:off x="3002789" y="4665834"/>
                <a:ext cx="191386" cy="318977"/>
              </a:xfrm>
              <a:custGeom>
                <a:avLst/>
                <a:gdLst>
                  <a:gd name="connsiteX0" fmla="*/ 148856 w 148856"/>
                  <a:gd name="connsiteY0" fmla="*/ 0 h 265814"/>
                  <a:gd name="connsiteX1" fmla="*/ 95693 w 148856"/>
                  <a:gd name="connsiteY1" fmla="*/ 42531 h 265814"/>
                  <a:gd name="connsiteX2" fmla="*/ 42530 w 148856"/>
                  <a:gd name="connsiteY2" fmla="*/ 53163 h 265814"/>
                  <a:gd name="connsiteX3" fmla="*/ 10633 w 148856"/>
                  <a:gd name="connsiteY3" fmla="*/ 74428 h 265814"/>
                  <a:gd name="connsiteX4" fmla="*/ 0 w 148856"/>
                  <a:gd name="connsiteY4" fmla="*/ 106326 h 265814"/>
                  <a:gd name="connsiteX5" fmla="*/ 31898 w 148856"/>
                  <a:gd name="connsiteY5" fmla="*/ 180754 h 265814"/>
                  <a:gd name="connsiteX6" fmla="*/ 63796 w 148856"/>
                  <a:gd name="connsiteY6" fmla="*/ 212652 h 265814"/>
                  <a:gd name="connsiteX7" fmla="*/ 74428 w 148856"/>
                  <a:gd name="connsiteY7" fmla="*/ 244549 h 265814"/>
                  <a:gd name="connsiteX8" fmla="*/ 106326 w 148856"/>
                  <a:gd name="connsiteY8" fmla="*/ 265814 h 265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56" h="265814">
                    <a:moveTo>
                      <a:pt x="148856" y="0"/>
                    </a:moveTo>
                    <a:cubicBezTo>
                      <a:pt x="131135" y="14177"/>
                      <a:pt x="115991" y="32382"/>
                      <a:pt x="95693" y="42531"/>
                    </a:cubicBezTo>
                    <a:cubicBezTo>
                      <a:pt x="79529" y="50613"/>
                      <a:pt x="59451" y="46818"/>
                      <a:pt x="42530" y="53163"/>
                    </a:cubicBezTo>
                    <a:cubicBezTo>
                      <a:pt x="30565" y="57650"/>
                      <a:pt x="21265" y="67340"/>
                      <a:pt x="10633" y="74428"/>
                    </a:cubicBezTo>
                    <a:cubicBezTo>
                      <a:pt x="7089" y="85061"/>
                      <a:pt x="0" y="95118"/>
                      <a:pt x="0" y="106326"/>
                    </a:cubicBezTo>
                    <a:cubicBezTo>
                      <a:pt x="0" y="134698"/>
                      <a:pt x="14536" y="159920"/>
                      <a:pt x="31898" y="180754"/>
                    </a:cubicBezTo>
                    <a:cubicBezTo>
                      <a:pt x="41524" y="192306"/>
                      <a:pt x="53163" y="202019"/>
                      <a:pt x="63796" y="212652"/>
                    </a:cubicBezTo>
                    <a:cubicBezTo>
                      <a:pt x="67340" y="223284"/>
                      <a:pt x="67427" y="235798"/>
                      <a:pt x="74428" y="244549"/>
                    </a:cubicBezTo>
                    <a:cubicBezTo>
                      <a:pt x="82411" y="254528"/>
                      <a:pt x="106326" y="265814"/>
                      <a:pt x="106326" y="26581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57BFC632-51E3-D639-CF16-790DE380B8A2}"/>
                  </a:ext>
                </a:extLst>
              </p:cNvPr>
              <p:cNvSpPr/>
              <p:nvPr/>
            </p:nvSpPr>
            <p:spPr>
              <a:xfrm>
                <a:off x="2694445" y="4825323"/>
                <a:ext cx="287079" cy="159545"/>
              </a:xfrm>
              <a:custGeom>
                <a:avLst/>
                <a:gdLst>
                  <a:gd name="connsiteX0" fmla="*/ 287079 w 287079"/>
                  <a:gd name="connsiteY0" fmla="*/ 0 h 159545"/>
                  <a:gd name="connsiteX1" fmla="*/ 233916 w 287079"/>
                  <a:gd name="connsiteY1" fmla="*/ 21265 h 159545"/>
                  <a:gd name="connsiteX2" fmla="*/ 159488 w 287079"/>
                  <a:gd name="connsiteY2" fmla="*/ 31898 h 159545"/>
                  <a:gd name="connsiteX3" fmla="*/ 127591 w 287079"/>
                  <a:gd name="connsiteY3" fmla="*/ 42530 h 159545"/>
                  <a:gd name="connsiteX4" fmla="*/ 95693 w 287079"/>
                  <a:gd name="connsiteY4" fmla="*/ 106326 h 159545"/>
                  <a:gd name="connsiteX5" fmla="*/ 85061 w 287079"/>
                  <a:gd name="connsiteY5" fmla="*/ 138223 h 159545"/>
                  <a:gd name="connsiteX6" fmla="*/ 0 w 287079"/>
                  <a:gd name="connsiteY6" fmla="*/ 159488 h 1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7079" h="159545">
                    <a:moveTo>
                      <a:pt x="287079" y="0"/>
                    </a:moveTo>
                    <a:cubicBezTo>
                      <a:pt x="269358" y="7088"/>
                      <a:pt x="252432" y="16636"/>
                      <a:pt x="233916" y="21265"/>
                    </a:cubicBezTo>
                    <a:cubicBezTo>
                      <a:pt x="209603" y="27343"/>
                      <a:pt x="184063" y="26983"/>
                      <a:pt x="159488" y="31898"/>
                    </a:cubicBezTo>
                    <a:cubicBezTo>
                      <a:pt x="148498" y="34096"/>
                      <a:pt x="138223" y="38986"/>
                      <a:pt x="127591" y="42530"/>
                    </a:cubicBezTo>
                    <a:cubicBezTo>
                      <a:pt x="100863" y="122710"/>
                      <a:pt x="136918" y="23875"/>
                      <a:pt x="95693" y="106326"/>
                    </a:cubicBezTo>
                    <a:cubicBezTo>
                      <a:pt x="90681" y="116350"/>
                      <a:pt x="94181" y="131709"/>
                      <a:pt x="85061" y="138223"/>
                    </a:cubicBezTo>
                    <a:cubicBezTo>
                      <a:pt x="52151" y="161729"/>
                      <a:pt x="31787" y="159488"/>
                      <a:pt x="0" y="159488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F7780029-CF9E-C2F9-87BB-EBF9DA8CF9AE}"/>
                  </a:ext>
                </a:extLst>
              </p:cNvPr>
              <p:cNvSpPr/>
              <p:nvPr/>
            </p:nvSpPr>
            <p:spPr>
              <a:xfrm>
                <a:off x="3201150" y="4552985"/>
                <a:ext cx="662875" cy="378739"/>
              </a:xfrm>
              <a:custGeom>
                <a:avLst/>
                <a:gdLst>
                  <a:gd name="connsiteX0" fmla="*/ 0 w 701748"/>
                  <a:gd name="connsiteY0" fmla="*/ 0 h 223359"/>
                  <a:gd name="connsiteX1" fmla="*/ 53162 w 701748"/>
                  <a:gd name="connsiteY1" fmla="*/ 31898 h 223359"/>
                  <a:gd name="connsiteX2" fmla="*/ 106325 w 701748"/>
                  <a:gd name="connsiteY2" fmla="*/ 42530 h 223359"/>
                  <a:gd name="connsiteX3" fmla="*/ 127590 w 701748"/>
                  <a:gd name="connsiteY3" fmla="*/ 74428 h 223359"/>
                  <a:gd name="connsiteX4" fmla="*/ 159488 w 701748"/>
                  <a:gd name="connsiteY4" fmla="*/ 95693 h 223359"/>
                  <a:gd name="connsiteX5" fmla="*/ 170121 w 701748"/>
                  <a:gd name="connsiteY5" fmla="*/ 127591 h 223359"/>
                  <a:gd name="connsiteX6" fmla="*/ 372139 w 701748"/>
                  <a:gd name="connsiteY6" fmla="*/ 138223 h 223359"/>
                  <a:gd name="connsiteX7" fmla="*/ 510362 w 701748"/>
                  <a:gd name="connsiteY7" fmla="*/ 127591 h 223359"/>
                  <a:gd name="connsiteX8" fmla="*/ 520995 w 701748"/>
                  <a:gd name="connsiteY8" fmla="*/ 95693 h 223359"/>
                  <a:gd name="connsiteX9" fmla="*/ 616688 w 701748"/>
                  <a:gd name="connsiteY9" fmla="*/ 95693 h 223359"/>
                  <a:gd name="connsiteX10" fmla="*/ 627321 w 701748"/>
                  <a:gd name="connsiteY10" fmla="*/ 127591 h 223359"/>
                  <a:gd name="connsiteX11" fmla="*/ 637953 w 701748"/>
                  <a:gd name="connsiteY11" fmla="*/ 191386 h 223359"/>
                  <a:gd name="connsiteX12" fmla="*/ 669851 w 701748"/>
                  <a:gd name="connsiteY12" fmla="*/ 202018 h 223359"/>
                  <a:gd name="connsiteX13" fmla="*/ 701748 w 701748"/>
                  <a:gd name="connsiteY13" fmla="*/ 223284 h 22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1748" h="223359">
                    <a:moveTo>
                      <a:pt x="0" y="0"/>
                    </a:moveTo>
                    <a:cubicBezTo>
                      <a:pt x="17721" y="10633"/>
                      <a:pt x="33974" y="24223"/>
                      <a:pt x="53162" y="31898"/>
                    </a:cubicBezTo>
                    <a:cubicBezTo>
                      <a:pt x="69941" y="38610"/>
                      <a:pt x="90634" y="33564"/>
                      <a:pt x="106325" y="42530"/>
                    </a:cubicBezTo>
                    <a:cubicBezTo>
                      <a:pt x="117420" y="48870"/>
                      <a:pt x="118554" y="65392"/>
                      <a:pt x="127590" y="74428"/>
                    </a:cubicBezTo>
                    <a:cubicBezTo>
                      <a:pt x="136626" y="83464"/>
                      <a:pt x="148855" y="88605"/>
                      <a:pt x="159488" y="95693"/>
                    </a:cubicBezTo>
                    <a:cubicBezTo>
                      <a:pt x="163032" y="106326"/>
                      <a:pt x="163120" y="118839"/>
                      <a:pt x="170121" y="127591"/>
                    </a:cubicBezTo>
                    <a:cubicBezTo>
                      <a:pt x="214077" y="182536"/>
                      <a:pt x="345848" y="140036"/>
                      <a:pt x="372139" y="138223"/>
                    </a:cubicBezTo>
                    <a:lnTo>
                      <a:pt x="510362" y="127591"/>
                    </a:lnTo>
                    <a:cubicBezTo>
                      <a:pt x="513906" y="116958"/>
                      <a:pt x="511670" y="101910"/>
                      <a:pt x="520995" y="95693"/>
                    </a:cubicBezTo>
                    <a:cubicBezTo>
                      <a:pt x="554128" y="73604"/>
                      <a:pt x="584408" y="87623"/>
                      <a:pt x="616688" y="95693"/>
                    </a:cubicBezTo>
                    <a:cubicBezTo>
                      <a:pt x="620232" y="106326"/>
                      <a:pt x="624890" y="116650"/>
                      <a:pt x="627321" y="127591"/>
                    </a:cubicBezTo>
                    <a:cubicBezTo>
                      <a:pt x="631998" y="148636"/>
                      <a:pt x="627257" y="172668"/>
                      <a:pt x="637953" y="191386"/>
                    </a:cubicBezTo>
                    <a:cubicBezTo>
                      <a:pt x="643514" y="201117"/>
                      <a:pt x="659218" y="198474"/>
                      <a:pt x="669851" y="202018"/>
                    </a:cubicBezTo>
                    <a:cubicBezTo>
                      <a:pt x="693622" y="225790"/>
                      <a:pt x="681091" y="223284"/>
                      <a:pt x="701748" y="22328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E3731B69-523B-9593-01DF-E2E13ED4D256}"/>
                  </a:ext>
                </a:extLst>
              </p:cNvPr>
              <p:cNvSpPr/>
              <p:nvPr/>
            </p:nvSpPr>
            <p:spPr>
              <a:xfrm>
                <a:off x="3055952" y="4729630"/>
                <a:ext cx="21265" cy="53163"/>
              </a:xfrm>
              <a:custGeom>
                <a:avLst/>
                <a:gdLst>
                  <a:gd name="connsiteX0" fmla="*/ 21265 w 21265"/>
                  <a:gd name="connsiteY0" fmla="*/ 53163 h 53163"/>
                  <a:gd name="connsiteX1" fmla="*/ 0 w 21265"/>
                  <a:gd name="connsiteY1" fmla="*/ 0 h 5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265" h="53163">
                    <a:moveTo>
                      <a:pt x="21265" y="53163"/>
                    </a:move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363A4777-7F7C-9004-08AD-6D2661F615B6}"/>
                  </a:ext>
                </a:extLst>
              </p:cNvPr>
              <p:cNvSpPr/>
              <p:nvPr/>
            </p:nvSpPr>
            <p:spPr>
              <a:xfrm>
                <a:off x="4360101" y="4552986"/>
                <a:ext cx="216308" cy="421194"/>
              </a:xfrm>
              <a:custGeom>
                <a:avLst/>
                <a:gdLst>
                  <a:gd name="connsiteX0" fmla="*/ 0 w 159489"/>
                  <a:gd name="connsiteY0" fmla="*/ 0 h 287079"/>
                  <a:gd name="connsiteX1" fmla="*/ 31898 w 159489"/>
                  <a:gd name="connsiteY1" fmla="*/ 53163 h 287079"/>
                  <a:gd name="connsiteX2" fmla="*/ 95693 w 159489"/>
                  <a:gd name="connsiteY2" fmla="*/ 85060 h 287079"/>
                  <a:gd name="connsiteX3" fmla="*/ 106326 w 159489"/>
                  <a:gd name="connsiteY3" fmla="*/ 116958 h 287079"/>
                  <a:gd name="connsiteX4" fmla="*/ 127591 w 159489"/>
                  <a:gd name="connsiteY4" fmla="*/ 191386 h 287079"/>
                  <a:gd name="connsiteX5" fmla="*/ 159489 w 159489"/>
                  <a:gd name="connsiteY5" fmla="*/ 287079 h 28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489" h="287079">
                    <a:moveTo>
                      <a:pt x="0" y="0"/>
                    </a:moveTo>
                    <a:cubicBezTo>
                      <a:pt x="10633" y="17721"/>
                      <a:pt x="18449" y="37472"/>
                      <a:pt x="31898" y="53163"/>
                    </a:cubicBezTo>
                    <a:cubicBezTo>
                      <a:pt x="48387" y="72400"/>
                      <a:pt x="73365" y="77618"/>
                      <a:pt x="95693" y="85060"/>
                    </a:cubicBezTo>
                    <a:cubicBezTo>
                      <a:pt x="99237" y="95693"/>
                      <a:pt x="103247" y="106181"/>
                      <a:pt x="106326" y="116958"/>
                    </a:cubicBezTo>
                    <a:cubicBezTo>
                      <a:pt x="133036" y="210440"/>
                      <a:pt x="102092" y="114885"/>
                      <a:pt x="127591" y="191386"/>
                    </a:cubicBezTo>
                    <a:cubicBezTo>
                      <a:pt x="139207" y="284310"/>
                      <a:pt x="112667" y="263667"/>
                      <a:pt x="159489" y="287079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1DE57C9-328C-62F8-07C9-603C4FF732C0}"/>
                  </a:ext>
                </a:extLst>
              </p:cNvPr>
              <p:cNvSpPr/>
              <p:nvPr/>
            </p:nvSpPr>
            <p:spPr>
              <a:xfrm>
                <a:off x="1110194" y="4304328"/>
                <a:ext cx="882502" cy="138317"/>
              </a:xfrm>
              <a:custGeom>
                <a:avLst/>
                <a:gdLst>
                  <a:gd name="connsiteX0" fmla="*/ 0 w 882502"/>
                  <a:gd name="connsiteY0" fmla="*/ 116958 h 138317"/>
                  <a:gd name="connsiteX1" fmla="*/ 53163 w 882502"/>
                  <a:gd name="connsiteY1" fmla="*/ 138223 h 138317"/>
                  <a:gd name="connsiteX2" fmla="*/ 180753 w 882502"/>
                  <a:gd name="connsiteY2" fmla="*/ 116958 h 138317"/>
                  <a:gd name="connsiteX3" fmla="*/ 223284 w 882502"/>
                  <a:gd name="connsiteY3" fmla="*/ 95693 h 138317"/>
                  <a:gd name="connsiteX4" fmla="*/ 255181 w 882502"/>
                  <a:gd name="connsiteY4" fmla="*/ 85060 h 138317"/>
                  <a:gd name="connsiteX5" fmla="*/ 287079 w 882502"/>
                  <a:gd name="connsiteY5" fmla="*/ 63795 h 138317"/>
                  <a:gd name="connsiteX6" fmla="*/ 318977 w 882502"/>
                  <a:gd name="connsiteY6" fmla="*/ 53162 h 138317"/>
                  <a:gd name="connsiteX7" fmla="*/ 350874 w 882502"/>
                  <a:gd name="connsiteY7" fmla="*/ 31897 h 138317"/>
                  <a:gd name="connsiteX8" fmla="*/ 414670 w 882502"/>
                  <a:gd name="connsiteY8" fmla="*/ 21265 h 138317"/>
                  <a:gd name="connsiteX9" fmla="*/ 520995 w 882502"/>
                  <a:gd name="connsiteY9" fmla="*/ 0 h 138317"/>
                  <a:gd name="connsiteX10" fmla="*/ 669851 w 882502"/>
                  <a:gd name="connsiteY10" fmla="*/ 10632 h 138317"/>
                  <a:gd name="connsiteX11" fmla="*/ 765544 w 882502"/>
                  <a:gd name="connsiteY11" fmla="*/ 63795 h 138317"/>
                  <a:gd name="connsiteX12" fmla="*/ 808074 w 882502"/>
                  <a:gd name="connsiteY12" fmla="*/ 74428 h 138317"/>
                  <a:gd name="connsiteX13" fmla="*/ 861237 w 882502"/>
                  <a:gd name="connsiteY13" fmla="*/ 85060 h 138317"/>
                  <a:gd name="connsiteX14" fmla="*/ 882502 w 882502"/>
                  <a:gd name="connsiteY14" fmla="*/ 106325 h 138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2502" h="138317">
                    <a:moveTo>
                      <a:pt x="0" y="116958"/>
                    </a:moveTo>
                    <a:cubicBezTo>
                      <a:pt x="17721" y="124046"/>
                      <a:pt x="34143" y="136638"/>
                      <a:pt x="53163" y="138223"/>
                    </a:cubicBezTo>
                    <a:cubicBezTo>
                      <a:pt x="71778" y="139774"/>
                      <a:pt x="156163" y="121876"/>
                      <a:pt x="180753" y="116958"/>
                    </a:cubicBezTo>
                    <a:cubicBezTo>
                      <a:pt x="194930" y="109870"/>
                      <a:pt x="208715" y="101937"/>
                      <a:pt x="223284" y="95693"/>
                    </a:cubicBezTo>
                    <a:cubicBezTo>
                      <a:pt x="233585" y="91278"/>
                      <a:pt x="245157" y="90072"/>
                      <a:pt x="255181" y="85060"/>
                    </a:cubicBezTo>
                    <a:cubicBezTo>
                      <a:pt x="266611" y="79345"/>
                      <a:pt x="275649" y="69510"/>
                      <a:pt x="287079" y="63795"/>
                    </a:cubicBezTo>
                    <a:cubicBezTo>
                      <a:pt x="297104" y="58783"/>
                      <a:pt x="308952" y="58174"/>
                      <a:pt x="318977" y="53162"/>
                    </a:cubicBezTo>
                    <a:cubicBezTo>
                      <a:pt x="330406" y="47447"/>
                      <a:pt x="338751" y="35938"/>
                      <a:pt x="350874" y="31897"/>
                    </a:cubicBezTo>
                    <a:cubicBezTo>
                      <a:pt x="371326" y="25080"/>
                      <a:pt x="393405" y="24809"/>
                      <a:pt x="414670" y="21265"/>
                    </a:cubicBezTo>
                    <a:cubicBezTo>
                      <a:pt x="453953" y="8170"/>
                      <a:pt x="472121" y="0"/>
                      <a:pt x="520995" y="0"/>
                    </a:cubicBezTo>
                    <a:cubicBezTo>
                      <a:pt x="570740" y="0"/>
                      <a:pt x="620232" y="7088"/>
                      <a:pt x="669851" y="10632"/>
                    </a:cubicBezTo>
                    <a:cubicBezTo>
                      <a:pt x="726968" y="48710"/>
                      <a:pt x="716418" y="49759"/>
                      <a:pt x="765544" y="63795"/>
                    </a:cubicBezTo>
                    <a:cubicBezTo>
                      <a:pt x="779595" y="67810"/>
                      <a:pt x="793809" y="71258"/>
                      <a:pt x="808074" y="74428"/>
                    </a:cubicBezTo>
                    <a:cubicBezTo>
                      <a:pt x="825716" y="78348"/>
                      <a:pt x="844626" y="77941"/>
                      <a:pt x="861237" y="85060"/>
                    </a:cubicBezTo>
                    <a:cubicBezTo>
                      <a:pt x="870451" y="89009"/>
                      <a:pt x="875414" y="99237"/>
                      <a:pt x="882502" y="10632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41B1E810-5E80-DDD5-C924-CA1AFB0B529B}"/>
                  </a:ext>
                </a:extLst>
              </p:cNvPr>
              <p:cNvSpPr/>
              <p:nvPr/>
            </p:nvSpPr>
            <p:spPr>
              <a:xfrm>
                <a:off x="2205347" y="4402109"/>
                <a:ext cx="1318438" cy="40442"/>
              </a:xfrm>
              <a:custGeom>
                <a:avLst/>
                <a:gdLst>
                  <a:gd name="connsiteX0" fmla="*/ 0 w 1318438"/>
                  <a:gd name="connsiteY0" fmla="*/ 19177 h 40442"/>
                  <a:gd name="connsiteX1" fmla="*/ 53163 w 1318438"/>
                  <a:gd name="connsiteY1" fmla="*/ 29809 h 40442"/>
                  <a:gd name="connsiteX2" fmla="*/ 85061 w 1318438"/>
                  <a:gd name="connsiteY2" fmla="*/ 40442 h 40442"/>
                  <a:gd name="connsiteX3" fmla="*/ 276447 w 1318438"/>
                  <a:gd name="connsiteY3" fmla="*/ 29809 h 40442"/>
                  <a:gd name="connsiteX4" fmla="*/ 542261 w 1318438"/>
                  <a:gd name="connsiteY4" fmla="*/ 19177 h 40442"/>
                  <a:gd name="connsiteX5" fmla="*/ 1318438 w 1318438"/>
                  <a:gd name="connsiteY5" fmla="*/ 8544 h 40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8438" h="40442">
                    <a:moveTo>
                      <a:pt x="0" y="19177"/>
                    </a:moveTo>
                    <a:cubicBezTo>
                      <a:pt x="17721" y="22721"/>
                      <a:pt x="35631" y="25426"/>
                      <a:pt x="53163" y="29809"/>
                    </a:cubicBezTo>
                    <a:cubicBezTo>
                      <a:pt x="64036" y="32527"/>
                      <a:pt x="73853" y="40442"/>
                      <a:pt x="85061" y="40442"/>
                    </a:cubicBezTo>
                    <a:cubicBezTo>
                      <a:pt x="148955" y="40442"/>
                      <a:pt x="212622" y="32778"/>
                      <a:pt x="276447" y="29809"/>
                    </a:cubicBezTo>
                    <a:lnTo>
                      <a:pt x="542261" y="19177"/>
                    </a:lnTo>
                    <a:cubicBezTo>
                      <a:pt x="863395" y="-16506"/>
                      <a:pt x="605860" y="8544"/>
                      <a:pt x="1318438" y="854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BB3CF545-8FEB-0BB7-F03E-1D74B3D75E27}"/>
                  </a:ext>
                </a:extLst>
              </p:cNvPr>
              <p:cNvSpPr/>
              <p:nvPr/>
            </p:nvSpPr>
            <p:spPr>
              <a:xfrm>
                <a:off x="3587580" y="4336225"/>
                <a:ext cx="733646" cy="21265"/>
              </a:xfrm>
              <a:custGeom>
                <a:avLst/>
                <a:gdLst>
                  <a:gd name="connsiteX0" fmla="*/ 0 w 733646"/>
                  <a:gd name="connsiteY0" fmla="*/ 0 h 21265"/>
                  <a:gd name="connsiteX1" fmla="*/ 53163 w 733646"/>
                  <a:gd name="connsiteY1" fmla="*/ 21265 h 21265"/>
                  <a:gd name="connsiteX2" fmla="*/ 733646 w 733646"/>
                  <a:gd name="connsiteY2" fmla="*/ 10633 h 21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646" h="21265">
                    <a:moveTo>
                      <a:pt x="0" y="0"/>
                    </a:moveTo>
                    <a:cubicBezTo>
                      <a:pt x="17721" y="7088"/>
                      <a:pt x="34079" y="20988"/>
                      <a:pt x="53163" y="21265"/>
                    </a:cubicBezTo>
                    <a:lnTo>
                      <a:pt x="733646" y="1063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91F83192-1810-9B14-D3E8-4CBC32962D32}"/>
                  </a:ext>
                </a:extLst>
              </p:cNvPr>
              <p:cNvSpPr/>
              <p:nvPr/>
            </p:nvSpPr>
            <p:spPr>
              <a:xfrm>
                <a:off x="1227152" y="4652247"/>
                <a:ext cx="1169581" cy="141178"/>
              </a:xfrm>
              <a:custGeom>
                <a:avLst/>
                <a:gdLst>
                  <a:gd name="connsiteX0" fmla="*/ 0 w 1169581"/>
                  <a:gd name="connsiteY0" fmla="*/ 141178 h 141178"/>
                  <a:gd name="connsiteX1" fmla="*/ 148856 w 1169581"/>
                  <a:gd name="connsiteY1" fmla="*/ 119913 h 141178"/>
                  <a:gd name="connsiteX2" fmla="*/ 191386 w 1169581"/>
                  <a:gd name="connsiteY2" fmla="*/ 109281 h 141178"/>
                  <a:gd name="connsiteX3" fmla="*/ 435935 w 1169581"/>
                  <a:gd name="connsiteY3" fmla="*/ 88016 h 141178"/>
                  <a:gd name="connsiteX4" fmla="*/ 510363 w 1169581"/>
                  <a:gd name="connsiteY4" fmla="*/ 66750 h 141178"/>
                  <a:gd name="connsiteX5" fmla="*/ 574158 w 1169581"/>
                  <a:gd name="connsiteY5" fmla="*/ 45485 h 141178"/>
                  <a:gd name="connsiteX6" fmla="*/ 616688 w 1169581"/>
                  <a:gd name="connsiteY6" fmla="*/ 34853 h 141178"/>
                  <a:gd name="connsiteX7" fmla="*/ 648586 w 1169581"/>
                  <a:gd name="connsiteY7" fmla="*/ 24220 h 141178"/>
                  <a:gd name="connsiteX8" fmla="*/ 680484 w 1169581"/>
                  <a:gd name="connsiteY8" fmla="*/ 2955 h 141178"/>
                  <a:gd name="connsiteX9" fmla="*/ 1169581 w 1169581"/>
                  <a:gd name="connsiteY9" fmla="*/ 2955 h 14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9581" h="141178">
                    <a:moveTo>
                      <a:pt x="0" y="141178"/>
                    </a:moveTo>
                    <a:cubicBezTo>
                      <a:pt x="49619" y="134090"/>
                      <a:pt x="99416" y="128153"/>
                      <a:pt x="148856" y="119913"/>
                    </a:cubicBezTo>
                    <a:cubicBezTo>
                      <a:pt x="163270" y="117511"/>
                      <a:pt x="176862" y="110895"/>
                      <a:pt x="191386" y="109281"/>
                    </a:cubicBezTo>
                    <a:cubicBezTo>
                      <a:pt x="272710" y="100245"/>
                      <a:pt x="435935" y="88016"/>
                      <a:pt x="435935" y="88016"/>
                    </a:cubicBezTo>
                    <a:cubicBezTo>
                      <a:pt x="543115" y="52288"/>
                      <a:pt x="376880" y="106795"/>
                      <a:pt x="510363" y="66750"/>
                    </a:cubicBezTo>
                    <a:cubicBezTo>
                      <a:pt x="531833" y="60309"/>
                      <a:pt x="552412" y="50921"/>
                      <a:pt x="574158" y="45485"/>
                    </a:cubicBezTo>
                    <a:cubicBezTo>
                      <a:pt x="588335" y="41941"/>
                      <a:pt x="602637" y="38867"/>
                      <a:pt x="616688" y="34853"/>
                    </a:cubicBezTo>
                    <a:cubicBezTo>
                      <a:pt x="627465" y="31774"/>
                      <a:pt x="638561" y="29232"/>
                      <a:pt x="648586" y="24220"/>
                    </a:cubicBezTo>
                    <a:cubicBezTo>
                      <a:pt x="660016" y="18505"/>
                      <a:pt x="667716" y="3476"/>
                      <a:pt x="680484" y="2955"/>
                    </a:cubicBezTo>
                    <a:cubicBezTo>
                      <a:pt x="843381" y="-3694"/>
                      <a:pt x="1006549" y="2955"/>
                      <a:pt x="1169581" y="29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056A1E09-BD29-63A9-E439-EA5C2668274F}"/>
                  </a:ext>
                </a:extLst>
              </p:cNvPr>
              <p:cNvSpPr/>
              <p:nvPr/>
            </p:nvSpPr>
            <p:spPr>
              <a:xfrm>
                <a:off x="3226073" y="4686158"/>
                <a:ext cx="1467293" cy="192328"/>
              </a:xfrm>
              <a:custGeom>
                <a:avLst/>
                <a:gdLst>
                  <a:gd name="connsiteX0" fmla="*/ 0 w 1467293"/>
                  <a:gd name="connsiteY0" fmla="*/ 139165 h 192328"/>
                  <a:gd name="connsiteX1" fmla="*/ 212651 w 1467293"/>
                  <a:gd name="connsiteY1" fmla="*/ 181695 h 192328"/>
                  <a:gd name="connsiteX2" fmla="*/ 446567 w 1467293"/>
                  <a:gd name="connsiteY2" fmla="*/ 192328 h 192328"/>
                  <a:gd name="connsiteX3" fmla="*/ 563526 w 1467293"/>
                  <a:gd name="connsiteY3" fmla="*/ 181695 h 192328"/>
                  <a:gd name="connsiteX4" fmla="*/ 595423 w 1467293"/>
                  <a:gd name="connsiteY4" fmla="*/ 171063 h 192328"/>
                  <a:gd name="connsiteX5" fmla="*/ 680484 w 1467293"/>
                  <a:gd name="connsiteY5" fmla="*/ 160430 h 192328"/>
                  <a:gd name="connsiteX6" fmla="*/ 786809 w 1467293"/>
                  <a:gd name="connsiteY6" fmla="*/ 139165 h 192328"/>
                  <a:gd name="connsiteX7" fmla="*/ 808074 w 1467293"/>
                  <a:gd name="connsiteY7" fmla="*/ 107267 h 192328"/>
                  <a:gd name="connsiteX8" fmla="*/ 839972 w 1467293"/>
                  <a:gd name="connsiteY8" fmla="*/ 32839 h 192328"/>
                  <a:gd name="connsiteX9" fmla="*/ 1137684 w 1467293"/>
                  <a:gd name="connsiteY9" fmla="*/ 942 h 192328"/>
                  <a:gd name="connsiteX10" fmla="*/ 1467293 w 1467293"/>
                  <a:gd name="connsiteY10" fmla="*/ 11574 h 192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7293" h="192328">
                    <a:moveTo>
                      <a:pt x="0" y="139165"/>
                    </a:moveTo>
                    <a:cubicBezTo>
                      <a:pt x="58190" y="152594"/>
                      <a:pt x="146773" y="177152"/>
                      <a:pt x="212651" y="181695"/>
                    </a:cubicBezTo>
                    <a:cubicBezTo>
                      <a:pt x="290519" y="187065"/>
                      <a:pt x="368595" y="188784"/>
                      <a:pt x="446567" y="192328"/>
                    </a:cubicBezTo>
                    <a:cubicBezTo>
                      <a:pt x="485553" y="188784"/>
                      <a:pt x="524772" y="187231"/>
                      <a:pt x="563526" y="181695"/>
                    </a:cubicBezTo>
                    <a:cubicBezTo>
                      <a:pt x="574621" y="180110"/>
                      <a:pt x="584396" y="173068"/>
                      <a:pt x="595423" y="171063"/>
                    </a:cubicBezTo>
                    <a:cubicBezTo>
                      <a:pt x="623536" y="165951"/>
                      <a:pt x="652197" y="164471"/>
                      <a:pt x="680484" y="160430"/>
                    </a:cubicBezTo>
                    <a:cubicBezTo>
                      <a:pt x="741320" y="151739"/>
                      <a:pt x="735140" y="152083"/>
                      <a:pt x="786809" y="139165"/>
                    </a:cubicBezTo>
                    <a:cubicBezTo>
                      <a:pt x="793897" y="128532"/>
                      <a:pt x="803040" y="119013"/>
                      <a:pt x="808074" y="107267"/>
                    </a:cubicBezTo>
                    <a:cubicBezTo>
                      <a:pt x="817999" y="84108"/>
                      <a:pt x="813930" y="49115"/>
                      <a:pt x="839972" y="32839"/>
                    </a:cubicBezTo>
                    <a:cubicBezTo>
                      <a:pt x="908442" y="-9955"/>
                      <a:pt x="1122937" y="1612"/>
                      <a:pt x="1137684" y="942"/>
                    </a:cubicBezTo>
                    <a:cubicBezTo>
                      <a:pt x="1424746" y="12424"/>
                      <a:pt x="1314822" y="11574"/>
                      <a:pt x="1467293" y="115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9DD26512-84D4-7826-6459-019DD45F32FB}"/>
                  </a:ext>
                </a:extLst>
              </p:cNvPr>
              <p:cNvSpPr/>
              <p:nvPr/>
            </p:nvSpPr>
            <p:spPr>
              <a:xfrm>
                <a:off x="2056492" y="4910383"/>
                <a:ext cx="946297" cy="21266"/>
              </a:xfrm>
              <a:custGeom>
                <a:avLst/>
                <a:gdLst>
                  <a:gd name="connsiteX0" fmla="*/ 946297 w 946297"/>
                  <a:gd name="connsiteY0" fmla="*/ 0 h 21266"/>
                  <a:gd name="connsiteX1" fmla="*/ 446567 w 946297"/>
                  <a:gd name="connsiteY1" fmla="*/ 10633 h 21266"/>
                  <a:gd name="connsiteX2" fmla="*/ 0 w 946297"/>
                  <a:gd name="connsiteY2" fmla="*/ 21266 h 21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6297" h="21266">
                    <a:moveTo>
                      <a:pt x="946297" y="0"/>
                    </a:moveTo>
                    <a:lnTo>
                      <a:pt x="446567" y="10633"/>
                    </a:lnTo>
                    <a:cubicBezTo>
                      <a:pt x="297708" y="14055"/>
                      <a:pt x="148898" y="21266"/>
                      <a:pt x="0" y="2126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DDF14516-EFEA-C393-9299-AE331CC5F2FE}"/>
                  </a:ext>
                </a:extLst>
              </p:cNvPr>
              <p:cNvSpPr/>
              <p:nvPr/>
            </p:nvSpPr>
            <p:spPr>
              <a:xfrm>
                <a:off x="1215111" y="4718997"/>
                <a:ext cx="384181" cy="287080"/>
              </a:xfrm>
              <a:custGeom>
                <a:avLst/>
                <a:gdLst>
                  <a:gd name="connsiteX0" fmla="*/ 384181 w 384181"/>
                  <a:gd name="connsiteY0" fmla="*/ 0 h 287080"/>
                  <a:gd name="connsiteX1" fmla="*/ 309753 w 384181"/>
                  <a:gd name="connsiteY1" fmla="*/ 85061 h 287080"/>
                  <a:gd name="connsiteX2" fmla="*/ 245957 w 384181"/>
                  <a:gd name="connsiteY2" fmla="*/ 116959 h 287080"/>
                  <a:gd name="connsiteX3" fmla="*/ 182162 w 384181"/>
                  <a:gd name="connsiteY3" fmla="*/ 170121 h 287080"/>
                  <a:gd name="connsiteX4" fmla="*/ 86469 w 384181"/>
                  <a:gd name="connsiteY4" fmla="*/ 212652 h 287080"/>
                  <a:gd name="connsiteX5" fmla="*/ 54571 w 384181"/>
                  <a:gd name="connsiteY5" fmla="*/ 223284 h 287080"/>
                  <a:gd name="connsiteX6" fmla="*/ 1408 w 384181"/>
                  <a:gd name="connsiteY6" fmla="*/ 265814 h 287080"/>
                  <a:gd name="connsiteX7" fmla="*/ 1408 w 384181"/>
                  <a:gd name="connsiteY7" fmla="*/ 287080 h 28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181" h="287080">
                    <a:moveTo>
                      <a:pt x="384181" y="0"/>
                    </a:moveTo>
                    <a:cubicBezTo>
                      <a:pt x="361206" y="28718"/>
                      <a:pt x="338515" y="61092"/>
                      <a:pt x="309753" y="85061"/>
                    </a:cubicBezTo>
                    <a:cubicBezTo>
                      <a:pt x="264048" y="123149"/>
                      <a:pt x="293908" y="92983"/>
                      <a:pt x="245957" y="116959"/>
                    </a:cubicBezTo>
                    <a:cubicBezTo>
                      <a:pt x="206361" y="136757"/>
                      <a:pt x="217433" y="140729"/>
                      <a:pt x="182162" y="170121"/>
                    </a:cubicBezTo>
                    <a:cubicBezTo>
                      <a:pt x="148464" y="198202"/>
                      <a:pt x="132830" y="197198"/>
                      <a:pt x="86469" y="212652"/>
                    </a:cubicBezTo>
                    <a:lnTo>
                      <a:pt x="54571" y="223284"/>
                    </a:lnTo>
                    <a:cubicBezTo>
                      <a:pt x="43304" y="230795"/>
                      <a:pt x="8983" y="250665"/>
                      <a:pt x="1408" y="265814"/>
                    </a:cubicBezTo>
                    <a:cubicBezTo>
                      <a:pt x="-1762" y="272154"/>
                      <a:pt x="1408" y="279991"/>
                      <a:pt x="1408" y="28708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CF25C6E3-6B42-A6FE-C71D-1B653A6A0D71}"/>
                  </a:ext>
                </a:extLst>
              </p:cNvPr>
              <p:cNvSpPr/>
              <p:nvPr/>
            </p:nvSpPr>
            <p:spPr>
              <a:xfrm>
                <a:off x="1352404" y="2269662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345C2B9-7CE2-551D-DDA4-591A9A1CF969}"/>
                  </a:ext>
                </a:extLst>
              </p:cNvPr>
              <p:cNvCxnSpPr>
                <a:stCxn id="202" idx="1"/>
                <a:endCxn id="202" idx="1"/>
              </p:cNvCxnSpPr>
              <p:nvPr/>
            </p:nvCxnSpPr>
            <p:spPr>
              <a:xfrm>
                <a:off x="1473661" y="2276344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2675110-ED9D-0F1C-3894-2C43D6DD7CAC}"/>
                  </a:ext>
                </a:extLst>
              </p:cNvPr>
              <p:cNvCxnSpPr>
                <a:stCxn id="202" idx="0"/>
              </p:cNvCxnSpPr>
              <p:nvPr/>
            </p:nvCxnSpPr>
            <p:spPr>
              <a:xfrm flipV="1">
                <a:off x="1547281" y="2219767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F4F1FBF5-9EC9-E95E-3998-E1D7E0AE73EB}"/>
                  </a:ext>
                </a:extLst>
              </p:cNvPr>
              <p:cNvCxnSpPr/>
              <p:nvPr/>
            </p:nvCxnSpPr>
            <p:spPr>
              <a:xfrm flipV="1">
                <a:off x="1616064" y="2213825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7AB5C664-09C2-9EC9-5DC7-921359C927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22735" y="2374205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B779350-E0ED-6714-5627-66BE62E320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0479" y="2368264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4D3D1B1B-ABBC-9C5D-90C7-050B9080D87C}"/>
                  </a:ext>
                </a:extLst>
              </p:cNvPr>
              <p:cNvCxnSpPr/>
              <p:nvPr/>
            </p:nvCxnSpPr>
            <p:spPr>
              <a:xfrm flipV="1">
                <a:off x="1443172" y="2229270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39CB5CC-82CA-2035-1E44-3509A40F0314}"/>
                  </a:ext>
                </a:extLst>
              </p:cNvPr>
              <p:cNvCxnSpPr/>
              <p:nvPr/>
            </p:nvCxnSpPr>
            <p:spPr>
              <a:xfrm flipV="1">
                <a:off x="1448106" y="2374204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7A008EF4-9D81-2EBE-7FC3-71DBFD563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374" y="2238772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7A8FC50-20C2-7E95-9A61-D52C8E44024C}"/>
                  </a:ext>
                </a:extLst>
              </p:cNvPr>
              <p:cNvCxnSpPr>
                <a:cxnSpLocks/>
                <a:stCxn id="202" idx="7"/>
              </p:cNvCxnSpPr>
              <p:nvPr/>
            </p:nvCxnSpPr>
            <p:spPr>
              <a:xfrm>
                <a:off x="1703183" y="2353191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58672014-A24C-A144-EAC9-8249454925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7513" y="2309606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F3033B03-86B6-CEAA-C269-57379B99D8D7}"/>
                  </a:ext>
                </a:extLst>
              </p:cNvPr>
              <p:cNvCxnSpPr>
                <a:cxnSpLocks/>
                <a:endCxn id="202" idx="3"/>
              </p:cNvCxnSpPr>
              <p:nvPr/>
            </p:nvCxnSpPr>
            <p:spPr>
              <a:xfrm flipV="1">
                <a:off x="1266026" y="2329803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50372F6A-E443-4244-CB42-87B55CDD72BD}"/>
                  </a:ext>
                </a:extLst>
              </p:cNvPr>
              <p:cNvCxnSpPr>
                <a:cxnSpLocks/>
                <a:stCxn id="202" idx="2"/>
              </p:cNvCxnSpPr>
              <p:nvPr/>
            </p:nvCxnSpPr>
            <p:spPr>
              <a:xfrm flipH="1" flipV="1">
                <a:off x="1309215" y="2259751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18719E3-8FC2-94BF-D2CC-DC914F55FEF3}"/>
                  </a:ext>
                </a:extLst>
              </p:cNvPr>
              <p:cNvCxnSpPr>
                <a:cxnSpLocks/>
                <a:stCxn id="202" idx="4"/>
              </p:cNvCxnSpPr>
              <p:nvPr/>
            </p:nvCxnSpPr>
            <p:spPr>
              <a:xfrm flipH="1">
                <a:off x="1323143" y="2363215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7E1C3487-CDC0-1817-4BDE-9A0E1E042991}"/>
                  </a:ext>
                </a:extLst>
              </p:cNvPr>
              <p:cNvSpPr/>
              <p:nvPr/>
            </p:nvSpPr>
            <p:spPr>
              <a:xfrm>
                <a:off x="2088762" y="2260160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1AB745F-D084-B76D-198E-6E0021E9FB48}"/>
                  </a:ext>
                </a:extLst>
              </p:cNvPr>
              <p:cNvCxnSpPr>
                <a:stCxn id="237" idx="1"/>
                <a:endCxn id="237" idx="1"/>
              </p:cNvCxnSpPr>
              <p:nvPr/>
            </p:nvCxnSpPr>
            <p:spPr>
              <a:xfrm>
                <a:off x="2210019" y="2266842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CC30BD2F-DA4C-157F-D2CA-CE1803E7D6C7}"/>
                  </a:ext>
                </a:extLst>
              </p:cNvPr>
              <p:cNvCxnSpPr>
                <a:stCxn id="237" idx="0"/>
              </p:cNvCxnSpPr>
              <p:nvPr/>
            </p:nvCxnSpPr>
            <p:spPr>
              <a:xfrm flipV="1">
                <a:off x="2283639" y="2210265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30818E2-F32B-FE8A-81B3-BCE31E20DAFC}"/>
                  </a:ext>
                </a:extLst>
              </p:cNvPr>
              <p:cNvCxnSpPr/>
              <p:nvPr/>
            </p:nvCxnSpPr>
            <p:spPr>
              <a:xfrm flipV="1">
                <a:off x="2352422" y="2204323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9C8F6E6-590A-954A-7F4F-4E020FD4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9093" y="2364703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C731212-F320-EF73-9B1D-5453CEE9B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837" y="2358762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533669EF-0304-0230-0AB7-A7F4F91F5C26}"/>
                  </a:ext>
                </a:extLst>
              </p:cNvPr>
              <p:cNvCxnSpPr/>
              <p:nvPr/>
            </p:nvCxnSpPr>
            <p:spPr>
              <a:xfrm flipV="1">
                <a:off x="2179530" y="2219768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056B10A3-9298-15B8-344D-79E22CC15C11}"/>
                  </a:ext>
                </a:extLst>
              </p:cNvPr>
              <p:cNvCxnSpPr/>
              <p:nvPr/>
            </p:nvCxnSpPr>
            <p:spPr>
              <a:xfrm flipV="1">
                <a:off x="2184464" y="2364702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6942FCE-75E5-B18D-E23B-9B80E5FCE4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1732" y="2229270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CDDDB9B-A09D-3AC0-FF7C-95056D322383}"/>
                  </a:ext>
                </a:extLst>
              </p:cNvPr>
              <p:cNvCxnSpPr>
                <a:cxnSpLocks/>
                <a:stCxn id="237" idx="7"/>
              </p:cNvCxnSpPr>
              <p:nvPr/>
            </p:nvCxnSpPr>
            <p:spPr>
              <a:xfrm>
                <a:off x="2439541" y="2343689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B0E87B1B-7C1F-D727-8550-0EC307D96E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3871" y="2300104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DB0A13F3-4070-11F8-4F81-720D77BD0AED}"/>
                  </a:ext>
                </a:extLst>
              </p:cNvPr>
              <p:cNvCxnSpPr>
                <a:cxnSpLocks/>
                <a:endCxn id="237" idx="3"/>
              </p:cNvCxnSpPr>
              <p:nvPr/>
            </p:nvCxnSpPr>
            <p:spPr>
              <a:xfrm flipV="1">
                <a:off x="2002384" y="2320301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EC221A3-B2B8-B171-B9DE-C925E9753CF9}"/>
                  </a:ext>
                </a:extLst>
              </p:cNvPr>
              <p:cNvCxnSpPr>
                <a:cxnSpLocks/>
                <a:stCxn id="237" idx="2"/>
              </p:cNvCxnSpPr>
              <p:nvPr/>
            </p:nvCxnSpPr>
            <p:spPr>
              <a:xfrm flipH="1" flipV="1">
                <a:off x="2045573" y="2250249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FFFB5301-BCE4-A06E-88F4-E1C550B68136}"/>
                  </a:ext>
                </a:extLst>
              </p:cNvPr>
              <p:cNvCxnSpPr>
                <a:cxnSpLocks/>
                <a:stCxn id="237" idx="4"/>
              </p:cNvCxnSpPr>
              <p:nvPr/>
            </p:nvCxnSpPr>
            <p:spPr>
              <a:xfrm flipH="1">
                <a:off x="2059501" y="2353713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C3A7303E-78B0-0E21-E093-B687821DEBB2}"/>
                  </a:ext>
                </a:extLst>
              </p:cNvPr>
              <p:cNvSpPr/>
              <p:nvPr/>
            </p:nvSpPr>
            <p:spPr>
              <a:xfrm>
                <a:off x="2674585" y="2250658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14BF71B-1C61-DA23-27A9-823530D57D32}"/>
                  </a:ext>
                </a:extLst>
              </p:cNvPr>
              <p:cNvCxnSpPr>
                <a:stCxn id="252" idx="1"/>
                <a:endCxn id="252" idx="1"/>
              </p:cNvCxnSpPr>
              <p:nvPr/>
            </p:nvCxnSpPr>
            <p:spPr>
              <a:xfrm>
                <a:off x="2795842" y="2257340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D5F67B3B-3B19-879A-616D-74076FA77B2D}"/>
                  </a:ext>
                </a:extLst>
              </p:cNvPr>
              <p:cNvCxnSpPr>
                <a:stCxn id="252" idx="0"/>
              </p:cNvCxnSpPr>
              <p:nvPr/>
            </p:nvCxnSpPr>
            <p:spPr>
              <a:xfrm flipV="1">
                <a:off x="2869462" y="2200763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EF3CD6DB-A824-270B-C861-911B0A94F587}"/>
                  </a:ext>
                </a:extLst>
              </p:cNvPr>
              <p:cNvCxnSpPr/>
              <p:nvPr/>
            </p:nvCxnSpPr>
            <p:spPr>
              <a:xfrm flipV="1">
                <a:off x="2938245" y="2194821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CE5CFE39-C60D-E964-4B77-49F11075D8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44916" y="2355201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1A11E4AE-96F9-D232-1EE8-50FB2D1B6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2660" y="2349260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9A71F966-F08C-EC65-B027-02FD84DAAFFD}"/>
                  </a:ext>
                </a:extLst>
              </p:cNvPr>
              <p:cNvCxnSpPr/>
              <p:nvPr/>
            </p:nvCxnSpPr>
            <p:spPr>
              <a:xfrm flipV="1">
                <a:off x="2765353" y="2210266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0E3AA348-11CD-CA2B-8307-85AAE6A8C006}"/>
                  </a:ext>
                </a:extLst>
              </p:cNvPr>
              <p:cNvCxnSpPr/>
              <p:nvPr/>
            </p:nvCxnSpPr>
            <p:spPr>
              <a:xfrm flipV="1">
                <a:off x="2770287" y="2355200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E152F1B-5DC3-29B5-62D8-453586DD3E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7555" y="2219768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B3FC495-7B21-B757-553B-EA3C213D6725}"/>
                  </a:ext>
                </a:extLst>
              </p:cNvPr>
              <p:cNvCxnSpPr>
                <a:cxnSpLocks/>
                <a:stCxn id="252" idx="7"/>
              </p:cNvCxnSpPr>
              <p:nvPr/>
            </p:nvCxnSpPr>
            <p:spPr>
              <a:xfrm>
                <a:off x="3025364" y="2334187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3E13B385-5A8D-C466-5A81-3482E01F6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9694" y="2290602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5DCE130-1038-8406-9D70-7A8AE898E018}"/>
                  </a:ext>
                </a:extLst>
              </p:cNvPr>
              <p:cNvCxnSpPr>
                <a:cxnSpLocks/>
                <a:endCxn id="252" idx="3"/>
              </p:cNvCxnSpPr>
              <p:nvPr/>
            </p:nvCxnSpPr>
            <p:spPr>
              <a:xfrm flipV="1">
                <a:off x="2588207" y="2310799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5AE98305-05EF-9234-54D8-08DF17BA5983}"/>
                  </a:ext>
                </a:extLst>
              </p:cNvPr>
              <p:cNvCxnSpPr>
                <a:cxnSpLocks/>
                <a:stCxn id="252" idx="2"/>
              </p:cNvCxnSpPr>
              <p:nvPr/>
            </p:nvCxnSpPr>
            <p:spPr>
              <a:xfrm flipH="1" flipV="1">
                <a:off x="2631396" y="2240747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8D8F9884-08ED-7B7E-9469-7D64E3F5E895}"/>
                  </a:ext>
                </a:extLst>
              </p:cNvPr>
              <p:cNvCxnSpPr>
                <a:cxnSpLocks/>
                <a:stCxn id="252" idx="4"/>
              </p:cNvCxnSpPr>
              <p:nvPr/>
            </p:nvCxnSpPr>
            <p:spPr>
              <a:xfrm flipH="1">
                <a:off x="2645324" y="2344211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1C8B5B0E-F000-7BE0-05E0-B07512051B03}"/>
                  </a:ext>
                </a:extLst>
              </p:cNvPr>
              <p:cNvSpPr/>
              <p:nvPr/>
            </p:nvSpPr>
            <p:spPr>
              <a:xfrm>
                <a:off x="3284184" y="2254202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58B9A1B2-CFA6-F388-94A2-6D7878F9FF46}"/>
                  </a:ext>
                </a:extLst>
              </p:cNvPr>
              <p:cNvCxnSpPr>
                <a:stCxn id="267" idx="1"/>
                <a:endCxn id="267" idx="1"/>
              </p:cNvCxnSpPr>
              <p:nvPr/>
            </p:nvCxnSpPr>
            <p:spPr>
              <a:xfrm>
                <a:off x="3405441" y="2260884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06B0DD8E-49A0-2B2E-AFBF-A0B7F22D4060}"/>
                  </a:ext>
                </a:extLst>
              </p:cNvPr>
              <p:cNvCxnSpPr>
                <a:stCxn id="267" idx="0"/>
              </p:cNvCxnSpPr>
              <p:nvPr/>
            </p:nvCxnSpPr>
            <p:spPr>
              <a:xfrm flipV="1">
                <a:off x="3479061" y="2204307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554C8E5C-B55A-90E8-AB31-D6BFBB4E1522}"/>
                  </a:ext>
                </a:extLst>
              </p:cNvPr>
              <p:cNvCxnSpPr/>
              <p:nvPr/>
            </p:nvCxnSpPr>
            <p:spPr>
              <a:xfrm flipV="1">
                <a:off x="3547844" y="2198365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7BEAFA2B-FB68-3F1B-E37B-CF3D81F821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4515" y="2358745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5DE38C4F-8D9B-2288-BAF4-973BF4D5C2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2259" y="2352804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8E50968-A04D-7F8D-720D-16D142BE24EA}"/>
                  </a:ext>
                </a:extLst>
              </p:cNvPr>
              <p:cNvCxnSpPr/>
              <p:nvPr/>
            </p:nvCxnSpPr>
            <p:spPr>
              <a:xfrm flipV="1">
                <a:off x="3374952" y="2213810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B4A3E9C5-FAED-B4D1-01E6-022374A7316B}"/>
                  </a:ext>
                </a:extLst>
              </p:cNvPr>
              <p:cNvCxnSpPr/>
              <p:nvPr/>
            </p:nvCxnSpPr>
            <p:spPr>
              <a:xfrm flipV="1">
                <a:off x="3379886" y="2358744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E05AD383-2F2C-8A1F-D09F-F446B9BEE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17154" y="2223312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8C6AA6AA-130D-59A8-5152-78CEA171E09A}"/>
                  </a:ext>
                </a:extLst>
              </p:cNvPr>
              <p:cNvCxnSpPr>
                <a:cxnSpLocks/>
                <a:stCxn id="267" idx="7"/>
              </p:cNvCxnSpPr>
              <p:nvPr/>
            </p:nvCxnSpPr>
            <p:spPr>
              <a:xfrm>
                <a:off x="3634963" y="2337731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53932CA0-F26D-3D47-ADC5-F9DBA81739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9293" y="2294146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5915D621-86F6-8616-2C92-465719B2534F}"/>
                  </a:ext>
                </a:extLst>
              </p:cNvPr>
              <p:cNvCxnSpPr>
                <a:cxnSpLocks/>
                <a:endCxn id="267" idx="3"/>
              </p:cNvCxnSpPr>
              <p:nvPr/>
            </p:nvCxnSpPr>
            <p:spPr>
              <a:xfrm flipV="1">
                <a:off x="3197806" y="2314343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2971E52-AD96-338B-DD38-C127D3AD7D48}"/>
                  </a:ext>
                </a:extLst>
              </p:cNvPr>
              <p:cNvCxnSpPr>
                <a:cxnSpLocks/>
                <a:stCxn id="267" idx="2"/>
              </p:cNvCxnSpPr>
              <p:nvPr/>
            </p:nvCxnSpPr>
            <p:spPr>
              <a:xfrm flipH="1" flipV="1">
                <a:off x="3240995" y="2244291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5A1B3FFB-080F-6E6E-5086-407B1BDF7CE5}"/>
                  </a:ext>
                </a:extLst>
              </p:cNvPr>
              <p:cNvCxnSpPr>
                <a:cxnSpLocks/>
                <a:stCxn id="267" idx="4"/>
              </p:cNvCxnSpPr>
              <p:nvPr/>
            </p:nvCxnSpPr>
            <p:spPr>
              <a:xfrm flipH="1">
                <a:off x="3254923" y="2347755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A14EF02C-EFD2-A0C7-1F27-B9F4EB947227}"/>
                  </a:ext>
                </a:extLst>
              </p:cNvPr>
              <p:cNvSpPr/>
              <p:nvPr/>
            </p:nvSpPr>
            <p:spPr>
              <a:xfrm>
                <a:off x="4102892" y="2243569"/>
                <a:ext cx="355109" cy="106918"/>
              </a:xfrm>
              <a:custGeom>
                <a:avLst/>
                <a:gdLst>
                  <a:gd name="connsiteX0" fmla="*/ 478466 w 871870"/>
                  <a:gd name="connsiteY0" fmla="*/ 0 h 340242"/>
                  <a:gd name="connsiteX1" fmla="*/ 297712 w 871870"/>
                  <a:gd name="connsiteY1" fmla="*/ 21265 h 340242"/>
                  <a:gd name="connsiteX2" fmla="*/ 63796 w 871870"/>
                  <a:gd name="connsiteY2" fmla="*/ 74428 h 340242"/>
                  <a:gd name="connsiteX3" fmla="*/ 0 w 871870"/>
                  <a:gd name="connsiteY3" fmla="*/ 191386 h 340242"/>
                  <a:gd name="connsiteX4" fmla="*/ 21266 w 871870"/>
                  <a:gd name="connsiteY4" fmla="*/ 297712 h 340242"/>
                  <a:gd name="connsiteX5" fmla="*/ 244549 w 871870"/>
                  <a:gd name="connsiteY5" fmla="*/ 318977 h 340242"/>
                  <a:gd name="connsiteX6" fmla="*/ 648586 w 871870"/>
                  <a:gd name="connsiteY6" fmla="*/ 340242 h 340242"/>
                  <a:gd name="connsiteX7" fmla="*/ 861238 w 871870"/>
                  <a:gd name="connsiteY7" fmla="*/ 265814 h 340242"/>
                  <a:gd name="connsiteX8" fmla="*/ 871870 w 871870"/>
                  <a:gd name="connsiteY8" fmla="*/ 138223 h 340242"/>
                  <a:gd name="connsiteX9" fmla="*/ 818707 w 871870"/>
                  <a:gd name="connsiteY9" fmla="*/ 21265 h 340242"/>
                  <a:gd name="connsiteX10" fmla="*/ 478466 w 871870"/>
                  <a:gd name="connsiteY10" fmla="*/ 0 h 34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1870" h="340242">
                    <a:moveTo>
                      <a:pt x="478466" y="0"/>
                    </a:moveTo>
                    <a:lnTo>
                      <a:pt x="297712" y="21265"/>
                    </a:lnTo>
                    <a:lnTo>
                      <a:pt x="63796" y="74428"/>
                    </a:lnTo>
                    <a:lnTo>
                      <a:pt x="0" y="191386"/>
                    </a:lnTo>
                    <a:lnTo>
                      <a:pt x="21266" y="297712"/>
                    </a:lnTo>
                    <a:lnTo>
                      <a:pt x="244549" y="318977"/>
                    </a:lnTo>
                    <a:lnTo>
                      <a:pt x="648586" y="340242"/>
                    </a:lnTo>
                    <a:lnTo>
                      <a:pt x="861238" y="265814"/>
                    </a:lnTo>
                    <a:lnTo>
                      <a:pt x="871870" y="138223"/>
                    </a:lnTo>
                    <a:lnTo>
                      <a:pt x="818707" y="21265"/>
                    </a:lnTo>
                    <a:lnTo>
                      <a:pt x="478466" y="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CAA0BC9-E568-8781-EF77-CB6933D11DA5}"/>
                  </a:ext>
                </a:extLst>
              </p:cNvPr>
              <p:cNvCxnSpPr>
                <a:stCxn id="282" idx="1"/>
                <a:endCxn id="282" idx="1"/>
              </p:cNvCxnSpPr>
              <p:nvPr/>
            </p:nvCxnSpPr>
            <p:spPr>
              <a:xfrm>
                <a:off x="4224149" y="2250251"/>
                <a:ext cx="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27EDF33D-E91B-B974-FB26-1311B752DB51}"/>
                  </a:ext>
                </a:extLst>
              </p:cNvPr>
              <p:cNvCxnSpPr>
                <a:stCxn id="282" idx="0"/>
              </p:cNvCxnSpPr>
              <p:nvPr/>
            </p:nvCxnSpPr>
            <p:spPr>
              <a:xfrm flipV="1">
                <a:off x="4297769" y="2193674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EC340F44-5003-43A4-627A-B0359779E2A9}"/>
                  </a:ext>
                </a:extLst>
              </p:cNvPr>
              <p:cNvCxnSpPr/>
              <p:nvPr/>
            </p:nvCxnSpPr>
            <p:spPr>
              <a:xfrm flipV="1">
                <a:off x="4366552" y="2187732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28F53BA-9A49-661D-F263-26094FB024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73223" y="2348112"/>
                <a:ext cx="2926" cy="522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6711A6C3-9564-3112-2477-BF6873325E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0967" y="2342171"/>
                <a:ext cx="0" cy="582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783B6E4B-6E4D-D0F9-CDDD-5697219522E7}"/>
                  </a:ext>
                </a:extLst>
              </p:cNvPr>
              <p:cNvCxnSpPr/>
              <p:nvPr/>
            </p:nvCxnSpPr>
            <p:spPr>
              <a:xfrm flipV="1">
                <a:off x="4193660" y="2203177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2BD6A61B-65B7-5B41-B226-645CEF9861E9}"/>
                  </a:ext>
                </a:extLst>
              </p:cNvPr>
              <p:cNvCxnSpPr/>
              <p:nvPr/>
            </p:nvCxnSpPr>
            <p:spPr>
              <a:xfrm flipV="1">
                <a:off x="4198594" y="2348111"/>
                <a:ext cx="6671" cy="49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59DE36A8-5F66-B1C2-82C1-598CC3E435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5862" y="2212679"/>
                <a:ext cx="84251" cy="41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9BE59695-4856-0BF6-69C6-535F2A00211A}"/>
                  </a:ext>
                </a:extLst>
              </p:cNvPr>
              <p:cNvCxnSpPr>
                <a:cxnSpLocks/>
                <a:stCxn id="282" idx="7"/>
              </p:cNvCxnSpPr>
              <p:nvPr/>
            </p:nvCxnSpPr>
            <p:spPr>
              <a:xfrm>
                <a:off x="4453671" y="2327098"/>
                <a:ext cx="66714" cy="150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A822CE19-D1C3-A7DA-16A6-B9403770CD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8001" y="2283513"/>
                <a:ext cx="100774" cy="7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C89518EE-0237-5D14-FE36-9C011A2E732C}"/>
                  </a:ext>
                </a:extLst>
              </p:cNvPr>
              <p:cNvCxnSpPr>
                <a:cxnSpLocks/>
                <a:endCxn id="282" idx="3"/>
              </p:cNvCxnSpPr>
              <p:nvPr/>
            </p:nvCxnSpPr>
            <p:spPr>
              <a:xfrm flipV="1">
                <a:off x="4016514" y="2303710"/>
                <a:ext cx="86378" cy="25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1E04ACDA-BA7C-1B82-F689-70AA3F0358E5}"/>
                  </a:ext>
                </a:extLst>
              </p:cNvPr>
              <p:cNvCxnSpPr>
                <a:cxnSpLocks/>
                <a:stCxn id="282" idx="2"/>
              </p:cNvCxnSpPr>
              <p:nvPr/>
            </p:nvCxnSpPr>
            <p:spPr>
              <a:xfrm flipH="1" flipV="1">
                <a:off x="4059703" y="2233658"/>
                <a:ext cx="69173" cy="332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718DA06D-68CA-37A5-5323-423B1A3F6994}"/>
                  </a:ext>
                </a:extLst>
              </p:cNvPr>
              <p:cNvCxnSpPr>
                <a:cxnSpLocks/>
                <a:stCxn id="282" idx="4"/>
              </p:cNvCxnSpPr>
              <p:nvPr/>
            </p:nvCxnSpPr>
            <p:spPr>
              <a:xfrm flipH="1">
                <a:off x="4073631" y="2337122"/>
                <a:ext cx="37922" cy="537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F34CE796-E859-A853-0502-971FA687A91C}"/>
                  </a:ext>
                </a:extLst>
              </p:cNvPr>
              <p:cNvSpPr/>
              <p:nvPr/>
            </p:nvSpPr>
            <p:spPr>
              <a:xfrm>
                <a:off x="1202231" y="4552985"/>
                <a:ext cx="3510319" cy="160248"/>
              </a:xfrm>
              <a:custGeom>
                <a:avLst/>
                <a:gdLst>
                  <a:gd name="connsiteX0" fmla="*/ 0 w 3510319"/>
                  <a:gd name="connsiteY0" fmla="*/ 138227 h 160248"/>
                  <a:gd name="connsiteX1" fmla="*/ 63795 w 3510319"/>
                  <a:gd name="connsiteY1" fmla="*/ 159492 h 160248"/>
                  <a:gd name="connsiteX2" fmla="*/ 318977 w 3510319"/>
                  <a:gd name="connsiteY2" fmla="*/ 138227 h 160248"/>
                  <a:gd name="connsiteX3" fmla="*/ 404037 w 3510319"/>
                  <a:gd name="connsiteY3" fmla="*/ 74431 h 160248"/>
                  <a:gd name="connsiteX4" fmla="*/ 510363 w 3510319"/>
                  <a:gd name="connsiteY4" fmla="*/ 21269 h 160248"/>
                  <a:gd name="connsiteX5" fmla="*/ 754912 w 3510319"/>
                  <a:gd name="connsiteY5" fmla="*/ 31901 h 160248"/>
                  <a:gd name="connsiteX6" fmla="*/ 797442 w 3510319"/>
                  <a:gd name="connsiteY6" fmla="*/ 42534 h 160248"/>
                  <a:gd name="connsiteX7" fmla="*/ 1116419 w 3510319"/>
                  <a:gd name="connsiteY7" fmla="*/ 31901 h 160248"/>
                  <a:gd name="connsiteX8" fmla="*/ 1158949 w 3510319"/>
                  <a:gd name="connsiteY8" fmla="*/ 21269 h 160248"/>
                  <a:gd name="connsiteX9" fmla="*/ 1286540 w 3510319"/>
                  <a:gd name="connsiteY9" fmla="*/ 31901 h 160248"/>
                  <a:gd name="connsiteX10" fmla="*/ 1318437 w 3510319"/>
                  <a:gd name="connsiteY10" fmla="*/ 42534 h 160248"/>
                  <a:gd name="connsiteX11" fmla="*/ 1371600 w 3510319"/>
                  <a:gd name="connsiteY11" fmla="*/ 53166 h 160248"/>
                  <a:gd name="connsiteX12" fmla="*/ 1605516 w 3510319"/>
                  <a:gd name="connsiteY12" fmla="*/ 42534 h 160248"/>
                  <a:gd name="connsiteX13" fmla="*/ 1935126 w 3510319"/>
                  <a:gd name="connsiteY13" fmla="*/ 31901 h 160248"/>
                  <a:gd name="connsiteX14" fmla="*/ 2179675 w 3510319"/>
                  <a:gd name="connsiteY14" fmla="*/ 10636 h 160248"/>
                  <a:gd name="connsiteX15" fmla="*/ 2254102 w 3510319"/>
                  <a:gd name="connsiteY15" fmla="*/ 10636 h 160248"/>
                  <a:gd name="connsiteX16" fmla="*/ 2360428 w 3510319"/>
                  <a:gd name="connsiteY16" fmla="*/ 21269 h 160248"/>
                  <a:gd name="connsiteX17" fmla="*/ 2541181 w 3510319"/>
                  <a:gd name="connsiteY17" fmla="*/ 31901 h 160248"/>
                  <a:gd name="connsiteX18" fmla="*/ 2647507 w 3510319"/>
                  <a:gd name="connsiteY18" fmla="*/ 42534 h 160248"/>
                  <a:gd name="connsiteX19" fmla="*/ 2743200 w 3510319"/>
                  <a:gd name="connsiteY19" fmla="*/ 53166 h 160248"/>
                  <a:gd name="connsiteX20" fmla="*/ 3072809 w 3510319"/>
                  <a:gd name="connsiteY20" fmla="*/ 63799 h 160248"/>
                  <a:gd name="connsiteX21" fmla="*/ 3189768 w 3510319"/>
                  <a:gd name="connsiteY21" fmla="*/ 53166 h 160248"/>
                  <a:gd name="connsiteX22" fmla="*/ 3327991 w 3510319"/>
                  <a:gd name="connsiteY22" fmla="*/ 31901 h 160248"/>
                  <a:gd name="connsiteX23" fmla="*/ 3359888 w 3510319"/>
                  <a:gd name="connsiteY23" fmla="*/ 21269 h 160248"/>
                  <a:gd name="connsiteX24" fmla="*/ 3444949 w 3510319"/>
                  <a:gd name="connsiteY24" fmla="*/ 31901 h 160248"/>
                  <a:gd name="connsiteX25" fmla="*/ 3508744 w 3510319"/>
                  <a:gd name="connsiteY25" fmla="*/ 63799 h 160248"/>
                  <a:gd name="connsiteX26" fmla="*/ 3508744 w 3510319"/>
                  <a:gd name="connsiteY26" fmla="*/ 53166 h 16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510319" h="160248">
                    <a:moveTo>
                      <a:pt x="0" y="138227"/>
                    </a:moveTo>
                    <a:cubicBezTo>
                      <a:pt x="21265" y="145315"/>
                      <a:pt x="41401" y="158518"/>
                      <a:pt x="63795" y="159492"/>
                    </a:cubicBezTo>
                    <a:cubicBezTo>
                      <a:pt x="156588" y="163526"/>
                      <a:pt x="231712" y="150693"/>
                      <a:pt x="318977" y="138227"/>
                    </a:cubicBezTo>
                    <a:cubicBezTo>
                      <a:pt x="401974" y="110561"/>
                      <a:pt x="281854" y="155885"/>
                      <a:pt x="404037" y="74431"/>
                    </a:cubicBezTo>
                    <a:cubicBezTo>
                      <a:pt x="479992" y="23795"/>
                      <a:pt x="443038" y="38099"/>
                      <a:pt x="510363" y="21269"/>
                    </a:cubicBezTo>
                    <a:cubicBezTo>
                      <a:pt x="591879" y="24813"/>
                      <a:pt x="673542" y="25874"/>
                      <a:pt x="754912" y="31901"/>
                    </a:cubicBezTo>
                    <a:cubicBezTo>
                      <a:pt x="769485" y="32980"/>
                      <a:pt x="782829" y="42534"/>
                      <a:pt x="797442" y="42534"/>
                    </a:cubicBezTo>
                    <a:cubicBezTo>
                      <a:pt x="903827" y="42534"/>
                      <a:pt x="1010093" y="35445"/>
                      <a:pt x="1116419" y="31901"/>
                    </a:cubicBezTo>
                    <a:cubicBezTo>
                      <a:pt x="1130596" y="28357"/>
                      <a:pt x="1144336" y="21269"/>
                      <a:pt x="1158949" y="21269"/>
                    </a:cubicBezTo>
                    <a:cubicBezTo>
                      <a:pt x="1201627" y="21269"/>
                      <a:pt x="1244237" y="26261"/>
                      <a:pt x="1286540" y="31901"/>
                    </a:cubicBezTo>
                    <a:cubicBezTo>
                      <a:pt x="1297649" y="33382"/>
                      <a:pt x="1307564" y="39816"/>
                      <a:pt x="1318437" y="42534"/>
                    </a:cubicBezTo>
                    <a:cubicBezTo>
                      <a:pt x="1335969" y="46917"/>
                      <a:pt x="1353879" y="49622"/>
                      <a:pt x="1371600" y="53166"/>
                    </a:cubicBezTo>
                    <a:lnTo>
                      <a:pt x="1605516" y="42534"/>
                    </a:lnTo>
                    <a:lnTo>
                      <a:pt x="1935126" y="31901"/>
                    </a:lnTo>
                    <a:cubicBezTo>
                      <a:pt x="2042798" y="27116"/>
                      <a:pt x="2081765" y="21515"/>
                      <a:pt x="2179675" y="10636"/>
                    </a:cubicBezTo>
                    <a:cubicBezTo>
                      <a:pt x="2234650" y="-7688"/>
                      <a:pt x="2188684" y="1291"/>
                      <a:pt x="2254102" y="10636"/>
                    </a:cubicBezTo>
                    <a:cubicBezTo>
                      <a:pt x="2289363" y="15673"/>
                      <a:pt x="2324907" y="18638"/>
                      <a:pt x="2360428" y="21269"/>
                    </a:cubicBezTo>
                    <a:cubicBezTo>
                      <a:pt x="2420618" y="25728"/>
                      <a:pt x="2480991" y="27442"/>
                      <a:pt x="2541181" y="31901"/>
                    </a:cubicBezTo>
                    <a:cubicBezTo>
                      <a:pt x="2576702" y="34532"/>
                      <a:pt x="2612084" y="38805"/>
                      <a:pt x="2647507" y="42534"/>
                    </a:cubicBezTo>
                    <a:cubicBezTo>
                      <a:pt x="2679425" y="45894"/>
                      <a:pt x="2711146" y="51563"/>
                      <a:pt x="2743200" y="53166"/>
                    </a:cubicBezTo>
                    <a:cubicBezTo>
                      <a:pt x="2852990" y="58655"/>
                      <a:pt x="2962939" y="60255"/>
                      <a:pt x="3072809" y="63799"/>
                    </a:cubicBezTo>
                    <a:lnTo>
                      <a:pt x="3189768" y="53166"/>
                    </a:lnTo>
                    <a:cubicBezTo>
                      <a:pt x="3234385" y="48470"/>
                      <a:pt x="3283730" y="42966"/>
                      <a:pt x="3327991" y="31901"/>
                    </a:cubicBezTo>
                    <a:cubicBezTo>
                      <a:pt x="3338864" y="29183"/>
                      <a:pt x="3349256" y="24813"/>
                      <a:pt x="3359888" y="21269"/>
                    </a:cubicBezTo>
                    <a:cubicBezTo>
                      <a:pt x="3388242" y="24813"/>
                      <a:pt x="3417381" y="24383"/>
                      <a:pt x="3444949" y="31901"/>
                    </a:cubicBezTo>
                    <a:cubicBezTo>
                      <a:pt x="3484368" y="42651"/>
                      <a:pt x="3466307" y="63799"/>
                      <a:pt x="3508744" y="63799"/>
                    </a:cubicBezTo>
                    <a:cubicBezTo>
                      <a:pt x="3512288" y="63799"/>
                      <a:pt x="3508744" y="56710"/>
                      <a:pt x="3508744" y="53166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3F7E8CBA-9EAE-F32C-D122-B2C41DB66306}"/>
                  </a:ext>
                </a:extLst>
              </p:cNvPr>
              <p:cNvSpPr/>
              <p:nvPr/>
            </p:nvSpPr>
            <p:spPr>
              <a:xfrm>
                <a:off x="723766" y="1767259"/>
                <a:ext cx="4380614" cy="1105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22EAEE57-FE17-8E97-991C-1AF55EC6407C}"/>
                  </a:ext>
                </a:extLst>
              </p:cNvPr>
              <p:cNvSpPr txBox="1"/>
              <p:nvPr/>
            </p:nvSpPr>
            <p:spPr>
              <a:xfrm>
                <a:off x="4793778" y="3074754"/>
                <a:ext cx="12490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FAD</a:t>
                </a:r>
              </a:p>
              <a:p>
                <a:pPr algn="ctr"/>
                <a:r>
                  <a:rPr lang="en-US" dirty="0"/>
                  <a:t>NADH</a:t>
                </a: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B8B11A2C-63AC-3CBA-9424-D892A68D7017}"/>
                  </a:ext>
                </a:extLst>
              </p:cNvPr>
              <p:cNvSpPr txBox="1"/>
              <p:nvPr/>
            </p:nvSpPr>
            <p:spPr>
              <a:xfrm>
                <a:off x="4805916" y="4194386"/>
                <a:ext cx="12490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Collagen Elastin </a:t>
                </a:r>
              </a:p>
              <a:p>
                <a:pPr algn="ctr"/>
                <a:r>
                  <a:rPr lang="en-US" dirty="0"/>
                  <a:t>Blood</a:t>
                </a:r>
              </a:p>
              <a:p>
                <a:pPr algn="ctr"/>
                <a:endParaRPr lang="en-US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A0910E3-0D6E-EA16-C201-701EFB27102F}"/>
                  </a:ext>
                </a:extLst>
              </p:cNvPr>
              <p:cNvGrpSpPr/>
              <p:nvPr/>
            </p:nvGrpSpPr>
            <p:grpSpPr>
              <a:xfrm>
                <a:off x="1063257" y="2016817"/>
                <a:ext cx="5032744" cy="837856"/>
                <a:chOff x="6031427" y="2006068"/>
                <a:chExt cx="5062713" cy="837856"/>
              </a:xfrm>
            </p:grpSpPr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70C60E51-9CDC-5D7A-D183-894C0A710A93}"/>
                    </a:ext>
                  </a:extLst>
                </p:cNvPr>
                <p:cNvSpPr/>
                <p:nvPr/>
              </p:nvSpPr>
              <p:spPr>
                <a:xfrm>
                  <a:off x="6035861" y="2418622"/>
                  <a:ext cx="3749817" cy="42530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7FEE82EC-5DE4-AD44-1307-D0B022978458}"/>
                    </a:ext>
                  </a:extLst>
                </p:cNvPr>
                <p:cNvSpPr/>
                <p:nvPr/>
              </p:nvSpPr>
              <p:spPr>
                <a:xfrm>
                  <a:off x="6822663" y="2450516"/>
                  <a:ext cx="446568" cy="170121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Freeform 422">
                  <a:extLst>
                    <a:ext uri="{FF2B5EF4-FFF2-40B4-BE49-F238E27FC236}">
                      <a16:creationId xmlns:a16="http://schemas.microsoft.com/office/drawing/2014/main" id="{A4C1FD51-E12A-2259-C0DC-7CC1947BCE5D}"/>
                    </a:ext>
                  </a:extLst>
                </p:cNvPr>
                <p:cNvSpPr/>
                <p:nvPr/>
              </p:nvSpPr>
              <p:spPr>
                <a:xfrm>
                  <a:off x="6610008" y="2620639"/>
                  <a:ext cx="464679" cy="163822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Freeform 423">
                  <a:extLst>
                    <a:ext uri="{FF2B5EF4-FFF2-40B4-BE49-F238E27FC236}">
                      <a16:creationId xmlns:a16="http://schemas.microsoft.com/office/drawing/2014/main" id="{D0A1CAEF-3A87-0582-5C92-4FDED2F95B11}"/>
                    </a:ext>
                  </a:extLst>
                </p:cNvPr>
                <p:cNvSpPr/>
                <p:nvPr/>
              </p:nvSpPr>
              <p:spPr>
                <a:xfrm rot="11044974">
                  <a:off x="7292107" y="2461149"/>
                  <a:ext cx="584839" cy="159488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Freeform 424">
                  <a:extLst>
                    <a:ext uri="{FF2B5EF4-FFF2-40B4-BE49-F238E27FC236}">
                      <a16:creationId xmlns:a16="http://schemas.microsoft.com/office/drawing/2014/main" id="{285E6AF4-934F-F67E-45CC-4A399AE08564}"/>
                    </a:ext>
                  </a:extLst>
                </p:cNvPr>
                <p:cNvSpPr/>
                <p:nvPr/>
              </p:nvSpPr>
              <p:spPr>
                <a:xfrm rot="596579">
                  <a:off x="7088134" y="2618401"/>
                  <a:ext cx="432974" cy="189890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Freeform 425">
                  <a:extLst>
                    <a:ext uri="{FF2B5EF4-FFF2-40B4-BE49-F238E27FC236}">
                      <a16:creationId xmlns:a16="http://schemas.microsoft.com/office/drawing/2014/main" id="{22E05326-9DD7-A6D5-7201-5CE8B6BC3C41}"/>
                    </a:ext>
                  </a:extLst>
                </p:cNvPr>
                <p:cNvSpPr/>
                <p:nvPr/>
              </p:nvSpPr>
              <p:spPr>
                <a:xfrm>
                  <a:off x="7940313" y="2434571"/>
                  <a:ext cx="507054" cy="180754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Freeform 426">
                  <a:extLst>
                    <a:ext uri="{FF2B5EF4-FFF2-40B4-BE49-F238E27FC236}">
                      <a16:creationId xmlns:a16="http://schemas.microsoft.com/office/drawing/2014/main" id="{7D33A50D-F684-9B76-1F01-EA11D6F62653}"/>
                    </a:ext>
                  </a:extLst>
                </p:cNvPr>
                <p:cNvSpPr/>
                <p:nvPr/>
              </p:nvSpPr>
              <p:spPr>
                <a:xfrm rot="4979091">
                  <a:off x="8662743" y="2297578"/>
                  <a:ext cx="178859" cy="474455"/>
                </a:xfrm>
                <a:custGeom>
                  <a:avLst/>
                  <a:gdLst>
                    <a:gd name="connsiteX0" fmla="*/ 127591 w 446568"/>
                    <a:gd name="connsiteY0" fmla="*/ 31897 h 191386"/>
                    <a:gd name="connsiteX1" fmla="*/ 287079 w 446568"/>
                    <a:gd name="connsiteY1" fmla="*/ 0 h 191386"/>
                    <a:gd name="connsiteX2" fmla="*/ 404037 w 446568"/>
                    <a:gd name="connsiteY2" fmla="*/ 10632 h 191386"/>
                    <a:gd name="connsiteX3" fmla="*/ 446568 w 446568"/>
                    <a:gd name="connsiteY3" fmla="*/ 116958 h 191386"/>
                    <a:gd name="connsiteX4" fmla="*/ 446568 w 446568"/>
                    <a:gd name="connsiteY4" fmla="*/ 116958 h 191386"/>
                    <a:gd name="connsiteX5" fmla="*/ 287079 w 446568"/>
                    <a:gd name="connsiteY5" fmla="*/ 191386 h 191386"/>
                    <a:gd name="connsiteX6" fmla="*/ 106326 w 446568"/>
                    <a:gd name="connsiteY6" fmla="*/ 191386 h 191386"/>
                    <a:gd name="connsiteX7" fmla="*/ 0 w 446568"/>
                    <a:gd name="connsiteY7" fmla="*/ 180753 h 191386"/>
                    <a:gd name="connsiteX8" fmla="*/ 0 w 446568"/>
                    <a:gd name="connsiteY8" fmla="*/ 85060 h 191386"/>
                    <a:gd name="connsiteX9" fmla="*/ 127591 w 446568"/>
                    <a:gd name="connsiteY9" fmla="*/ 31897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6568" h="191386">
                      <a:moveTo>
                        <a:pt x="127591" y="31897"/>
                      </a:moveTo>
                      <a:lnTo>
                        <a:pt x="287079" y="0"/>
                      </a:lnTo>
                      <a:lnTo>
                        <a:pt x="404037" y="10632"/>
                      </a:lnTo>
                      <a:lnTo>
                        <a:pt x="446568" y="116958"/>
                      </a:lnTo>
                      <a:lnTo>
                        <a:pt x="446568" y="116958"/>
                      </a:lnTo>
                      <a:lnTo>
                        <a:pt x="287079" y="191386"/>
                      </a:lnTo>
                      <a:lnTo>
                        <a:pt x="106326" y="191386"/>
                      </a:lnTo>
                      <a:lnTo>
                        <a:pt x="0" y="180753"/>
                      </a:lnTo>
                      <a:lnTo>
                        <a:pt x="0" y="85060"/>
                      </a:lnTo>
                      <a:lnTo>
                        <a:pt x="127591" y="3189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Freeform 427">
                  <a:extLst>
                    <a:ext uri="{FF2B5EF4-FFF2-40B4-BE49-F238E27FC236}">
                      <a16:creationId xmlns:a16="http://schemas.microsoft.com/office/drawing/2014/main" id="{8AA5F5C8-D5D1-3064-CB7C-896949D2BFAF}"/>
                    </a:ext>
                  </a:extLst>
                </p:cNvPr>
                <p:cNvSpPr/>
                <p:nvPr/>
              </p:nvSpPr>
              <p:spPr>
                <a:xfrm>
                  <a:off x="6514326" y="2429255"/>
                  <a:ext cx="340242" cy="191386"/>
                </a:xfrm>
                <a:custGeom>
                  <a:avLst/>
                  <a:gdLst>
                    <a:gd name="connsiteX0" fmla="*/ 31898 w 340242"/>
                    <a:gd name="connsiteY0" fmla="*/ 0 h 191386"/>
                    <a:gd name="connsiteX1" fmla="*/ 340242 w 340242"/>
                    <a:gd name="connsiteY1" fmla="*/ 21265 h 191386"/>
                    <a:gd name="connsiteX2" fmla="*/ 340242 w 340242"/>
                    <a:gd name="connsiteY2" fmla="*/ 21265 h 191386"/>
                    <a:gd name="connsiteX3" fmla="*/ 276446 w 340242"/>
                    <a:gd name="connsiteY3" fmla="*/ 180753 h 191386"/>
                    <a:gd name="connsiteX4" fmla="*/ 180753 w 340242"/>
                    <a:gd name="connsiteY4" fmla="*/ 191386 h 191386"/>
                    <a:gd name="connsiteX5" fmla="*/ 180753 w 340242"/>
                    <a:gd name="connsiteY5" fmla="*/ 191386 h 191386"/>
                    <a:gd name="connsiteX6" fmla="*/ 42530 w 340242"/>
                    <a:gd name="connsiteY6" fmla="*/ 170120 h 191386"/>
                    <a:gd name="connsiteX7" fmla="*/ 42530 w 340242"/>
                    <a:gd name="connsiteY7" fmla="*/ 170120 h 191386"/>
                    <a:gd name="connsiteX8" fmla="*/ 0 w 340242"/>
                    <a:gd name="connsiteY8" fmla="*/ 53162 h 191386"/>
                    <a:gd name="connsiteX9" fmla="*/ 31898 w 340242"/>
                    <a:gd name="connsiteY9" fmla="*/ 0 h 19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242" h="191386">
                      <a:moveTo>
                        <a:pt x="31898" y="0"/>
                      </a:moveTo>
                      <a:lnTo>
                        <a:pt x="340242" y="21265"/>
                      </a:lnTo>
                      <a:lnTo>
                        <a:pt x="340242" y="21265"/>
                      </a:lnTo>
                      <a:lnTo>
                        <a:pt x="276446" y="180753"/>
                      </a:lnTo>
                      <a:lnTo>
                        <a:pt x="180753" y="191386"/>
                      </a:lnTo>
                      <a:lnTo>
                        <a:pt x="180753" y="191386"/>
                      </a:lnTo>
                      <a:lnTo>
                        <a:pt x="42530" y="170120"/>
                      </a:lnTo>
                      <a:lnTo>
                        <a:pt x="42530" y="170120"/>
                      </a:lnTo>
                      <a:lnTo>
                        <a:pt x="0" y="53162"/>
                      </a:lnTo>
                      <a:lnTo>
                        <a:pt x="31898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Freeform 428">
                  <a:extLst>
                    <a:ext uri="{FF2B5EF4-FFF2-40B4-BE49-F238E27FC236}">
                      <a16:creationId xmlns:a16="http://schemas.microsoft.com/office/drawing/2014/main" id="{5D319AD5-D1E5-829C-51CD-2A4FEEE7749A}"/>
                    </a:ext>
                  </a:extLst>
                </p:cNvPr>
                <p:cNvSpPr/>
                <p:nvPr/>
              </p:nvSpPr>
              <p:spPr>
                <a:xfrm>
                  <a:off x="6078391" y="2418622"/>
                  <a:ext cx="404037" cy="180754"/>
                </a:xfrm>
                <a:custGeom>
                  <a:avLst/>
                  <a:gdLst>
                    <a:gd name="connsiteX0" fmla="*/ 382772 w 404037"/>
                    <a:gd name="connsiteY0" fmla="*/ 0 h 233916"/>
                    <a:gd name="connsiteX1" fmla="*/ 138223 w 404037"/>
                    <a:gd name="connsiteY1" fmla="*/ 21265 h 233916"/>
                    <a:gd name="connsiteX2" fmla="*/ 10633 w 404037"/>
                    <a:gd name="connsiteY2" fmla="*/ 10633 h 233916"/>
                    <a:gd name="connsiteX3" fmla="*/ 0 w 404037"/>
                    <a:gd name="connsiteY3" fmla="*/ 127591 h 233916"/>
                    <a:gd name="connsiteX4" fmla="*/ 63795 w 404037"/>
                    <a:gd name="connsiteY4" fmla="*/ 233916 h 233916"/>
                    <a:gd name="connsiteX5" fmla="*/ 276447 w 404037"/>
                    <a:gd name="connsiteY5" fmla="*/ 223284 h 233916"/>
                    <a:gd name="connsiteX6" fmla="*/ 340242 w 404037"/>
                    <a:gd name="connsiteY6" fmla="*/ 148856 h 233916"/>
                    <a:gd name="connsiteX7" fmla="*/ 404037 w 404037"/>
                    <a:gd name="connsiteY7" fmla="*/ 74428 h 233916"/>
                    <a:gd name="connsiteX8" fmla="*/ 404037 w 404037"/>
                    <a:gd name="connsiteY8" fmla="*/ 53163 h 233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4037" h="233916">
                      <a:moveTo>
                        <a:pt x="382772" y="0"/>
                      </a:moveTo>
                      <a:lnTo>
                        <a:pt x="138223" y="21265"/>
                      </a:lnTo>
                      <a:lnTo>
                        <a:pt x="10633" y="10633"/>
                      </a:lnTo>
                      <a:lnTo>
                        <a:pt x="0" y="127591"/>
                      </a:lnTo>
                      <a:lnTo>
                        <a:pt x="63795" y="233916"/>
                      </a:lnTo>
                      <a:lnTo>
                        <a:pt x="276447" y="223284"/>
                      </a:lnTo>
                      <a:lnTo>
                        <a:pt x="340242" y="148856"/>
                      </a:lnTo>
                      <a:lnTo>
                        <a:pt x="404037" y="74428"/>
                      </a:lnTo>
                      <a:lnTo>
                        <a:pt x="404037" y="53163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A5708800-6BB5-2FC9-052F-1DC704066AC7}"/>
                    </a:ext>
                  </a:extLst>
                </p:cNvPr>
                <p:cNvSpPr/>
                <p:nvPr/>
              </p:nvSpPr>
              <p:spPr>
                <a:xfrm>
                  <a:off x="7685553" y="2663164"/>
                  <a:ext cx="507054" cy="178075"/>
                </a:xfrm>
                <a:custGeom>
                  <a:avLst/>
                  <a:gdLst>
                    <a:gd name="connsiteX0" fmla="*/ 42530 w 425302"/>
                    <a:gd name="connsiteY0" fmla="*/ 0 h 148856"/>
                    <a:gd name="connsiteX1" fmla="*/ 297711 w 425302"/>
                    <a:gd name="connsiteY1" fmla="*/ 0 h 148856"/>
                    <a:gd name="connsiteX2" fmla="*/ 393404 w 425302"/>
                    <a:gd name="connsiteY2" fmla="*/ 0 h 148856"/>
                    <a:gd name="connsiteX3" fmla="*/ 425302 w 425302"/>
                    <a:gd name="connsiteY3" fmla="*/ 95693 h 148856"/>
                    <a:gd name="connsiteX4" fmla="*/ 350874 w 425302"/>
                    <a:gd name="connsiteY4" fmla="*/ 148856 h 148856"/>
                    <a:gd name="connsiteX5" fmla="*/ 74427 w 425302"/>
                    <a:gd name="connsiteY5" fmla="*/ 138224 h 148856"/>
                    <a:gd name="connsiteX6" fmla="*/ 0 w 425302"/>
                    <a:gd name="connsiteY6" fmla="*/ 53163 h 148856"/>
                    <a:gd name="connsiteX7" fmla="*/ 42530 w 425302"/>
                    <a:gd name="connsiteY7" fmla="*/ 0 h 148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5302" h="148856">
                      <a:moveTo>
                        <a:pt x="42530" y="0"/>
                      </a:moveTo>
                      <a:lnTo>
                        <a:pt x="297711" y="0"/>
                      </a:lnTo>
                      <a:lnTo>
                        <a:pt x="393404" y="0"/>
                      </a:lnTo>
                      <a:lnTo>
                        <a:pt x="425302" y="95693"/>
                      </a:lnTo>
                      <a:lnTo>
                        <a:pt x="350874" y="148856"/>
                      </a:lnTo>
                      <a:lnTo>
                        <a:pt x="74427" y="138224"/>
                      </a:lnTo>
                      <a:lnTo>
                        <a:pt x="0" y="53163"/>
                      </a:lnTo>
                      <a:lnTo>
                        <a:pt x="42530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Freeform 430">
                  <a:extLst>
                    <a:ext uri="{FF2B5EF4-FFF2-40B4-BE49-F238E27FC236}">
                      <a16:creationId xmlns:a16="http://schemas.microsoft.com/office/drawing/2014/main" id="{74EF40C1-D94A-EF86-449E-AED78C17B155}"/>
                    </a:ext>
                  </a:extLst>
                </p:cNvPr>
                <p:cNvSpPr/>
                <p:nvPr/>
              </p:nvSpPr>
              <p:spPr>
                <a:xfrm rot="10617340">
                  <a:off x="9047024" y="2655759"/>
                  <a:ext cx="582880" cy="159488"/>
                </a:xfrm>
                <a:custGeom>
                  <a:avLst/>
                  <a:gdLst>
                    <a:gd name="connsiteX0" fmla="*/ 345989 w 914400"/>
                    <a:gd name="connsiteY0" fmla="*/ 12357 h 247135"/>
                    <a:gd name="connsiteX1" fmla="*/ 160638 w 914400"/>
                    <a:gd name="connsiteY1" fmla="*/ 24713 h 247135"/>
                    <a:gd name="connsiteX2" fmla="*/ 0 w 914400"/>
                    <a:gd name="connsiteY2" fmla="*/ 86497 h 247135"/>
                    <a:gd name="connsiteX3" fmla="*/ 12357 w 914400"/>
                    <a:gd name="connsiteY3" fmla="*/ 210065 h 247135"/>
                    <a:gd name="connsiteX4" fmla="*/ 395416 w 914400"/>
                    <a:gd name="connsiteY4" fmla="*/ 247135 h 247135"/>
                    <a:gd name="connsiteX5" fmla="*/ 914400 w 914400"/>
                    <a:gd name="connsiteY5" fmla="*/ 197708 h 247135"/>
                    <a:gd name="connsiteX6" fmla="*/ 790832 w 914400"/>
                    <a:gd name="connsiteY6" fmla="*/ 111211 h 247135"/>
                    <a:gd name="connsiteX7" fmla="*/ 630195 w 914400"/>
                    <a:gd name="connsiteY7" fmla="*/ 49427 h 247135"/>
                    <a:gd name="connsiteX8" fmla="*/ 630195 w 914400"/>
                    <a:gd name="connsiteY8" fmla="*/ 49427 h 247135"/>
                    <a:gd name="connsiteX9" fmla="*/ 494270 w 914400"/>
                    <a:gd name="connsiteY9" fmla="*/ 0 h 247135"/>
                    <a:gd name="connsiteX10" fmla="*/ 345989 w 914400"/>
                    <a:gd name="connsiteY10" fmla="*/ 12357 h 247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47135">
                      <a:moveTo>
                        <a:pt x="345989" y="12357"/>
                      </a:moveTo>
                      <a:lnTo>
                        <a:pt x="160638" y="24713"/>
                      </a:lnTo>
                      <a:lnTo>
                        <a:pt x="0" y="86497"/>
                      </a:lnTo>
                      <a:lnTo>
                        <a:pt x="12357" y="210065"/>
                      </a:lnTo>
                      <a:lnTo>
                        <a:pt x="395416" y="247135"/>
                      </a:lnTo>
                      <a:lnTo>
                        <a:pt x="914400" y="197708"/>
                      </a:lnTo>
                      <a:lnTo>
                        <a:pt x="790832" y="111211"/>
                      </a:lnTo>
                      <a:lnTo>
                        <a:pt x="630195" y="49427"/>
                      </a:lnTo>
                      <a:lnTo>
                        <a:pt x="630195" y="49427"/>
                      </a:lnTo>
                      <a:lnTo>
                        <a:pt x="494270" y="0"/>
                      </a:lnTo>
                      <a:lnTo>
                        <a:pt x="345989" y="1235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Freeform 431">
                  <a:extLst>
                    <a:ext uri="{FF2B5EF4-FFF2-40B4-BE49-F238E27FC236}">
                      <a16:creationId xmlns:a16="http://schemas.microsoft.com/office/drawing/2014/main" id="{5AA5BD8B-9BDC-E9C2-800A-6C056DF5D9BA}"/>
                    </a:ext>
                  </a:extLst>
                </p:cNvPr>
                <p:cNvSpPr/>
                <p:nvPr/>
              </p:nvSpPr>
              <p:spPr>
                <a:xfrm>
                  <a:off x="8334566" y="2668488"/>
                  <a:ext cx="624930" cy="162125"/>
                </a:xfrm>
                <a:custGeom>
                  <a:avLst/>
                  <a:gdLst>
                    <a:gd name="connsiteX0" fmla="*/ 0 w 815546"/>
                    <a:gd name="connsiteY0" fmla="*/ 172994 h 271848"/>
                    <a:gd name="connsiteX1" fmla="*/ 37071 w 815546"/>
                    <a:gd name="connsiteY1" fmla="*/ 271848 h 271848"/>
                    <a:gd name="connsiteX2" fmla="*/ 185352 w 815546"/>
                    <a:gd name="connsiteY2" fmla="*/ 271848 h 271848"/>
                    <a:gd name="connsiteX3" fmla="*/ 481914 w 815546"/>
                    <a:gd name="connsiteY3" fmla="*/ 271848 h 271848"/>
                    <a:gd name="connsiteX4" fmla="*/ 803190 w 815546"/>
                    <a:gd name="connsiteY4" fmla="*/ 259492 h 271848"/>
                    <a:gd name="connsiteX5" fmla="*/ 815546 w 815546"/>
                    <a:gd name="connsiteY5" fmla="*/ 160638 h 271848"/>
                    <a:gd name="connsiteX6" fmla="*/ 766119 w 815546"/>
                    <a:gd name="connsiteY6" fmla="*/ 49427 h 271848"/>
                    <a:gd name="connsiteX7" fmla="*/ 617838 w 815546"/>
                    <a:gd name="connsiteY7" fmla="*/ 0 h 271848"/>
                    <a:gd name="connsiteX8" fmla="*/ 407773 w 815546"/>
                    <a:gd name="connsiteY8" fmla="*/ 0 h 271848"/>
                    <a:gd name="connsiteX9" fmla="*/ 247135 w 815546"/>
                    <a:gd name="connsiteY9" fmla="*/ 24713 h 271848"/>
                    <a:gd name="connsiteX10" fmla="*/ 74141 w 815546"/>
                    <a:gd name="connsiteY10" fmla="*/ 24713 h 271848"/>
                    <a:gd name="connsiteX11" fmla="*/ 74141 w 815546"/>
                    <a:gd name="connsiteY11" fmla="*/ 24713 h 271848"/>
                    <a:gd name="connsiteX12" fmla="*/ 0 w 815546"/>
                    <a:gd name="connsiteY12" fmla="*/ 172994 h 271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15546" h="271848">
                      <a:moveTo>
                        <a:pt x="0" y="172994"/>
                      </a:moveTo>
                      <a:lnTo>
                        <a:pt x="37071" y="271848"/>
                      </a:lnTo>
                      <a:lnTo>
                        <a:pt x="185352" y="271848"/>
                      </a:lnTo>
                      <a:lnTo>
                        <a:pt x="481914" y="271848"/>
                      </a:lnTo>
                      <a:lnTo>
                        <a:pt x="803190" y="259492"/>
                      </a:lnTo>
                      <a:lnTo>
                        <a:pt x="815546" y="160638"/>
                      </a:lnTo>
                      <a:lnTo>
                        <a:pt x="766119" y="49427"/>
                      </a:lnTo>
                      <a:lnTo>
                        <a:pt x="617838" y="0"/>
                      </a:lnTo>
                      <a:lnTo>
                        <a:pt x="407773" y="0"/>
                      </a:lnTo>
                      <a:lnTo>
                        <a:pt x="247135" y="24713"/>
                      </a:lnTo>
                      <a:lnTo>
                        <a:pt x="74141" y="24713"/>
                      </a:lnTo>
                      <a:lnTo>
                        <a:pt x="74141" y="24713"/>
                      </a:lnTo>
                      <a:lnTo>
                        <a:pt x="0" y="172994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Freeform 432">
                  <a:extLst>
                    <a:ext uri="{FF2B5EF4-FFF2-40B4-BE49-F238E27FC236}">
                      <a16:creationId xmlns:a16="http://schemas.microsoft.com/office/drawing/2014/main" id="{0CBE7B06-4466-49C4-549C-22FB53237F65}"/>
                    </a:ext>
                  </a:extLst>
                </p:cNvPr>
                <p:cNvSpPr/>
                <p:nvPr/>
              </p:nvSpPr>
              <p:spPr>
                <a:xfrm>
                  <a:off x="9015586" y="2431190"/>
                  <a:ext cx="617838" cy="210065"/>
                </a:xfrm>
                <a:custGeom>
                  <a:avLst/>
                  <a:gdLst>
                    <a:gd name="connsiteX0" fmla="*/ 86497 w 617838"/>
                    <a:gd name="connsiteY0" fmla="*/ 24713 h 210065"/>
                    <a:gd name="connsiteX1" fmla="*/ 358346 w 617838"/>
                    <a:gd name="connsiteY1" fmla="*/ 0 h 210065"/>
                    <a:gd name="connsiteX2" fmla="*/ 580767 w 617838"/>
                    <a:gd name="connsiteY2" fmla="*/ 37070 h 210065"/>
                    <a:gd name="connsiteX3" fmla="*/ 617838 w 617838"/>
                    <a:gd name="connsiteY3" fmla="*/ 172994 h 210065"/>
                    <a:gd name="connsiteX4" fmla="*/ 383059 w 617838"/>
                    <a:gd name="connsiteY4" fmla="*/ 185351 h 210065"/>
                    <a:gd name="connsiteX5" fmla="*/ 210065 w 617838"/>
                    <a:gd name="connsiteY5" fmla="*/ 210065 h 210065"/>
                    <a:gd name="connsiteX6" fmla="*/ 12357 w 617838"/>
                    <a:gd name="connsiteY6" fmla="*/ 172994 h 210065"/>
                    <a:gd name="connsiteX7" fmla="*/ 0 w 617838"/>
                    <a:gd name="connsiteY7" fmla="*/ 98854 h 210065"/>
                    <a:gd name="connsiteX8" fmla="*/ 0 w 617838"/>
                    <a:gd name="connsiteY8" fmla="*/ 98854 h 210065"/>
                    <a:gd name="connsiteX9" fmla="*/ 86497 w 617838"/>
                    <a:gd name="connsiteY9" fmla="*/ 24713 h 21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7838" h="210065">
                      <a:moveTo>
                        <a:pt x="86497" y="24713"/>
                      </a:moveTo>
                      <a:lnTo>
                        <a:pt x="358346" y="0"/>
                      </a:lnTo>
                      <a:lnTo>
                        <a:pt x="580767" y="37070"/>
                      </a:lnTo>
                      <a:lnTo>
                        <a:pt x="617838" y="172994"/>
                      </a:lnTo>
                      <a:lnTo>
                        <a:pt x="383059" y="185351"/>
                      </a:lnTo>
                      <a:lnTo>
                        <a:pt x="210065" y="210065"/>
                      </a:lnTo>
                      <a:lnTo>
                        <a:pt x="12357" y="172994"/>
                      </a:lnTo>
                      <a:lnTo>
                        <a:pt x="0" y="98854"/>
                      </a:lnTo>
                      <a:lnTo>
                        <a:pt x="0" y="98854"/>
                      </a:lnTo>
                      <a:lnTo>
                        <a:pt x="86497" y="24713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Freeform 433">
                  <a:extLst>
                    <a:ext uri="{FF2B5EF4-FFF2-40B4-BE49-F238E27FC236}">
                      <a16:creationId xmlns:a16="http://schemas.microsoft.com/office/drawing/2014/main" id="{70448556-F869-B729-BB26-4D31AC7F9780}"/>
                    </a:ext>
                  </a:extLst>
                </p:cNvPr>
                <p:cNvSpPr/>
                <p:nvPr/>
              </p:nvSpPr>
              <p:spPr>
                <a:xfrm>
                  <a:off x="6049111" y="2661813"/>
                  <a:ext cx="560593" cy="150212"/>
                </a:xfrm>
                <a:custGeom>
                  <a:avLst/>
                  <a:gdLst>
                    <a:gd name="connsiteX0" fmla="*/ 345989 w 914400"/>
                    <a:gd name="connsiteY0" fmla="*/ 12357 h 247135"/>
                    <a:gd name="connsiteX1" fmla="*/ 160638 w 914400"/>
                    <a:gd name="connsiteY1" fmla="*/ 24713 h 247135"/>
                    <a:gd name="connsiteX2" fmla="*/ 0 w 914400"/>
                    <a:gd name="connsiteY2" fmla="*/ 86497 h 247135"/>
                    <a:gd name="connsiteX3" fmla="*/ 12357 w 914400"/>
                    <a:gd name="connsiteY3" fmla="*/ 210065 h 247135"/>
                    <a:gd name="connsiteX4" fmla="*/ 395416 w 914400"/>
                    <a:gd name="connsiteY4" fmla="*/ 247135 h 247135"/>
                    <a:gd name="connsiteX5" fmla="*/ 914400 w 914400"/>
                    <a:gd name="connsiteY5" fmla="*/ 197708 h 247135"/>
                    <a:gd name="connsiteX6" fmla="*/ 790832 w 914400"/>
                    <a:gd name="connsiteY6" fmla="*/ 111211 h 247135"/>
                    <a:gd name="connsiteX7" fmla="*/ 630195 w 914400"/>
                    <a:gd name="connsiteY7" fmla="*/ 49427 h 247135"/>
                    <a:gd name="connsiteX8" fmla="*/ 630195 w 914400"/>
                    <a:gd name="connsiteY8" fmla="*/ 49427 h 247135"/>
                    <a:gd name="connsiteX9" fmla="*/ 494270 w 914400"/>
                    <a:gd name="connsiteY9" fmla="*/ 0 h 247135"/>
                    <a:gd name="connsiteX10" fmla="*/ 345989 w 914400"/>
                    <a:gd name="connsiteY10" fmla="*/ 12357 h 247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4400" h="247135">
                      <a:moveTo>
                        <a:pt x="345989" y="12357"/>
                      </a:moveTo>
                      <a:lnTo>
                        <a:pt x="160638" y="24713"/>
                      </a:lnTo>
                      <a:lnTo>
                        <a:pt x="0" y="86497"/>
                      </a:lnTo>
                      <a:lnTo>
                        <a:pt x="12357" y="210065"/>
                      </a:lnTo>
                      <a:lnTo>
                        <a:pt x="395416" y="247135"/>
                      </a:lnTo>
                      <a:lnTo>
                        <a:pt x="914400" y="197708"/>
                      </a:lnTo>
                      <a:lnTo>
                        <a:pt x="790832" y="111211"/>
                      </a:lnTo>
                      <a:lnTo>
                        <a:pt x="630195" y="49427"/>
                      </a:lnTo>
                      <a:lnTo>
                        <a:pt x="630195" y="49427"/>
                      </a:lnTo>
                      <a:lnTo>
                        <a:pt x="494270" y="0"/>
                      </a:lnTo>
                      <a:lnTo>
                        <a:pt x="345989" y="12357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906A07B0-848C-B075-489A-773ADC68E361}"/>
                    </a:ext>
                  </a:extLst>
                </p:cNvPr>
                <p:cNvSpPr/>
                <p:nvPr/>
              </p:nvSpPr>
              <p:spPr>
                <a:xfrm>
                  <a:off x="6299336" y="2244654"/>
                  <a:ext cx="355109" cy="106918"/>
                </a:xfrm>
                <a:custGeom>
                  <a:avLst/>
                  <a:gdLst>
                    <a:gd name="connsiteX0" fmla="*/ 478466 w 871870"/>
                    <a:gd name="connsiteY0" fmla="*/ 0 h 340242"/>
                    <a:gd name="connsiteX1" fmla="*/ 297712 w 871870"/>
                    <a:gd name="connsiteY1" fmla="*/ 21265 h 340242"/>
                    <a:gd name="connsiteX2" fmla="*/ 63796 w 871870"/>
                    <a:gd name="connsiteY2" fmla="*/ 74428 h 340242"/>
                    <a:gd name="connsiteX3" fmla="*/ 0 w 871870"/>
                    <a:gd name="connsiteY3" fmla="*/ 191386 h 340242"/>
                    <a:gd name="connsiteX4" fmla="*/ 21266 w 871870"/>
                    <a:gd name="connsiteY4" fmla="*/ 297712 h 340242"/>
                    <a:gd name="connsiteX5" fmla="*/ 244549 w 871870"/>
                    <a:gd name="connsiteY5" fmla="*/ 318977 h 340242"/>
                    <a:gd name="connsiteX6" fmla="*/ 648586 w 871870"/>
                    <a:gd name="connsiteY6" fmla="*/ 340242 h 340242"/>
                    <a:gd name="connsiteX7" fmla="*/ 861238 w 871870"/>
                    <a:gd name="connsiteY7" fmla="*/ 265814 h 340242"/>
                    <a:gd name="connsiteX8" fmla="*/ 871870 w 871870"/>
                    <a:gd name="connsiteY8" fmla="*/ 138223 h 340242"/>
                    <a:gd name="connsiteX9" fmla="*/ 818707 w 871870"/>
                    <a:gd name="connsiteY9" fmla="*/ 21265 h 340242"/>
                    <a:gd name="connsiteX10" fmla="*/ 478466 w 871870"/>
                    <a:gd name="connsiteY10" fmla="*/ 0 h 34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1870" h="340242">
                      <a:moveTo>
                        <a:pt x="478466" y="0"/>
                      </a:moveTo>
                      <a:lnTo>
                        <a:pt x="297712" y="21265"/>
                      </a:lnTo>
                      <a:lnTo>
                        <a:pt x="63796" y="74428"/>
                      </a:lnTo>
                      <a:lnTo>
                        <a:pt x="0" y="191386"/>
                      </a:lnTo>
                      <a:lnTo>
                        <a:pt x="21266" y="297712"/>
                      </a:lnTo>
                      <a:lnTo>
                        <a:pt x="244549" y="318977"/>
                      </a:lnTo>
                      <a:lnTo>
                        <a:pt x="648586" y="340242"/>
                      </a:lnTo>
                      <a:lnTo>
                        <a:pt x="861238" y="265814"/>
                      </a:lnTo>
                      <a:lnTo>
                        <a:pt x="871870" y="138223"/>
                      </a:lnTo>
                      <a:lnTo>
                        <a:pt x="818707" y="21265"/>
                      </a:lnTo>
                      <a:lnTo>
                        <a:pt x="478466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8FFA61C0-4954-B3DD-742A-BA50685F36A9}"/>
                    </a:ext>
                  </a:extLst>
                </p:cNvPr>
                <p:cNvCxnSpPr>
                  <a:stCxn id="362" idx="1"/>
                  <a:endCxn id="362" idx="1"/>
                </p:cNvCxnSpPr>
                <p:nvPr/>
              </p:nvCxnSpPr>
              <p:spPr>
                <a:xfrm>
                  <a:off x="6420593" y="2251336"/>
                  <a:ext cx="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466C6FB7-8A78-F076-135C-B31425D85084}"/>
                    </a:ext>
                  </a:extLst>
                </p:cNvPr>
                <p:cNvCxnSpPr>
                  <a:stCxn id="362" idx="0"/>
                </p:cNvCxnSpPr>
                <p:nvPr/>
              </p:nvCxnSpPr>
              <p:spPr>
                <a:xfrm flipV="1">
                  <a:off x="6494213" y="2194759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7F7F75C0-F07F-0E8B-07E5-30AC31858A52}"/>
                    </a:ext>
                  </a:extLst>
                </p:cNvPr>
                <p:cNvCxnSpPr/>
                <p:nvPr/>
              </p:nvCxnSpPr>
              <p:spPr>
                <a:xfrm flipV="1">
                  <a:off x="6562996" y="2188817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D5B1259F-359C-F0C7-B20D-92E5ACDA8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69667" y="2349197"/>
                  <a:ext cx="2926" cy="52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64B7A830-2586-B4F6-0DBF-93E0352C8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97411" y="2343256"/>
                  <a:ext cx="0" cy="582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D1171C1D-D9F8-0704-3B0E-567F67FE8167}"/>
                    </a:ext>
                  </a:extLst>
                </p:cNvPr>
                <p:cNvCxnSpPr/>
                <p:nvPr/>
              </p:nvCxnSpPr>
              <p:spPr>
                <a:xfrm flipV="1">
                  <a:off x="6390104" y="2204262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5C16A330-B13B-6DD7-53A3-936188F7409F}"/>
                    </a:ext>
                  </a:extLst>
                </p:cNvPr>
                <p:cNvCxnSpPr/>
                <p:nvPr/>
              </p:nvCxnSpPr>
              <p:spPr>
                <a:xfrm flipV="1">
                  <a:off x="6395038" y="2349196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3F262A9A-2BE2-D0E6-088F-1BFE1EB27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2306" y="2213764"/>
                  <a:ext cx="84251" cy="415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3DF0D317-DEDB-65E2-65E7-F7C0CE669E25}"/>
                    </a:ext>
                  </a:extLst>
                </p:cNvPr>
                <p:cNvCxnSpPr>
                  <a:cxnSpLocks/>
                  <a:stCxn id="362" idx="7"/>
                </p:cNvCxnSpPr>
                <p:nvPr/>
              </p:nvCxnSpPr>
              <p:spPr>
                <a:xfrm>
                  <a:off x="6650115" y="2328183"/>
                  <a:ext cx="66714" cy="150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0D689DF4-F29A-3188-DE6E-21D762DB0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54445" y="2284598"/>
                  <a:ext cx="100774" cy="7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35AFAB4B-DF1C-3468-B29F-20B683EFD968}"/>
                    </a:ext>
                  </a:extLst>
                </p:cNvPr>
                <p:cNvCxnSpPr>
                  <a:cxnSpLocks/>
                  <a:endCxn id="362" idx="3"/>
                </p:cNvCxnSpPr>
                <p:nvPr/>
              </p:nvCxnSpPr>
              <p:spPr>
                <a:xfrm flipV="1">
                  <a:off x="6212958" y="2304795"/>
                  <a:ext cx="86378" cy="25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9FD76BD5-6766-CDAA-C532-69D19105EC2C}"/>
                    </a:ext>
                  </a:extLst>
                </p:cNvPr>
                <p:cNvCxnSpPr>
                  <a:cxnSpLocks/>
                  <a:stCxn id="362" idx="2"/>
                </p:cNvCxnSpPr>
                <p:nvPr/>
              </p:nvCxnSpPr>
              <p:spPr>
                <a:xfrm flipH="1" flipV="1">
                  <a:off x="6256147" y="2234743"/>
                  <a:ext cx="69173" cy="332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64A6C2ED-6E07-EFD7-B089-AF4574ABF5FA}"/>
                    </a:ext>
                  </a:extLst>
                </p:cNvPr>
                <p:cNvCxnSpPr>
                  <a:cxnSpLocks/>
                  <a:stCxn id="362" idx="4"/>
                </p:cNvCxnSpPr>
                <p:nvPr/>
              </p:nvCxnSpPr>
              <p:spPr>
                <a:xfrm flipH="1">
                  <a:off x="6270075" y="2338207"/>
                  <a:ext cx="37922" cy="53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262D2B04-BE54-37C7-E720-292BA90DC1C1}"/>
                    </a:ext>
                  </a:extLst>
                </p:cNvPr>
                <p:cNvSpPr/>
                <p:nvPr/>
              </p:nvSpPr>
              <p:spPr>
                <a:xfrm>
                  <a:off x="7035694" y="2235152"/>
                  <a:ext cx="355109" cy="106918"/>
                </a:xfrm>
                <a:custGeom>
                  <a:avLst/>
                  <a:gdLst>
                    <a:gd name="connsiteX0" fmla="*/ 478466 w 871870"/>
                    <a:gd name="connsiteY0" fmla="*/ 0 h 340242"/>
                    <a:gd name="connsiteX1" fmla="*/ 297712 w 871870"/>
                    <a:gd name="connsiteY1" fmla="*/ 21265 h 340242"/>
                    <a:gd name="connsiteX2" fmla="*/ 63796 w 871870"/>
                    <a:gd name="connsiteY2" fmla="*/ 74428 h 340242"/>
                    <a:gd name="connsiteX3" fmla="*/ 0 w 871870"/>
                    <a:gd name="connsiteY3" fmla="*/ 191386 h 340242"/>
                    <a:gd name="connsiteX4" fmla="*/ 21266 w 871870"/>
                    <a:gd name="connsiteY4" fmla="*/ 297712 h 340242"/>
                    <a:gd name="connsiteX5" fmla="*/ 244549 w 871870"/>
                    <a:gd name="connsiteY5" fmla="*/ 318977 h 340242"/>
                    <a:gd name="connsiteX6" fmla="*/ 648586 w 871870"/>
                    <a:gd name="connsiteY6" fmla="*/ 340242 h 340242"/>
                    <a:gd name="connsiteX7" fmla="*/ 861238 w 871870"/>
                    <a:gd name="connsiteY7" fmla="*/ 265814 h 340242"/>
                    <a:gd name="connsiteX8" fmla="*/ 871870 w 871870"/>
                    <a:gd name="connsiteY8" fmla="*/ 138223 h 340242"/>
                    <a:gd name="connsiteX9" fmla="*/ 818707 w 871870"/>
                    <a:gd name="connsiteY9" fmla="*/ 21265 h 340242"/>
                    <a:gd name="connsiteX10" fmla="*/ 478466 w 871870"/>
                    <a:gd name="connsiteY10" fmla="*/ 0 h 34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1870" h="340242">
                      <a:moveTo>
                        <a:pt x="478466" y="0"/>
                      </a:moveTo>
                      <a:lnTo>
                        <a:pt x="297712" y="21265"/>
                      </a:lnTo>
                      <a:lnTo>
                        <a:pt x="63796" y="74428"/>
                      </a:lnTo>
                      <a:lnTo>
                        <a:pt x="0" y="191386"/>
                      </a:lnTo>
                      <a:lnTo>
                        <a:pt x="21266" y="297712"/>
                      </a:lnTo>
                      <a:lnTo>
                        <a:pt x="244549" y="318977"/>
                      </a:lnTo>
                      <a:lnTo>
                        <a:pt x="648586" y="340242"/>
                      </a:lnTo>
                      <a:lnTo>
                        <a:pt x="861238" y="265814"/>
                      </a:lnTo>
                      <a:lnTo>
                        <a:pt x="871870" y="138223"/>
                      </a:lnTo>
                      <a:lnTo>
                        <a:pt x="818707" y="21265"/>
                      </a:lnTo>
                      <a:lnTo>
                        <a:pt x="478466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14423B21-2B68-41B0-A45B-C7ABB909CA50}"/>
                    </a:ext>
                  </a:extLst>
                </p:cNvPr>
                <p:cNvCxnSpPr>
                  <a:stCxn id="348" idx="1"/>
                  <a:endCxn id="348" idx="1"/>
                </p:cNvCxnSpPr>
                <p:nvPr/>
              </p:nvCxnSpPr>
              <p:spPr>
                <a:xfrm>
                  <a:off x="7156951" y="2241834"/>
                  <a:ext cx="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AF8EBB91-5BBB-0814-D8F9-2BF89503D185}"/>
                    </a:ext>
                  </a:extLst>
                </p:cNvPr>
                <p:cNvCxnSpPr>
                  <a:stCxn id="348" idx="0"/>
                </p:cNvCxnSpPr>
                <p:nvPr/>
              </p:nvCxnSpPr>
              <p:spPr>
                <a:xfrm flipV="1">
                  <a:off x="7230571" y="2185257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C2D1128C-3129-C148-C543-43A0C47B6BEA}"/>
                    </a:ext>
                  </a:extLst>
                </p:cNvPr>
                <p:cNvCxnSpPr/>
                <p:nvPr/>
              </p:nvCxnSpPr>
              <p:spPr>
                <a:xfrm flipV="1">
                  <a:off x="7299354" y="2179315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98BFA3DF-03EC-FAD1-DE10-FAF0EED4B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06025" y="2339695"/>
                  <a:ext cx="2926" cy="52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A8B39361-98EE-1E07-06D8-134A26062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3769" y="2333754"/>
                  <a:ext cx="0" cy="582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A34B0C8C-479B-E192-3880-F56A1A6575C1}"/>
                    </a:ext>
                  </a:extLst>
                </p:cNvPr>
                <p:cNvCxnSpPr/>
                <p:nvPr/>
              </p:nvCxnSpPr>
              <p:spPr>
                <a:xfrm flipV="1">
                  <a:off x="7126462" y="2194760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D03F1A5F-C571-C647-03DB-8C6BDA6432C9}"/>
                    </a:ext>
                  </a:extLst>
                </p:cNvPr>
                <p:cNvCxnSpPr/>
                <p:nvPr/>
              </p:nvCxnSpPr>
              <p:spPr>
                <a:xfrm flipV="1">
                  <a:off x="7131396" y="2339694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DA100C8D-ED92-365D-1DB0-5D6F52104C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68664" y="2204262"/>
                  <a:ext cx="84251" cy="415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F497B33-8C4D-4B59-EA8F-EAD904851E7D}"/>
                    </a:ext>
                  </a:extLst>
                </p:cNvPr>
                <p:cNvCxnSpPr>
                  <a:cxnSpLocks/>
                  <a:stCxn id="348" idx="7"/>
                </p:cNvCxnSpPr>
                <p:nvPr/>
              </p:nvCxnSpPr>
              <p:spPr>
                <a:xfrm>
                  <a:off x="7386473" y="2318681"/>
                  <a:ext cx="66714" cy="150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887CA217-2C78-4FC9-3637-4D18AF3F2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90803" y="2275096"/>
                  <a:ext cx="100774" cy="7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026FEEAD-93DD-E95A-0B17-51B213B17C2B}"/>
                    </a:ext>
                  </a:extLst>
                </p:cNvPr>
                <p:cNvCxnSpPr>
                  <a:cxnSpLocks/>
                  <a:endCxn id="348" idx="3"/>
                </p:cNvCxnSpPr>
                <p:nvPr/>
              </p:nvCxnSpPr>
              <p:spPr>
                <a:xfrm flipV="1">
                  <a:off x="6949316" y="2295293"/>
                  <a:ext cx="86378" cy="25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F849864F-BE65-8D85-09AC-E1A9BD2A038D}"/>
                    </a:ext>
                  </a:extLst>
                </p:cNvPr>
                <p:cNvCxnSpPr>
                  <a:cxnSpLocks/>
                  <a:stCxn id="348" idx="2"/>
                </p:cNvCxnSpPr>
                <p:nvPr/>
              </p:nvCxnSpPr>
              <p:spPr>
                <a:xfrm flipH="1" flipV="1">
                  <a:off x="6992505" y="2225241"/>
                  <a:ext cx="69173" cy="332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52480330-52E8-F240-7F0E-AFDFEE1215A0}"/>
                    </a:ext>
                  </a:extLst>
                </p:cNvPr>
                <p:cNvCxnSpPr>
                  <a:cxnSpLocks/>
                  <a:stCxn id="348" idx="4"/>
                </p:cNvCxnSpPr>
                <p:nvPr/>
              </p:nvCxnSpPr>
              <p:spPr>
                <a:xfrm flipH="1">
                  <a:off x="7006433" y="2328705"/>
                  <a:ext cx="37922" cy="53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Freeform 333">
                  <a:extLst>
                    <a:ext uri="{FF2B5EF4-FFF2-40B4-BE49-F238E27FC236}">
                      <a16:creationId xmlns:a16="http://schemas.microsoft.com/office/drawing/2014/main" id="{4414B3D3-0562-7B6B-5F17-3C62E968AC6E}"/>
                    </a:ext>
                  </a:extLst>
                </p:cNvPr>
                <p:cNvSpPr/>
                <p:nvPr/>
              </p:nvSpPr>
              <p:spPr>
                <a:xfrm>
                  <a:off x="7621517" y="2225650"/>
                  <a:ext cx="355109" cy="106918"/>
                </a:xfrm>
                <a:custGeom>
                  <a:avLst/>
                  <a:gdLst>
                    <a:gd name="connsiteX0" fmla="*/ 478466 w 871870"/>
                    <a:gd name="connsiteY0" fmla="*/ 0 h 340242"/>
                    <a:gd name="connsiteX1" fmla="*/ 297712 w 871870"/>
                    <a:gd name="connsiteY1" fmla="*/ 21265 h 340242"/>
                    <a:gd name="connsiteX2" fmla="*/ 63796 w 871870"/>
                    <a:gd name="connsiteY2" fmla="*/ 74428 h 340242"/>
                    <a:gd name="connsiteX3" fmla="*/ 0 w 871870"/>
                    <a:gd name="connsiteY3" fmla="*/ 191386 h 340242"/>
                    <a:gd name="connsiteX4" fmla="*/ 21266 w 871870"/>
                    <a:gd name="connsiteY4" fmla="*/ 297712 h 340242"/>
                    <a:gd name="connsiteX5" fmla="*/ 244549 w 871870"/>
                    <a:gd name="connsiteY5" fmla="*/ 318977 h 340242"/>
                    <a:gd name="connsiteX6" fmla="*/ 648586 w 871870"/>
                    <a:gd name="connsiteY6" fmla="*/ 340242 h 340242"/>
                    <a:gd name="connsiteX7" fmla="*/ 861238 w 871870"/>
                    <a:gd name="connsiteY7" fmla="*/ 265814 h 340242"/>
                    <a:gd name="connsiteX8" fmla="*/ 871870 w 871870"/>
                    <a:gd name="connsiteY8" fmla="*/ 138223 h 340242"/>
                    <a:gd name="connsiteX9" fmla="*/ 818707 w 871870"/>
                    <a:gd name="connsiteY9" fmla="*/ 21265 h 340242"/>
                    <a:gd name="connsiteX10" fmla="*/ 478466 w 871870"/>
                    <a:gd name="connsiteY10" fmla="*/ 0 h 34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1870" h="340242">
                      <a:moveTo>
                        <a:pt x="478466" y="0"/>
                      </a:moveTo>
                      <a:lnTo>
                        <a:pt x="297712" y="21265"/>
                      </a:lnTo>
                      <a:lnTo>
                        <a:pt x="63796" y="74428"/>
                      </a:lnTo>
                      <a:lnTo>
                        <a:pt x="0" y="191386"/>
                      </a:lnTo>
                      <a:lnTo>
                        <a:pt x="21266" y="297712"/>
                      </a:lnTo>
                      <a:lnTo>
                        <a:pt x="244549" y="318977"/>
                      </a:lnTo>
                      <a:lnTo>
                        <a:pt x="648586" y="340242"/>
                      </a:lnTo>
                      <a:lnTo>
                        <a:pt x="861238" y="265814"/>
                      </a:lnTo>
                      <a:lnTo>
                        <a:pt x="871870" y="138223"/>
                      </a:lnTo>
                      <a:lnTo>
                        <a:pt x="818707" y="21265"/>
                      </a:lnTo>
                      <a:lnTo>
                        <a:pt x="478466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4FB43837-048E-F54C-6DDE-AC7188B7CB5E}"/>
                    </a:ext>
                  </a:extLst>
                </p:cNvPr>
                <p:cNvCxnSpPr>
                  <a:stCxn id="334" idx="1"/>
                  <a:endCxn id="334" idx="1"/>
                </p:cNvCxnSpPr>
                <p:nvPr/>
              </p:nvCxnSpPr>
              <p:spPr>
                <a:xfrm>
                  <a:off x="7742774" y="2232332"/>
                  <a:ext cx="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AE5C73ED-8DFE-59C8-6F4D-F7E154FED18D}"/>
                    </a:ext>
                  </a:extLst>
                </p:cNvPr>
                <p:cNvCxnSpPr>
                  <a:stCxn id="334" idx="0"/>
                </p:cNvCxnSpPr>
                <p:nvPr/>
              </p:nvCxnSpPr>
              <p:spPr>
                <a:xfrm flipV="1">
                  <a:off x="7816394" y="2175755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3DD1DB90-CDDC-D133-8029-21289DEF5F30}"/>
                    </a:ext>
                  </a:extLst>
                </p:cNvPr>
                <p:cNvCxnSpPr/>
                <p:nvPr/>
              </p:nvCxnSpPr>
              <p:spPr>
                <a:xfrm flipV="1">
                  <a:off x="7885177" y="2169813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C9424F2F-115F-F000-10DD-80256060B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91848" y="2330193"/>
                  <a:ext cx="2926" cy="52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34C858D6-E706-8563-5594-EF6A797F5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9592" y="2324252"/>
                  <a:ext cx="0" cy="582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0674340D-3E07-A3A6-FD88-C20F8FBC249C}"/>
                    </a:ext>
                  </a:extLst>
                </p:cNvPr>
                <p:cNvCxnSpPr/>
                <p:nvPr/>
              </p:nvCxnSpPr>
              <p:spPr>
                <a:xfrm flipV="1">
                  <a:off x="7712285" y="2185258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F341024D-7932-6388-D462-15E4EFED93C7}"/>
                    </a:ext>
                  </a:extLst>
                </p:cNvPr>
                <p:cNvCxnSpPr/>
                <p:nvPr/>
              </p:nvCxnSpPr>
              <p:spPr>
                <a:xfrm flipV="1">
                  <a:off x="7717219" y="2330192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3DBCFBF5-6B06-5F34-DC4A-660E819E7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54487" y="2194760"/>
                  <a:ext cx="84251" cy="415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7A01187C-1FC5-44B4-A277-05663831AC99}"/>
                    </a:ext>
                  </a:extLst>
                </p:cNvPr>
                <p:cNvCxnSpPr>
                  <a:cxnSpLocks/>
                  <a:stCxn id="334" idx="7"/>
                </p:cNvCxnSpPr>
                <p:nvPr/>
              </p:nvCxnSpPr>
              <p:spPr>
                <a:xfrm>
                  <a:off x="7972296" y="2309179"/>
                  <a:ext cx="66714" cy="150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5A852C19-4120-C72C-02A2-53A7568FF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976626" y="2265594"/>
                  <a:ext cx="100774" cy="7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1E693013-1B88-47AF-6E04-A2F78711A2E5}"/>
                    </a:ext>
                  </a:extLst>
                </p:cNvPr>
                <p:cNvCxnSpPr>
                  <a:cxnSpLocks/>
                  <a:endCxn id="334" idx="3"/>
                </p:cNvCxnSpPr>
                <p:nvPr/>
              </p:nvCxnSpPr>
              <p:spPr>
                <a:xfrm flipV="1">
                  <a:off x="7535139" y="2285791"/>
                  <a:ext cx="86378" cy="25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9C9C29E0-E0E6-8314-0995-F89D8FD71BCB}"/>
                    </a:ext>
                  </a:extLst>
                </p:cNvPr>
                <p:cNvCxnSpPr>
                  <a:cxnSpLocks/>
                  <a:stCxn id="334" idx="2"/>
                </p:cNvCxnSpPr>
                <p:nvPr/>
              </p:nvCxnSpPr>
              <p:spPr>
                <a:xfrm flipH="1" flipV="1">
                  <a:off x="7578328" y="2215739"/>
                  <a:ext cx="69173" cy="332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CE803583-A4FA-4A6A-3B21-135E9321742E}"/>
                    </a:ext>
                  </a:extLst>
                </p:cNvPr>
                <p:cNvCxnSpPr>
                  <a:cxnSpLocks/>
                  <a:stCxn id="334" idx="4"/>
                </p:cNvCxnSpPr>
                <p:nvPr/>
              </p:nvCxnSpPr>
              <p:spPr>
                <a:xfrm flipH="1">
                  <a:off x="7592256" y="2319203"/>
                  <a:ext cx="37922" cy="53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150185AB-6851-7D69-D3DB-85A087C501F5}"/>
                    </a:ext>
                  </a:extLst>
                </p:cNvPr>
                <p:cNvSpPr/>
                <p:nvPr/>
              </p:nvSpPr>
              <p:spPr>
                <a:xfrm>
                  <a:off x="8231116" y="2229194"/>
                  <a:ext cx="355109" cy="106918"/>
                </a:xfrm>
                <a:custGeom>
                  <a:avLst/>
                  <a:gdLst>
                    <a:gd name="connsiteX0" fmla="*/ 478466 w 871870"/>
                    <a:gd name="connsiteY0" fmla="*/ 0 h 340242"/>
                    <a:gd name="connsiteX1" fmla="*/ 297712 w 871870"/>
                    <a:gd name="connsiteY1" fmla="*/ 21265 h 340242"/>
                    <a:gd name="connsiteX2" fmla="*/ 63796 w 871870"/>
                    <a:gd name="connsiteY2" fmla="*/ 74428 h 340242"/>
                    <a:gd name="connsiteX3" fmla="*/ 0 w 871870"/>
                    <a:gd name="connsiteY3" fmla="*/ 191386 h 340242"/>
                    <a:gd name="connsiteX4" fmla="*/ 21266 w 871870"/>
                    <a:gd name="connsiteY4" fmla="*/ 297712 h 340242"/>
                    <a:gd name="connsiteX5" fmla="*/ 244549 w 871870"/>
                    <a:gd name="connsiteY5" fmla="*/ 318977 h 340242"/>
                    <a:gd name="connsiteX6" fmla="*/ 648586 w 871870"/>
                    <a:gd name="connsiteY6" fmla="*/ 340242 h 340242"/>
                    <a:gd name="connsiteX7" fmla="*/ 861238 w 871870"/>
                    <a:gd name="connsiteY7" fmla="*/ 265814 h 340242"/>
                    <a:gd name="connsiteX8" fmla="*/ 871870 w 871870"/>
                    <a:gd name="connsiteY8" fmla="*/ 138223 h 340242"/>
                    <a:gd name="connsiteX9" fmla="*/ 818707 w 871870"/>
                    <a:gd name="connsiteY9" fmla="*/ 21265 h 340242"/>
                    <a:gd name="connsiteX10" fmla="*/ 478466 w 871870"/>
                    <a:gd name="connsiteY10" fmla="*/ 0 h 34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1870" h="340242">
                      <a:moveTo>
                        <a:pt x="478466" y="0"/>
                      </a:moveTo>
                      <a:lnTo>
                        <a:pt x="297712" y="21265"/>
                      </a:lnTo>
                      <a:lnTo>
                        <a:pt x="63796" y="74428"/>
                      </a:lnTo>
                      <a:lnTo>
                        <a:pt x="0" y="191386"/>
                      </a:lnTo>
                      <a:lnTo>
                        <a:pt x="21266" y="297712"/>
                      </a:lnTo>
                      <a:lnTo>
                        <a:pt x="244549" y="318977"/>
                      </a:lnTo>
                      <a:lnTo>
                        <a:pt x="648586" y="340242"/>
                      </a:lnTo>
                      <a:lnTo>
                        <a:pt x="861238" y="265814"/>
                      </a:lnTo>
                      <a:lnTo>
                        <a:pt x="871870" y="138223"/>
                      </a:lnTo>
                      <a:lnTo>
                        <a:pt x="818707" y="21265"/>
                      </a:lnTo>
                      <a:lnTo>
                        <a:pt x="478466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D5BFE3EE-99F1-5FC1-A64D-5CDA84DBEA0A}"/>
                    </a:ext>
                  </a:extLst>
                </p:cNvPr>
                <p:cNvCxnSpPr>
                  <a:stCxn id="320" idx="1"/>
                  <a:endCxn id="320" idx="1"/>
                </p:cNvCxnSpPr>
                <p:nvPr/>
              </p:nvCxnSpPr>
              <p:spPr>
                <a:xfrm>
                  <a:off x="8352373" y="2235876"/>
                  <a:ext cx="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6FBAB220-E52C-FF67-5590-C8754C658299}"/>
                    </a:ext>
                  </a:extLst>
                </p:cNvPr>
                <p:cNvCxnSpPr>
                  <a:stCxn id="320" idx="0"/>
                </p:cNvCxnSpPr>
                <p:nvPr/>
              </p:nvCxnSpPr>
              <p:spPr>
                <a:xfrm flipV="1">
                  <a:off x="8425993" y="2179299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FC07D5F3-DE49-96A6-CEAE-BC3EF8A364AC}"/>
                    </a:ext>
                  </a:extLst>
                </p:cNvPr>
                <p:cNvCxnSpPr/>
                <p:nvPr/>
              </p:nvCxnSpPr>
              <p:spPr>
                <a:xfrm flipV="1">
                  <a:off x="8494776" y="2173357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807D03D3-0372-3599-48B9-832494ABB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01447" y="2333737"/>
                  <a:ext cx="2926" cy="52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F8E3E10C-051C-2024-CBEA-BD3B69750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29191" y="2327796"/>
                  <a:ext cx="0" cy="582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EFAAE386-974A-4451-B9E3-4E2C931B31A6}"/>
                    </a:ext>
                  </a:extLst>
                </p:cNvPr>
                <p:cNvCxnSpPr/>
                <p:nvPr/>
              </p:nvCxnSpPr>
              <p:spPr>
                <a:xfrm flipV="1">
                  <a:off x="8321884" y="2188802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EBFB2A78-4437-2EF2-09EF-13DC7896F960}"/>
                    </a:ext>
                  </a:extLst>
                </p:cNvPr>
                <p:cNvCxnSpPr/>
                <p:nvPr/>
              </p:nvCxnSpPr>
              <p:spPr>
                <a:xfrm flipV="1">
                  <a:off x="8326818" y="2333736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80FA2C1-7B30-F55D-8FD2-72448A880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64086" y="2198304"/>
                  <a:ext cx="84251" cy="415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342D0174-54F1-862B-AB1E-982DE79FE634}"/>
                    </a:ext>
                  </a:extLst>
                </p:cNvPr>
                <p:cNvCxnSpPr>
                  <a:cxnSpLocks/>
                  <a:stCxn id="320" idx="7"/>
                </p:cNvCxnSpPr>
                <p:nvPr/>
              </p:nvCxnSpPr>
              <p:spPr>
                <a:xfrm>
                  <a:off x="8581895" y="2312723"/>
                  <a:ext cx="66714" cy="150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5D45A3E2-72FA-8C72-98F5-A95CFA048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86225" y="2269138"/>
                  <a:ext cx="100774" cy="7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7B0C5601-18A4-28D9-3954-368D69EB3420}"/>
                    </a:ext>
                  </a:extLst>
                </p:cNvPr>
                <p:cNvCxnSpPr>
                  <a:cxnSpLocks/>
                  <a:endCxn id="320" idx="3"/>
                </p:cNvCxnSpPr>
                <p:nvPr/>
              </p:nvCxnSpPr>
              <p:spPr>
                <a:xfrm flipV="1">
                  <a:off x="8144738" y="2289335"/>
                  <a:ext cx="86378" cy="25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0F92DC5E-4175-18D2-8C36-E67A4DCD9DF4}"/>
                    </a:ext>
                  </a:extLst>
                </p:cNvPr>
                <p:cNvCxnSpPr>
                  <a:cxnSpLocks/>
                  <a:stCxn id="320" idx="2"/>
                </p:cNvCxnSpPr>
                <p:nvPr/>
              </p:nvCxnSpPr>
              <p:spPr>
                <a:xfrm flipH="1" flipV="1">
                  <a:off x="8187927" y="2219283"/>
                  <a:ext cx="69173" cy="332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196261B3-7F82-8607-3973-4602D545C898}"/>
                    </a:ext>
                  </a:extLst>
                </p:cNvPr>
                <p:cNvCxnSpPr>
                  <a:cxnSpLocks/>
                  <a:stCxn id="320" idx="4"/>
                </p:cNvCxnSpPr>
                <p:nvPr/>
              </p:nvCxnSpPr>
              <p:spPr>
                <a:xfrm flipH="1">
                  <a:off x="8201855" y="2322747"/>
                  <a:ext cx="37922" cy="53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572CA3B4-B97F-D7A3-C6CC-985A905AA925}"/>
                    </a:ext>
                  </a:extLst>
                </p:cNvPr>
                <p:cNvSpPr/>
                <p:nvPr/>
              </p:nvSpPr>
              <p:spPr>
                <a:xfrm>
                  <a:off x="9049824" y="2218561"/>
                  <a:ext cx="355109" cy="106918"/>
                </a:xfrm>
                <a:custGeom>
                  <a:avLst/>
                  <a:gdLst>
                    <a:gd name="connsiteX0" fmla="*/ 478466 w 871870"/>
                    <a:gd name="connsiteY0" fmla="*/ 0 h 340242"/>
                    <a:gd name="connsiteX1" fmla="*/ 297712 w 871870"/>
                    <a:gd name="connsiteY1" fmla="*/ 21265 h 340242"/>
                    <a:gd name="connsiteX2" fmla="*/ 63796 w 871870"/>
                    <a:gd name="connsiteY2" fmla="*/ 74428 h 340242"/>
                    <a:gd name="connsiteX3" fmla="*/ 0 w 871870"/>
                    <a:gd name="connsiteY3" fmla="*/ 191386 h 340242"/>
                    <a:gd name="connsiteX4" fmla="*/ 21266 w 871870"/>
                    <a:gd name="connsiteY4" fmla="*/ 297712 h 340242"/>
                    <a:gd name="connsiteX5" fmla="*/ 244549 w 871870"/>
                    <a:gd name="connsiteY5" fmla="*/ 318977 h 340242"/>
                    <a:gd name="connsiteX6" fmla="*/ 648586 w 871870"/>
                    <a:gd name="connsiteY6" fmla="*/ 340242 h 340242"/>
                    <a:gd name="connsiteX7" fmla="*/ 861238 w 871870"/>
                    <a:gd name="connsiteY7" fmla="*/ 265814 h 340242"/>
                    <a:gd name="connsiteX8" fmla="*/ 871870 w 871870"/>
                    <a:gd name="connsiteY8" fmla="*/ 138223 h 340242"/>
                    <a:gd name="connsiteX9" fmla="*/ 818707 w 871870"/>
                    <a:gd name="connsiteY9" fmla="*/ 21265 h 340242"/>
                    <a:gd name="connsiteX10" fmla="*/ 478466 w 871870"/>
                    <a:gd name="connsiteY10" fmla="*/ 0 h 34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71870" h="340242">
                      <a:moveTo>
                        <a:pt x="478466" y="0"/>
                      </a:moveTo>
                      <a:lnTo>
                        <a:pt x="297712" y="21265"/>
                      </a:lnTo>
                      <a:lnTo>
                        <a:pt x="63796" y="74428"/>
                      </a:lnTo>
                      <a:lnTo>
                        <a:pt x="0" y="191386"/>
                      </a:lnTo>
                      <a:lnTo>
                        <a:pt x="21266" y="297712"/>
                      </a:lnTo>
                      <a:lnTo>
                        <a:pt x="244549" y="318977"/>
                      </a:lnTo>
                      <a:lnTo>
                        <a:pt x="648586" y="340242"/>
                      </a:lnTo>
                      <a:lnTo>
                        <a:pt x="861238" y="265814"/>
                      </a:lnTo>
                      <a:lnTo>
                        <a:pt x="871870" y="138223"/>
                      </a:lnTo>
                      <a:lnTo>
                        <a:pt x="818707" y="21265"/>
                      </a:lnTo>
                      <a:lnTo>
                        <a:pt x="478466" y="0"/>
                      </a:lnTo>
                      <a:close/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392CD3F4-FA2C-E5DB-3920-B6C5C9302E35}"/>
                    </a:ext>
                  </a:extLst>
                </p:cNvPr>
                <p:cNvCxnSpPr>
                  <a:stCxn id="306" idx="1"/>
                  <a:endCxn id="306" idx="1"/>
                </p:cNvCxnSpPr>
                <p:nvPr/>
              </p:nvCxnSpPr>
              <p:spPr>
                <a:xfrm>
                  <a:off x="9171081" y="2225243"/>
                  <a:ext cx="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D0B7A5BA-C5BC-D088-04F2-F3CCF44EC1FE}"/>
                    </a:ext>
                  </a:extLst>
                </p:cNvPr>
                <p:cNvCxnSpPr>
                  <a:stCxn id="306" idx="0"/>
                </p:cNvCxnSpPr>
                <p:nvPr/>
              </p:nvCxnSpPr>
              <p:spPr>
                <a:xfrm flipV="1">
                  <a:off x="9244701" y="2168666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E8EB68F4-81DA-5A02-6B17-EB1E38419BEB}"/>
                    </a:ext>
                  </a:extLst>
                </p:cNvPr>
                <p:cNvCxnSpPr/>
                <p:nvPr/>
              </p:nvCxnSpPr>
              <p:spPr>
                <a:xfrm flipV="1">
                  <a:off x="9313484" y="2162724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4A2AA87-DBB4-1BB9-6754-DF2286B1B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20155" y="2323104"/>
                  <a:ext cx="2926" cy="522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1767AAF2-A068-37F7-825F-76DA21761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47899" y="2317163"/>
                  <a:ext cx="0" cy="582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B177370A-B6E9-2BEB-8711-DC1FD6485024}"/>
                    </a:ext>
                  </a:extLst>
                </p:cNvPr>
                <p:cNvCxnSpPr/>
                <p:nvPr/>
              </p:nvCxnSpPr>
              <p:spPr>
                <a:xfrm flipV="1">
                  <a:off x="9140592" y="2178169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3FE025BD-4E0C-CC1A-6E3C-4FF6BB726248}"/>
                    </a:ext>
                  </a:extLst>
                </p:cNvPr>
                <p:cNvCxnSpPr/>
                <p:nvPr/>
              </p:nvCxnSpPr>
              <p:spPr>
                <a:xfrm flipV="1">
                  <a:off x="9145526" y="2323103"/>
                  <a:ext cx="6671" cy="498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B8902373-9A4A-8E91-3AC0-0AF631E7D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82794" y="2187671"/>
                  <a:ext cx="84251" cy="415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58610FB9-E027-389B-3367-4D7DFCA8C4C9}"/>
                    </a:ext>
                  </a:extLst>
                </p:cNvPr>
                <p:cNvCxnSpPr>
                  <a:cxnSpLocks/>
                  <a:stCxn id="306" idx="7"/>
                </p:cNvCxnSpPr>
                <p:nvPr/>
              </p:nvCxnSpPr>
              <p:spPr>
                <a:xfrm>
                  <a:off x="9400603" y="2302090"/>
                  <a:ext cx="66714" cy="150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A765CFA7-8CCD-2810-0220-5706408C0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04933" y="2258505"/>
                  <a:ext cx="100774" cy="7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2817C10E-5B74-E86E-059E-E1636B2E92E9}"/>
                    </a:ext>
                  </a:extLst>
                </p:cNvPr>
                <p:cNvCxnSpPr>
                  <a:cxnSpLocks/>
                  <a:endCxn id="306" idx="3"/>
                </p:cNvCxnSpPr>
                <p:nvPr/>
              </p:nvCxnSpPr>
              <p:spPr>
                <a:xfrm flipV="1">
                  <a:off x="8963446" y="2278702"/>
                  <a:ext cx="86378" cy="25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50B0AEA9-D80A-4CED-E29B-0CFBA3198E62}"/>
                    </a:ext>
                  </a:extLst>
                </p:cNvPr>
                <p:cNvCxnSpPr>
                  <a:cxnSpLocks/>
                  <a:stCxn id="306" idx="2"/>
                </p:cNvCxnSpPr>
                <p:nvPr/>
              </p:nvCxnSpPr>
              <p:spPr>
                <a:xfrm flipH="1" flipV="1">
                  <a:off x="9006635" y="2208650"/>
                  <a:ext cx="69173" cy="3329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36248CE7-03E7-CC61-8067-82DEC2D22F85}"/>
                    </a:ext>
                  </a:extLst>
                </p:cNvPr>
                <p:cNvCxnSpPr>
                  <a:cxnSpLocks/>
                  <a:stCxn id="306" idx="4"/>
                </p:cNvCxnSpPr>
                <p:nvPr/>
              </p:nvCxnSpPr>
              <p:spPr>
                <a:xfrm flipH="1">
                  <a:off x="9020563" y="2312114"/>
                  <a:ext cx="37922" cy="537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8" name="TextBox 517">
                  <a:extLst>
                    <a:ext uri="{FF2B5EF4-FFF2-40B4-BE49-F238E27FC236}">
                      <a16:creationId xmlns:a16="http://schemas.microsoft.com/office/drawing/2014/main" id="{8E943EAD-947F-0FBE-88A0-DCF05601FDF1}"/>
                    </a:ext>
                  </a:extLst>
                </p:cNvPr>
                <p:cNvSpPr txBox="1"/>
                <p:nvPr/>
              </p:nvSpPr>
              <p:spPr>
                <a:xfrm>
                  <a:off x="9764795" y="2006068"/>
                  <a:ext cx="13293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Porphyrins</a:t>
                  </a:r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FE4C41F1-AFAE-6994-5229-E85C8338B37D}"/>
                    </a:ext>
                  </a:extLst>
                </p:cNvPr>
                <p:cNvSpPr txBox="1"/>
                <p:nvPr/>
              </p:nvSpPr>
              <p:spPr>
                <a:xfrm>
                  <a:off x="9849854" y="2445372"/>
                  <a:ext cx="9834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Keratin</a:t>
                  </a:r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F39088AD-F0AA-4CA6-555E-A276E7D7A5ED}"/>
                    </a:ext>
                  </a:extLst>
                </p:cNvPr>
                <p:cNvSpPr/>
                <p:nvPr/>
              </p:nvSpPr>
              <p:spPr>
                <a:xfrm>
                  <a:off x="6031427" y="2074897"/>
                  <a:ext cx="3743556" cy="332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42D2A-B326-E301-4E5D-2127A4F56754}"/>
                </a:ext>
              </a:extLst>
            </p:cNvPr>
            <p:cNvSpPr/>
            <p:nvPr/>
          </p:nvSpPr>
          <p:spPr>
            <a:xfrm>
              <a:off x="1031358" y="2062716"/>
              <a:ext cx="3774558" cy="7868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4EB76F-CCD6-66A4-5E23-C9C9024F8C51}"/>
                </a:ext>
              </a:extLst>
            </p:cNvPr>
            <p:cNvSpPr/>
            <p:nvPr/>
          </p:nvSpPr>
          <p:spPr>
            <a:xfrm>
              <a:off x="1031358" y="2062716"/>
              <a:ext cx="3774558" cy="2977117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</p:spTree>
    <p:extLst>
      <p:ext uri="{BB962C8B-B14F-4D97-AF65-F5344CB8AC3E}">
        <p14:creationId xmlns:p14="http://schemas.microsoft.com/office/powerpoint/2010/main" val="258964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44</Words>
  <Application>Microsoft Macintosh PowerPoint</Application>
  <PresentationFormat>Widescreen</PresentationFormat>
  <Paragraphs>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fkGroteskNeue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Joyce Eileen Farrell</dc:creator>
  <cp:lastModifiedBy>Joyce Eileen Farrell</cp:lastModifiedBy>
  <cp:revision>3</cp:revision>
  <dcterms:created xsi:type="dcterms:W3CDTF">2025-05-05T20:38:42Z</dcterms:created>
  <dcterms:modified xsi:type="dcterms:W3CDTF">2025-05-12T21:40:54Z</dcterms:modified>
</cp:coreProperties>
</file>