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5" r:id="rId1"/>
    <p:sldMasterId id="2147483697" r:id="rId2"/>
    <p:sldMasterId id="2147483672" r:id="rId3"/>
  </p:sldMasterIdLst>
  <p:notesMasterIdLst>
    <p:notesMasterId r:id="rId6"/>
  </p:notesMasterIdLst>
  <p:sldIdLst>
    <p:sldId id="256" r:id="rId4"/>
    <p:sldId id="257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82"/>
  </p:normalViewPr>
  <p:slideViewPr>
    <p:cSldViewPr snapToGrid="0" snapToObjects="1">
      <p:cViewPr varScale="1">
        <p:scale>
          <a:sx n="165" d="100"/>
          <a:sy n="165" d="100"/>
        </p:scale>
        <p:origin x="56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289C9-CDCD-0840-933F-7E73C561A980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241B6-E155-834F-B272-0460CC962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7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9465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9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721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24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6" y="46003"/>
            <a:ext cx="8928992" cy="4219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2428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0729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5074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04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115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643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48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1DDD-D69E-BA9E-5CF7-BF735019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99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104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41" y="3600619"/>
            <a:ext cx="5486177" cy="425276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41" y="459601"/>
            <a:ext cx="5486177" cy="3085766"/>
          </a:xfrm>
        </p:spPr>
        <p:txBody>
          <a:bodyPr/>
          <a:lstStyle>
            <a:lvl1pPr marL="0" indent="0">
              <a:buNone/>
              <a:defRPr sz="1650"/>
            </a:lvl1pPr>
            <a:lvl2pPr marL="241037" indent="0">
              <a:buNone/>
              <a:defRPr sz="1500"/>
            </a:lvl2pPr>
            <a:lvl3pPr marL="482075" indent="0">
              <a:buNone/>
              <a:defRPr sz="1275"/>
            </a:lvl3pPr>
            <a:lvl4pPr marL="723113" indent="0">
              <a:buNone/>
              <a:defRPr sz="1050"/>
            </a:lvl4pPr>
            <a:lvl5pPr marL="964150" indent="0">
              <a:buNone/>
              <a:defRPr sz="1050"/>
            </a:lvl5pPr>
            <a:lvl6pPr marL="1205189" indent="0">
              <a:buNone/>
              <a:defRPr sz="1050"/>
            </a:lvl6pPr>
            <a:lvl7pPr marL="1446225" indent="0">
              <a:buNone/>
              <a:defRPr sz="1050"/>
            </a:lvl7pPr>
            <a:lvl8pPr marL="1687264" indent="0">
              <a:buNone/>
              <a:defRPr sz="1050"/>
            </a:lvl8pPr>
            <a:lvl9pPr marL="1928302" indent="0">
              <a:buNone/>
              <a:defRPr sz="105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41" y="4025896"/>
            <a:ext cx="5486177" cy="603591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625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223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11515" y="863949"/>
            <a:ext cx="1839516" cy="23842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2975" y="863949"/>
            <a:ext cx="5411391" cy="23842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226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C7C10F0-0518-4B8A-9B13-9AE70F0B1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5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BC97460D-F227-4978-8D15-84CFCB2F0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CDF88339-3FA4-40C8-B76F-AD6DCE4266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4DED45A-8591-4500-A921-AB9AB91C86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2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6F2FD70D-C7AC-433F-B75E-7DDDFD1B83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484968E-9ABB-46B0-A7A9-7FD9D84F81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9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6" y="1598137"/>
            <a:ext cx="7773293" cy="11025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5" y="2914990"/>
            <a:ext cx="6400354" cy="1314338"/>
          </a:xfrm>
        </p:spPr>
        <p:txBody>
          <a:bodyPr/>
          <a:lstStyle>
            <a:lvl1pPr marL="0" indent="0" algn="ctr">
              <a:buNone/>
              <a:defRPr/>
            </a:lvl1pPr>
            <a:lvl2pPr marL="241037" indent="0" algn="ctr">
              <a:buNone/>
              <a:defRPr/>
            </a:lvl2pPr>
            <a:lvl3pPr marL="482075" indent="0" algn="ctr">
              <a:buNone/>
              <a:defRPr/>
            </a:lvl3pPr>
            <a:lvl4pPr marL="723113" indent="0" algn="ctr">
              <a:buNone/>
              <a:defRPr/>
            </a:lvl4pPr>
            <a:lvl5pPr marL="964150" indent="0" algn="ctr">
              <a:buNone/>
              <a:defRPr/>
            </a:lvl5pPr>
            <a:lvl6pPr marL="1205189" indent="0" algn="ctr">
              <a:buNone/>
              <a:defRPr/>
            </a:lvl6pPr>
            <a:lvl7pPr marL="1446225" indent="0" algn="ctr">
              <a:buNone/>
              <a:defRPr/>
            </a:lvl7pPr>
            <a:lvl8pPr marL="1687264" indent="0" algn="ctr">
              <a:buNone/>
              <a:defRPr/>
            </a:lvl8pPr>
            <a:lvl9pPr marL="192830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43471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93DADD89-062C-405F-BB8E-ED76926E98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5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8BFC8F9F-B4C0-461C-A6C0-DAEAE073DF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E3FE819A-2CA6-4334-9AA2-5D3717931C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4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308C673F-7B03-475D-BC03-525D97CF05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20C130F5-DC94-42F0-BEA0-F5A0538A2D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6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05979"/>
            <a:ext cx="8229600" cy="43886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Figure </a:t>
            </a:r>
            <a:fld id="{5DA54AF0-1F82-4607-A558-1AA4BB181A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8908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90" y="3305103"/>
            <a:ext cx="7772176" cy="1021333"/>
          </a:xfrm>
        </p:spPr>
        <p:txBody>
          <a:bodyPr anchor="t"/>
          <a:lstStyle>
            <a:lvl1pPr algn="l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90" y="2179960"/>
            <a:ext cx="7772176" cy="1125141"/>
          </a:xfrm>
        </p:spPr>
        <p:txBody>
          <a:bodyPr anchor="b"/>
          <a:lstStyle>
            <a:lvl1pPr marL="0" indent="0">
              <a:buNone/>
              <a:defRPr sz="1050"/>
            </a:lvl1pPr>
            <a:lvl2pPr marL="241037" indent="0">
              <a:buNone/>
              <a:defRPr sz="975"/>
            </a:lvl2pPr>
            <a:lvl3pPr marL="482075" indent="0">
              <a:buNone/>
              <a:defRPr sz="825"/>
            </a:lvl3pPr>
            <a:lvl4pPr marL="723113" indent="0">
              <a:buNone/>
              <a:defRPr sz="750"/>
            </a:lvl4pPr>
            <a:lvl5pPr marL="964150" indent="0">
              <a:buNone/>
              <a:defRPr sz="750"/>
            </a:lvl5pPr>
            <a:lvl6pPr marL="1205189" indent="0">
              <a:buNone/>
              <a:defRPr sz="750"/>
            </a:lvl6pPr>
            <a:lvl7pPr marL="1446225" indent="0">
              <a:buNone/>
              <a:defRPr sz="750"/>
            </a:lvl7pPr>
            <a:lvl8pPr marL="1687264" indent="0">
              <a:buNone/>
              <a:defRPr sz="750"/>
            </a:lvl8pPr>
            <a:lvl9pPr marL="1928302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760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2972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80" y="2652118"/>
            <a:ext cx="3625453" cy="596057"/>
          </a:xfrm>
        </p:spPr>
        <p:txBody>
          <a:bodyPr/>
          <a:lstStyle>
            <a:lvl1pPr>
              <a:defRPr sz="1500"/>
            </a:lvl1pPr>
            <a:lvl2pPr>
              <a:defRPr sz="1275"/>
            </a:lvl2pPr>
            <a:lvl3pPr>
              <a:defRPr sz="105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94429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9" y="205941"/>
            <a:ext cx="822870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8" y="1151093"/>
            <a:ext cx="4039568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8" y="1630786"/>
            <a:ext cx="4039568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7" y="1151093"/>
            <a:ext cx="4041799" cy="479692"/>
          </a:xfrm>
        </p:spPr>
        <p:txBody>
          <a:bodyPr anchor="b"/>
          <a:lstStyle>
            <a:lvl1pPr marL="0" indent="0">
              <a:buNone/>
              <a:defRPr sz="1275" b="1"/>
            </a:lvl1pPr>
            <a:lvl2pPr marL="241037" indent="0">
              <a:buNone/>
              <a:defRPr sz="1050" b="1"/>
            </a:lvl2pPr>
            <a:lvl3pPr marL="482075" indent="0">
              <a:buNone/>
              <a:defRPr sz="975" b="1"/>
            </a:lvl3pPr>
            <a:lvl4pPr marL="723113" indent="0">
              <a:buNone/>
              <a:defRPr sz="825" b="1"/>
            </a:lvl4pPr>
            <a:lvl5pPr marL="964150" indent="0">
              <a:buNone/>
              <a:defRPr sz="825" b="1"/>
            </a:lvl5pPr>
            <a:lvl6pPr marL="1205189" indent="0">
              <a:buNone/>
              <a:defRPr sz="825" b="1"/>
            </a:lvl6pPr>
            <a:lvl7pPr marL="1446225" indent="0">
              <a:buNone/>
              <a:defRPr sz="825" b="1"/>
            </a:lvl7pPr>
            <a:lvl8pPr marL="1687264" indent="0">
              <a:buNone/>
              <a:defRPr sz="825" b="1"/>
            </a:lvl8pPr>
            <a:lvl9pPr marL="1928302" indent="0">
              <a:buNone/>
              <a:defRPr sz="8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7" y="1630786"/>
            <a:ext cx="4041799" cy="2963540"/>
          </a:xfrm>
        </p:spPr>
        <p:txBody>
          <a:bodyPr/>
          <a:lstStyle>
            <a:lvl1pPr>
              <a:defRPr sz="1275"/>
            </a:lvl1pPr>
            <a:lvl2pPr>
              <a:defRPr sz="1050"/>
            </a:lvl2pPr>
            <a:lvl3pPr>
              <a:defRPr sz="975"/>
            </a:lvl3pPr>
            <a:lvl4pPr>
              <a:defRPr sz="825"/>
            </a:lvl4pPr>
            <a:lvl5pPr>
              <a:defRPr sz="825"/>
            </a:lvl5pPr>
            <a:lvl6pPr>
              <a:defRPr sz="825"/>
            </a:lvl6pPr>
            <a:lvl7pPr>
              <a:defRPr sz="825"/>
            </a:lvl7pPr>
            <a:lvl8pPr>
              <a:defRPr sz="825"/>
            </a:lvl8pPr>
            <a:lvl9pPr>
              <a:defRPr sz="8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38722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91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3" y="205109"/>
            <a:ext cx="3008189" cy="871481"/>
          </a:xfrm>
        </p:spPr>
        <p:txBody>
          <a:bodyPr/>
          <a:lstStyle>
            <a:lvl1pPr algn="l">
              <a:defRPr sz="105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05106"/>
            <a:ext cx="5111130" cy="4389221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275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3" y="1076587"/>
            <a:ext cx="3008189" cy="3517739"/>
          </a:xfrm>
        </p:spPr>
        <p:txBody>
          <a:bodyPr/>
          <a:lstStyle>
            <a:lvl1pPr marL="0" indent="0">
              <a:buNone/>
              <a:defRPr sz="750"/>
            </a:lvl1pPr>
            <a:lvl2pPr marL="241037" indent="0">
              <a:buNone/>
              <a:defRPr sz="600"/>
            </a:lvl2pPr>
            <a:lvl3pPr marL="482075" indent="0">
              <a:buNone/>
              <a:defRPr sz="525"/>
            </a:lvl3pPr>
            <a:lvl4pPr marL="723113" indent="0">
              <a:buNone/>
              <a:defRPr sz="450"/>
            </a:lvl4pPr>
            <a:lvl5pPr marL="964150" indent="0">
              <a:buNone/>
              <a:defRPr sz="450"/>
            </a:lvl5pPr>
            <a:lvl6pPr marL="1205189" indent="0">
              <a:buNone/>
              <a:defRPr sz="450"/>
            </a:lvl6pPr>
            <a:lvl7pPr marL="1446225" indent="0">
              <a:buNone/>
              <a:defRPr sz="450"/>
            </a:lvl7pPr>
            <a:lvl8pPr marL="1687264" indent="0">
              <a:buNone/>
              <a:defRPr sz="450"/>
            </a:lvl8pPr>
            <a:lvl9pPr marL="1928302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78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107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9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bg1">
                <a:lumMod val="6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2"/>
          <p:cNvSpPr>
            <a:spLocks/>
          </p:cNvSpPr>
          <p:nvPr/>
        </p:nvSpPr>
        <p:spPr bwMode="auto">
          <a:xfrm>
            <a:off x="2" y="-10917"/>
            <a:ext cx="9170789" cy="519521"/>
          </a:xfrm>
          <a:prstGeom prst="rect">
            <a:avLst/>
          </a:prstGeom>
          <a:solidFill>
            <a:srgbClr val="820000"/>
          </a:solidFill>
          <a:ln>
            <a:noFill/>
          </a:ln>
        </p:spPr>
        <p:txBody>
          <a:bodyPr lIns="20088" tIns="20088" rIns="20088" bIns="20088" anchor="ctr"/>
          <a:lstStyle/>
          <a:p>
            <a:pPr defTabSz="685783" fontAlgn="base">
              <a:spcBef>
                <a:spcPct val="0"/>
              </a:spcBef>
              <a:spcAft>
                <a:spcPct val="0"/>
              </a:spcAft>
            </a:pPr>
            <a:endParaRPr lang="en-US" sz="2025" dirty="0">
              <a:solidFill>
                <a:srgbClr val="FFFFFF"/>
              </a:solidFill>
              <a:latin typeface="Gill Sans Light" charset="0"/>
              <a:ea typeface="ＭＳ Ｐゴシック" charset="0"/>
              <a:cs typeface="ＭＳ Ｐゴシック" charset="0"/>
              <a:sym typeface="Gill Sans Light" charset="0"/>
            </a:endParaRPr>
          </a:p>
        </p:txBody>
      </p:sp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0799" y="1245693"/>
            <a:ext cx="7447359" cy="277266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 dirty="0">
              <a:sym typeface="Gill Sans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7506" y="62332"/>
            <a:ext cx="8928992" cy="421928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1" tIns="35711" rIns="35711" bIns="3571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 dirty="0"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10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5" r:id="rId8"/>
    <p:sldLayoutId id="2147483706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spd="slow">
        <p:fad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100" b="0">
          <a:solidFill>
            <a:srgbClr val="FFFFFF"/>
          </a:solidFill>
          <a:latin typeface="Georgia"/>
          <a:ea typeface="+mj-ea"/>
          <a:cs typeface="Georgia"/>
          <a:sym typeface="Gill Sans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4425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01360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875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1pPr>
      <a:lvl2pPr marL="542446" indent="-301360" algn="l" rtl="0" eaLnBrk="1" fontAlgn="base" hangingPunct="1">
        <a:spcBef>
          <a:spcPct val="0"/>
        </a:spcBef>
        <a:spcAft>
          <a:spcPct val="0"/>
        </a:spcAft>
        <a:buSzPct val="75000"/>
        <a:buFont typeface="Wingdings" charset="2"/>
        <a:buChar char="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2pPr>
      <a:lvl3pPr marL="783533" indent="-301360" algn="l" rtl="0" eaLnBrk="1" fontAlgn="base" hangingPunct="1">
        <a:spcBef>
          <a:spcPct val="0"/>
        </a:spcBef>
        <a:spcAft>
          <a:spcPct val="0"/>
        </a:spcAft>
        <a:buSzPct val="80000"/>
        <a:buFont typeface="Wingdings" charset="2"/>
        <a:buChar char="Ø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3pPr>
      <a:lvl4pPr marL="1024621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4pPr>
      <a:lvl5pPr marL="1265706" indent="-301360" algn="l" rtl="0" eaLnBrk="1" fontAlgn="base" hangingPunct="1">
        <a:spcBef>
          <a:spcPct val="0"/>
        </a:spcBef>
        <a:spcAft>
          <a:spcPct val="0"/>
        </a:spcAft>
        <a:buFont typeface="Arial"/>
        <a:buChar char="•"/>
        <a:defRPr sz="1650">
          <a:solidFill>
            <a:schemeClr val="tx1"/>
          </a:solidFill>
          <a:latin typeface="Georgia"/>
          <a:ea typeface="+mn-ea"/>
          <a:cs typeface="Georgia"/>
          <a:sym typeface="Gill Sans" charset="0"/>
        </a:defRPr>
      </a:lvl5pPr>
      <a:lvl6pPr marL="24104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48210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723150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964199" algn="ctr" rtl="0" eaLnBrk="1" fontAlgn="base" hangingPunct="1">
        <a:spcBef>
          <a:spcPct val="0"/>
        </a:spcBef>
        <a:spcAft>
          <a:spcPct val="0"/>
        </a:spcAft>
        <a:defRPr sz="1875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104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821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231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641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05251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46299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68735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28400" algn="l" defTabSz="241049" rtl="0" eaLnBrk="1" latinLnBrk="0" hangingPunct="1"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3919"/>
            <a:ext cx="2895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cs typeface="+mn-cs"/>
              </a:defRPr>
            </a:lvl1pPr>
          </a:lstStyle>
          <a:p>
            <a:r>
              <a:rPr lang="en-US"/>
              <a:t>Figure </a:t>
            </a:r>
            <a:fld id="{3ABEFEE9-FA3B-43EE-B763-9C5A24EADD6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8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Georgia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2CB84C-FFB3-9F4C-8C86-56D75EBB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 descr="JordanHallBackground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21" b="13256"/>
          <a:stretch/>
        </p:blipFill>
        <p:spPr>
          <a:xfrm>
            <a:off x="-1602" y="501705"/>
            <a:ext cx="9164410" cy="464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91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F1DFF-80B5-C72E-945E-E6DCB645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5E3F3D-1C3C-7B67-E62A-C388E64F01AF}"/>
              </a:ext>
            </a:extLst>
          </p:cNvPr>
          <p:cNvGrpSpPr/>
          <p:nvPr/>
        </p:nvGrpSpPr>
        <p:grpSpPr>
          <a:xfrm>
            <a:off x="1906292" y="814570"/>
            <a:ext cx="5160935" cy="3114250"/>
            <a:chOff x="1906292" y="814570"/>
            <a:chExt cx="5160935" cy="31142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17C224C-9BE6-7FC1-6121-37193DF360B7}"/>
                </a:ext>
              </a:extLst>
            </p:cNvPr>
            <p:cNvSpPr/>
            <p:nvPr/>
          </p:nvSpPr>
          <p:spPr bwMode="auto">
            <a:xfrm>
              <a:off x="1906292" y="1193369"/>
              <a:ext cx="4967206" cy="273545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54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orgia" panose="02040502050405020303" pitchFamily="18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D3C264A-C2EB-24A8-8902-C786F2B3A45B}"/>
                </a:ext>
              </a:extLst>
            </p:cNvPr>
            <p:cNvCxnSpPr/>
            <p:nvPr/>
          </p:nvCxnSpPr>
          <p:spPr bwMode="auto">
            <a:xfrm>
              <a:off x="1968285" y="1836549"/>
              <a:ext cx="492071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7AC274-40D6-6693-ECE7-AF79DCC4F80B}"/>
                </a:ext>
              </a:extLst>
            </p:cNvPr>
            <p:cNvSpPr txBox="1"/>
            <p:nvPr/>
          </p:nvSpPr>
          <p:spPr>
            <a:xfrm>
              <a:off x="3891200" y="814570"/>
              <a:ext cx="9973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Georgia"/>
                  <a:cs typeface="Georgia"/>
                </a:rPr>
                <a:t>keratin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C39F3C0-324C-B7EB-C499-238883F0D7CE}"/>
                </a:ext>
              </a:extLst>
            </p:cNvPr>
            <p:cNvCxnSpPr/>
            <p:nvPr/>
          </p:nvCxnSpPr>
          <p:spPr bwMode="auto">
            <a:xfrm>
              <a:off x="1968285" y="1214680"/>
              <a:ext cx="492071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5E74FD-6C51-7A1F-FBEB-0AA68ED8B854}"/>
                </a:ext>
              </a:extLst>
            </p:cNvPr>
            <p:cNvSpPr txBox="1"/>
            <p:nvPr/>
          </p:nvSpPr>
          <p:spPr>
            <a:xfrm>
              <a:off x="2416712" y="2513690"/>
              <a:ext cx="40238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2000" dirty="0">
                  <a:latin typeface="Georgia"/>
                  <a:cs typeface="Georgia"/>
                </a:rPr>
                <a:t>Stromal – Collagen, blood, elastin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C333B4-E1DB-069D-3F84-81D84B0C34CB}"/>
                </a:ext>
              </a:extLst>
            </p:cNvPr>
            <p:cNvSpPr txBox="1"/>
            <p:nvPr/>
          </p:nvSpPr>
          <p:spPr>
            <a:xfrm>
              <a:off x="2495227" y="136032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eorgia" panose="02040502050405020303" pitchFamily="18" charset="0"/>
                  <a:ea typeface="ヒラギノ角ゴ ProN W3" charset="0"/>
                  <a:cs typeface="ヒラギノ角ゴ ProN W3" charset="0"/>
                  <a:sym typeface="Gill Sans" charset="0"/>
                </a:rPr>
                <a:t>Epithelial – FAD, NADH</a:t>
              </a:r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3761140-CC08-9A8D-2136-8BAB9D8C989A}"/>
                </a:ext>
              </a:extLst>
            </p:cNvPr>
            <p:cNvCxnSpPr/>
            <p:nvPr/>
          </p:nvCxnSpPr>
          <p:spPr bwMode="auto">
            <a:xfrm>
              <a:off x="1929538" y="2291166"/>
              <a:ext cx="4920712" cy="0"/>
            </a:xfrm>
            <a:prstGeom prst="lin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42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:fade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D1117C9-AABF-7645-B36E-EC8BFB83ACC4}"/>
    </a:ext>
  </a:extLst>
</a:theme>
</file>

<file path=ppt/theme/theme2.xml><?xml version="1.0" encoding="utf-8"?>
<a:theme xmlns:a="http://schemas.openxmlformats.org/drawingml/2006/main" name="2_Title &amp; Subtitl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2">
            <a:lumMod val="20000"/>
            <a:lumOff val="80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000" dirty="0">
            <a:latin typeface="Georgia"/>
            <a:cs typeface="Georgia"/>
          </a:defRPr>
        </a:defPPr>
      </a:lstStyle>
    </a:tx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4C1B016A-8CC5-824D-A22F-2FA43AD699F4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eorgia"/>
        <a:ea typeface=""/>
        <a:cs typeface="Arial"/>
      </a:majorFont>
      <a:minorFont>
        <a:latin typeface="Georgi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B2B2B2">
            <a:alpha val="58039"/>
          </a:srgb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eorgia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3" id="{AAA6E46B-60FC-1F40-BD4B-1BE54D3E1F24}" vid="{B7672FAE-4381-9141-A447-33554D804EA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1_Title &amp; Subtitle</Template>
  <TotalTime>175</TotalTime>
  <Words>13</Words>
  <Application>Microsoft Macintosh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</vt:lpstr>
      <vt:lpstr>Georgia</vt:lpstr>
      <vt:lpstr>Gill Sans</vt:lpstr>
      <vt:lpstr>Gill Sans Light</vt:lpstr>
      <vt:lpstr>Wingdings</vt:lpstr>
      <vt:lpstr>1_Title &amp; Subtitle</vt:lpstr>
      <vt:lpstr>2_Title &amp; Subtitle</vt:lpstr>
      <vt:lpstr>1_Default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A Wandell</dc:creator>
  <cp:lastModifiedBy>Brian A Wandell</cp:lastModifiedBy>
  <cp:revision>2</cp:revision>
  <dcterms:created xsi:type="dcterms:W3CDTF">2025-02-28T21:01:36Z</dcterms:created>
  <dcterms:modified xsi:type="dcterms:W3CDTF">2025-03-01T00:01:32Z</dcterms:modified>
</cp:coreProperties>
</file>