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6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8"/>
    <p:restoredTop sz="94658"/>
  </p:normalViewPr>
  <p:slideViewPr>
    <p:cSldViewPr snapToGrid="0">
      <p:cViewPr varScale="1">
        <p:scale>
          <a:sx n="120" d="100"/>
          <a:sy n="120" d="100"/>
        </p:scale>
        <p:origin x="4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8DF5-CAAD-6879-3AC6-A0A46829E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C4A22-B02C-EE5B-E3CC-C38251232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5E2F-A015-B90F-B995-DC179E1A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9D11-FAD2-DFAA-FFEF-E8F654D2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52CD1-6A53-723B-3431-7D568FA7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5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595A-EB16-3C33-8136-AD385369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F2643-FD9D-88DF-0603-BE62DA488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31A67-5281-F015-2A92-D8FE2DEC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5020-1452-519D-FC31-F3F342BC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9E86-1018-843E-AF94-2AB63FA8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C83E-3DD3-8892-4EA4-010273529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F8E70-3350-8043-DE87-380B9222C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935E5-6221-7F8E-FE7C-AA69E34E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B86A-3135-3563-3A2F-C315EBB2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728C-575A-3A7E-979C-7CC2610E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6886-FF75-C306-5DA9-319F3AB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BAA4-E9FE-FA58-47AB-7DA9E18E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09A5-F673-DDB7-0BE0-5B5DEB4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9A23-C317-512E-B79B-3AA7C2AA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3723-C807-3B9D-B0AC-67289F91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39EB-522A-5B05-1C46-FA5518C5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D47C2-C0F8-5B46-E032-5D3141771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6112-8DA1-8309-4688-EB7CB82C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F76B4-63D4-0716-58C4-C8BB120A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BD51-DE5A-9B58-EFE7-184094A0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CA2A-5EAD-9F16-6084-902B57CB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BC7D-E9FA-35ED-E640-2A9B6BF60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FDFFF-33EF-47F1-3AEB-B5EE4C5C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55FE-07B7-5CC8-AE8E-B3908477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58B39-4FBD-4336-B58F-5182E51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007B3-746A-F190-2257-E01F8956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F8F5-8027-6FE8-8765-C621D9F8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9C55B-EF08-C056-A528-9BEA23F2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16651-02E2-383B-BD7F-EDC9DA65F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D4CB3-EAFC-A242-C3DE-DDCC83D2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B707F-0FE7-DB52-EBA3-195495ADB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06B45-E542-8A5D-0D86-CAF90729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2B3F0-88CC-B046-57FD-E9B23689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6E84D-6325-D142-E7F9-CF92FF8B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7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53D5-DA2D-C9DE-AB39-24F7E20A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F8698-16A2-51D8-3C03-74E114B9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C3C40-6560-F065-F710-51A92F08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3E9AA-1D94-DD28-9C72-5C1B4917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9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1C0C2-C9CB-7524-FB22-7A3F7C9D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8B9D4-27C2-3E24-6659-1B38ED4D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D57C4-5243-AB58-6A3F-21C1E14C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CF0A-9814-337D-1EFA-9E7932F2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F5AC-1450-4DE8-7750-BCCC0BE1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D10AB-85CF-229C-D9A7-839521D8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8C34-9F1F-956A-91A2-94749E21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9420E-7834-BC5C-0DDA-5A4410EE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D0773-9C3F-1EAE-D1F0-5DA4E2D8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4AC2-3CB0-81CF-E22D-F3A8F5D1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6CDE9-C4D9-3898-2355-1A983C10F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87635-50F6-A5D7-507C-F512F321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A2D96-6D97-1DAA-C954-3362B339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2504F-6E20-64A5-DCD9-AA310FAE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80927-623C-A0FE-14F8-D7F94F5F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012E2-38EC-081F-CDC2-2FE27A25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474A4-BA14-319B-EC94-BB808DAC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6C5E-671D-53B0-4EA3-449CB1D76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D7234-631C-D640-97AD-2B9D7425289B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4501-5EFA-A91C-F5A7-5A6897E8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0D9D-6B89-4BD3-9091-AB5FE5291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AD001-1710-B64C-8F30-7303EFABB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E3CF1-4BA6-A085-9054-2034AAF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a white LED is not a black body but an incandescent light bulb is? How  can I calculate the temperature of an LED knowing its wavelength? (Since  Wien's displacement formula does">
            <a:extLst>
              <a:ext uri="{FF2B5EF4-FFF2-40B4-BE49-F238E27FC236}">
                <a16:creationId xmlns:a16="http://schemas.microsoft.com/office/drawing/2014/main" id="{1B9A5809-C7CB-AED3-2AA5-777EB204D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228600"/>
            <a:ext cx="97663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37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AA8918D-26C2-1AA3-6EEA-71801B9B3E2A}"/>
              </a:ext>
            </a:extLst>
          </p:cNvPr>
          <p:cNvGrpSpPr/>
          <p:nvPr/>
        </p:nvGrpSpPr>
        <p:grpSpPr>
          <a:xfrm>
            <a:off x="852487" y="478465"/>
            <a:ext cx="10487025" cy="6858000"/>
            <a:chOff x="852487" y="0"/>
            <a:chExt cx="10487025" cy="6858000"/>
          </a:xfrm>
        </p:grpSpPr>
        <p:pic>
          <p:nvPicPr>
            <p:cNvPr id="2050" name="Picture 2" descr="QE curves of Sony IMX sensor familly - Experienced Deep Sky Imaging -  Cloudy Nights">
              <a:extLst>
                <a:ext uri="{FF2B5EF4-FFF2-40B4-BE49-F238E27FC236}">
                  <a16:creationId xmlns:a16="http://schemas.microsoft.com/office/drawing/2014/main" id="{FE49AD7E-060F-9D62-EDEF-AF347564B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87" y="0"/>
              <a:ext cx="1048702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CA8CC48-81EB-1DD7-7DFC-48C3ECFE11FD}"/>
                </a:ext>
              </a:extLst>
            </p:cNvPr>
            <p:cNvSpPr/>
            <p:nvPr/>
          </p:nvSpPr>
          <p:spPr>
            <a:xfrm>
              <a:off x="1265274" y="647799"/>
              <a:ext cx="9726894" cy="4866954"/>
            </a:xfrm>
            <a:custGeom>
              <a:avLst/>
              <a:gdLst>
                <a:gd name="connsiteX0" fmla="*/ 0 w 9726894"/>
                <a:gd name="connsiteY0" fmla="*/ 511150 h 4866954"/>
                <a:gd name="connsiteX1" fmla="*/ 170121 w 9726894"/>
                <a:gd name="connsiteY1" fmla="*/ 287866 h 4866954"/>
                <a:gd name="connsiteX2" fmla="*/ 372140 w 9726894"/>
                <a:gd name="connsiteY2" fmla="*/ 64582 h 4866954"/>
                <a:gd name="connsiteX3" fmla="*/ 520996 w 9726894"/>
                <a:gd name="connsiteY3" fmla="*/ 32685 h 4866954"/>
                <a:gd name="connsiteX4" fmla="*/ 627321 w 9726894"/>
                <a:gd name="connsiteY4" fmla="*/ 489885 h 4866954"/>
                <a:gd name="connsiteX5" fmla="*/ 765545 w 9726894"/>
                <a:gd name="connsiteY5" fmla="*/ 1127838 h 4866954"/>
                <a:gd name="connsiteX6" fmla="*/ 818707 w 9726894"/>
                <a:gd name="connsiteY6" fmla="*/ 1808322 h 4866954"/>
                <a:gd name="connsiteX7" fmla="*/ 1031359 w 9726894"/>
                <a:gd name="connsiteY7" fmla="*/ 2180461 h 4866954"/>
                <a:gd name="connsiteX8" fmla="*/ 1307805 w 9726894"/>
                <a:gd name="connsiteY8" fmla="*/ 2254889 h 4866954"/>
                <a:gd name="connsiteX9" fmla="*/ 1796903 w 9726894"/>
                <a:gd name="connsiteY9" fmla="*/ 1882750 h 4866954"/>
                <a:gd name="connsiteX10" fmla="*/ 2126512 w 9726894"/>
                <a:gd name="connsiteY10" fmla="*/ 1616936 h 4866954"/>
                <a:gd name="connsiteX11" fmla="*/ 2392326 w 9726894"/>
                <a:gd name="connsiteY11" fmla="*/ 1499978 h 4866954"/>
                <a:gd name="connsiteX12" fmla="*/ 2541182 w 9726894"/>
                <a:gd name="connsiteY12" fmla="*/ 1489345 h 4866954"/>
                <a:gd name="connsiteX13" fmla="*/ 2998382 w 9726894"/>
                <a:gd name="connsiteY13" fmla="*/ 1818954 h 4866954"/>
                <a:gd name="connsiteX14" fmla="*/ 3413052 w 9726894"/>
                <a:gd name="connsiteY14" fmla="*/ 2669559 h 4866954"/>
                <a:gd name="connsiteX15" fmla="*/ 4508205 w 9726894"/>
                <a:gd name="connsiteY15" fmla="*/ 3456368 h 4866954"/>
                <a:gd name="connsiteX16" fmla="*/ 5369442 w 9726894"/>
                <a:gd name="connsiteY16" fmla="*/ 3902936 h 4866954"/>
                <a:gd name="connsiteX17" fmla="*/ 5486400 w 9726894"/>
                <a:gd name="connsiteY17" fmla="*/ 3892303 h 4866954"/>
                <a:gd name="connsiteX18" fmla="*/ 5582093 w 9726894"/>
                <a:gd name="connsiteY18" fmla="*/ 3796610 h 4866954"/>
                <a:gd name="connsiteX19" fmla="*/ 5699052 w 9726894"/>
                <a:gd name="connsiteY19" fmla="*/ 3722182 h 4866954"/>
                <a:gd name="connsiteX20" fmla="*/ 5847907 w 9726894"/>
                <a:gd name="connsiteY20" fmla="*/ 3743448 h 4866954"/>
                <a:gd name="connsiteX21" fmla="*/ 6390168 w 9726894"/>
                <a:gd name="connsiteY21" fmla="*/ 4104954 h 4866954"/>
                <a:gd name="connsiteX22" fmla="*/ 6772940 w 9726894"/>
                <a:gd name="connsiteY22" fmla="*/ 4221913 h 4866954"/>
                <a:gd name="connsiteX23" fmla="*/ 7644810 w 9726894"/>
                <a:gd name="connsiteY23" fmla="*/ 4200648 h 4866954"/>
                <a:gd name="connsiteX24" fmla="*/ 8144540 w 9726894"/>
                <a:gd name="connsiteY24" fmla="*/ 4168750 h 4866954"/>
                <a:gd name="connsiteX25" fmla="*/ 8474149 w 9726894"/>
                <a:gd name="connsiteY25" fmla="*/ 4136852 h 4866954"/>
                <a:gd name="connsiteX26" fmla="*/ 9058940 w 9726894"/>
                <a:gd name="connsiteY26" fmla="*/ 4349503 h 4866954"/>
                <a:gd name="connsiteX27" fmla="*/ 9664996 w 9726894"/>
                <a:gd name="connsiteY27" fmla="*/ 4796071 h 4866954"/>
                <a:gd name="connsiteX28" fmla="*/ 9675628 w 9726894"/>
                <a:gd name="connsiteY28" fmla="*/ 4859866 h 48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726894" h="4866954">
                  <a:moveTo>
                    <a:pt x="0" y="511150"/>
                  </a:moveTo>
                  <a:cubicBezTo>
                    <a:pt x="54049" y="436722"/>
                    <a:pt x="108098" y="362294"/>
                    <a:pt x="170121" y="287866"/>
                  </a:cubicBezTo>
                  <a:cubicBezTo>
                    <a:pt x="232144" y="213438"/>
                    <a:pt x="313661" y="107112"/>
                    <a:pt x="372140" y="64582"/>
                  </a:cubicBezTo>
                  <a:cubicBezTo>
                    <a:pt x="430619" y="22052"/>
                    <a:pt x="478466" y="-38199"/>
                    <a:pt x="520996" y="32685"/>
                  </a:cubicBezTo>
                  <a:cubicBezTo>
                    <a:pt x="563526" y="103569"/>
                    <a:pt x="586563" y="307359"/>
                    <a:pt x="627321" y="489885"/>
                  </a:cubicBezTo>
                  <a:cubicBezTo>
                    <a:pt x="668079" y="672411"/>
                    <a:pt x="733647" y="908099"/>
                    <a:pt x="765545" y="1127838"/>
                  </a:cubicBezTo>
                  <a:cubicBezTo>
                    <a:pt x="797443" y="1347577"/>
                    <a:pt x="774405" y="1632885"/>
                    <a:pt x="818707" y="1808322"/>
                  </a:cubicBezTo>
                  <a:cubicBezTo>
                    <a:pt x="863009" y="1983759"/>
                    <a:pt x="949843" y="2106033"/>
                    <a:pt x="1031359" y="2180461"/>
                  </a:cubicBezTo>
                  <a:cubicBezTo>
                    <a:pt x="1112875" y="2254889"/>
                    <a:pt x="1180214" y="2304508"/>
                    <a:pt x="1307805" y="2254889"/>
                  </a:cubicBezTo>
                  <a:cubicBezTo>
                    <a:pt x="1435396" y="2205271"/>
                    <a:pt x="1660452" y="1989076"/>
                    <a:pt x="1796903" y="1882750"/>
                  </a:cubicBezTo>
                  <a:cubicBezTo>
                    <a:pt x="1933354" y="1776425"/>
                    <a:pt x="2027275" y="1680731"/>
                    <a:pt x="2126512" y="1616936"/>
                  </a:cubicBezTo>
                  <a:cubicBezTo>
                    <a:pt x="2225749" y="1553141"/>
                    <a:pt x="2323214" y="1521243"/>
                    <a:pt x="2392326" y="1499978"/>
                  </a:cubicBezTo>
                  <a:cubicBezTo>
                    <a:pt x="2461438" y="1478713"/>
                    <a:pt x="2440173" y="1436182"/>
                    <a:pt x="2541182" y="1489345"/>
                  </a:cubicBezTo>
                  <a:cubicBezTo>
                    <a:pt x="2642191" y="1542508"/>
                    <a:pt x="2853070" y="1622252"/>
                    <a:pt x="2998382" y="1818954"/>
                  </a:cubicBezTo>
                  <a:cubicBezTo>
                    <a:pt x="3143694" y="2015656"/>
                    <a:pt x="3161415" y="2396657"/>
                    <a:pt x="3413052" y="2669559"/>
                  </a:cubicBezTo>
                  <a:cubicBezTo>
                    <a:pt x="3664689" y="2942461"/>
                    <a:pt x="4182140" y="3250805"/>
                    <a:pt x="4508205" y="3456368"/>
                  </a:cubicBezTo>
                  <a:cubicBezTo>
                    <a:pt x="4834270" y="3661931"/>
                    <a:pt x="5206410" y="3830280"/>
                    <a:pt x="5369442" y="3902936"/>
                  </a:cubicBezTo>
                  <a:cubicBezTo>
                    <a:pt x="5532475" y="3975592"/>
                    <a:pt x="5450958" y="3910024"/>
                    <a:pt x="5486400" y="3892303"/>
                  </a:cubicBezTo>
                  <a:cubicBezTo>
                    <a:pt x="5521842" y="3874582"/>
                    <a:pt x="5546651" y="3824964"/>
                    <a:pt x="5582093" y="3796610"/>
                  </a:cubicBezTo>
                  <a:cubicBezTo>
                    <a:pt x="5617535" y="3768256"/>
                    <a:pt x="5654750" y="3731042"/>
                    <a:pt x="5699052" y="3722182"/>
                  </a:cubicBezTo>
                  <a:cubicBezTo>
                    <a:pt x="5743354" y="3713322"/>
                    <a:pt x="5732721" y="3679653"/>
                    <a:pt x="5847907" y="3743448"/>
                  </a:cubicBezTo>
                  <a:cubicBezTo>
                    <a:pt x="5963093" y="3807243"/>
                    <a:pt x="6235996" y="4025210"/>
                    <a:pt x="6390168" y="4104954"/>
                  </a:cubicBezTo>
                  <a:cubicBezTo>
                    <a:pt x="6544340" y="4184698"/>
                    <a:pt x="6563833" y="4205964"/>
                    <a:pt x="6772940" y="4221913"/>
                  </a:cubicBezTo>
                  <a:cubicBezTo>
                    <a:pt x="6982047" y="4237862"/>
                    <a:pt x="7416210" y="4209508"/>
                    <a:pt x="7644810" y="4200648"/>
                  </a:cubicBezTo>
                  <a:cubicBezTo>
                    <a:pt x="7873410" y="4191788"/>
                    <a:pt x="8006317" y="4179383"/>
                    <a:pt x="8144540" y="4168750"/>
                  </a:cubicBezTo>
                  <a:cubicBezTo>
                    <a:pt x="8282763" y="4158117"/>
                    <a:pt x="8321749" y="4106727"/>
                    <a:pt x="8474149" y="4136852"/>
                  </a:cubicBezTo>
                  <a:cubicBezTo>
                    <a:pt x="8626549" y="4166977"/>
                    <a:pt x="8860465" y="4239633"/>
                    <a:pt x="9058940" y="4349503"/>
                  </a:cubicBezTo>
                  <a:cubicBezTo>
                    <a:pt x="9257415" y="4459373"/>
                    <a:pt x="9562215" y="4711011"/>
                    <a:pt x="9664996" y="4796071"/>
                  </a:cubicBezTo>
                  <a:cubicBezTo>
                    <a:pt x="9767777" y="4881131"/>
                    <a:pt x="9721702" y="4870498"/>
                    <a:pt x="9675628" y="48598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3CC05BF-F0FF-0CE8-7D73-620DD0F22649}"/>
                </a:ext>
              </a:extLst>
            </p:cNvPr>
            <p:cNvSpPr/>
            <p:nvPr/>
          </p:nvSpPr>
          <p:spPr>
            <a:xfrm>
              <a:off x="1190847" y="670512"/>
              <a:ext cx="9739423" cy="4785640"/>
            </a:xfrm>
            <a:custGeom>
              <a:avLst/>
              <a:gdLst>
                <a:gd name="connsiteX0" fmla="*/ 0 w 9739423"/>
                <a:gd name="connsiteY0" fmla="*/ 445907 h 4785640"/>
                <a:gd name="connsiteX1" fmla="*/ 53162 w 9739423"/>
                <a:gd name="connsiteY1" fmla="*/ 265153 h 4785640"/>
                <a:gd name="connsiteX2" fmla="*/ 191386 w 9739423"/>
                <a:gd name="connsiteY2" fmla="*/ 105665 h 4785640"/>
                <a:gd name="connsiteX3" fmla="*/ 276446 w 9739423"/>
                <a:gd name="connsiteY3" fmla="*/ 31237 h 4785640"/>
                <a:gd name="connsiteX4" fmla="*/ 542260 w 9739423"/>
                <a:gd name="connsiteY4" fmla="*/ 637293 h 4785640"/>
                <a:gd name="connsiteX5" fmla="*/ 754911 w 9739423"/>
                <a:gd name="connsiteY5" fmla="*/ 1179553 h 4785640"/>
                <a:gd name="connsiteX6" fmla="*/ 1169581 w 9739423"/>
                <a:gd name="connsiteY6" fmla="*/ 1764344 h 4785640"/>
                <a:gd name="connsiteX7" fmla="*/ 1711841 w 9739423"/>
                <a:gd name="connsiteY7" fmla="*/ 2083321 h 4785640"/>
                <a:gd name="connsiteX8" fmla="*/ 1945758 w 9739423"/>
                <a:gd name="connsiteY8" fmla="*/ 2019525 h 4785640"/>
                <a:gd name="connsiteX9" fmla="*/ 2179674 w 9739423"/>
                <a:gd name="connsiteY9" fmla="*/ 1583590 h 4785640"/>
                <a:gd name="connsiteX10" fmla="*/ 2317897 w 9739423"/>
                <a:gd name="connsiteY10" fmla="*/ 1466632 h 4785640"/>
                <a:gd name="connsiteX11" fmla="*/ 2402958 w 9739423"/>
                <a:gd name="connsiteY11" fmla="*/ 1551693 h 4785640"/>
                <a:gd name="connsiteX12" fmla="*/ 2541181 w 9739423"/>
                <a:gd name="connsiteY12" fmla="*/ 1711181 h 4785640"/>
                <a:gd name="connsiteX13" fmla="*/ 2690037 w 9739423"/>
                <a:gd name="connsiteY13" fmla="*/ 1774976 h 4785640"/>
                <a:gd name="connsiteX14" fmla="*/ 2732567 w 9739423"/>
                <a:gd name="connsiteY14" fmla="*/ 1615488 h 4785640"/>
                <a:gd name="connsiteX15" fmla="*/ 2849525 w 9739423"/>
                <a:gd name="connsiteY15" fmla="*/ 1477265 h 4785640"/>
                <a:gd name="connsiteX16" fmla="*/ 2945218 w 9739423"/>
                <a:gd name="connsiteY16" fmla="*/ 1477265 h 4785640"/>
                <a:gd name="connsiteX17" fmla="*/ 3147237 w 9739423"/>
                <a:gd name="connsiteY17" fmla="*/ 2476725 h 4785640"/>
                <a:gd name="connsiteX18" fmla="*/ 3413051 w 9739423"/>
                <a:gd name="connsiteY18" fmla="*/ 3742000 h 4785640"/>
                <a:gd name="connsiteX19" fmla="*/ 3944679 w 9739423"/>
                <a:gd name="connsiteY19" fmla="*/ 4486279 h 4785640"/>
                <a:gd name="connsiteX20" fmla="*/ 4572000 w 9739423"/>
                <a:gd name="connsiteY20" fmla="*/ 4762725 h 4785640"/>
                <a:gd name="connsiteX21" fmla="*/ 5135525 w 9739423"/>
                <a:gd name="connsiteY21" fmla="*/ 4709562 h 4785640"/>
                <a:gd name="connsiteX22" fmla="*/ 5975497 w 9739423"/>
                <a:gd name="connsiteY22" fmla="*/ 4231097 h 4785640"/>
                <a:gd name="connsiteX23" fmla="*/ 6815469 w 9739423"/>
                <a:gd name="connsiteY23" fmla="*/ 4029079 h 4785640"/>
                <a:gd name="connsiteX24" fmla="*/ 7729869 w 9739423"/>
                <a:gd name="connsiteY24" fmla="*/ 3890855 h 4785640"/>
                <a:gd name="connsiteX25" fmla="*/ 8548576 w 9739423"/>
                <a:gd name="connsiteY25" fmla="*/ 3848325 h 4785640"/>
                <a:gd name="connsiteX26" fmla="*/ 9473609 w 9739423"/>
                <a:gd name="connsiteY26" fmla="*/ 3890855 h 4785640"/>
                <a:gd name="connsiteX27" fmla="*/ 9739423 w 9739423"/>
                <a:gd name="connsiteY27" fmla="*/ 3922753 h 478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39423" h="4785640">
                  <a:moveTo>
                    <a:pt x="0" y="445907"/>
                  </a:moveTo>
                  <a:cubicBezTo>
                    <a:pt x="10632" y="383883"/>
                    <a:pt x="21264" y="321860"/>
                    <a:pt x="53162" y="265153"/>
                  </a:cubicBezTo>
                  <a:cubicBezTo>
                    <a:pt x="85060" y="208446"/>
                    <a:pt x="154172" y="144651"/>
                    <a:pt x="191386" y="105665"/>
                  </a:cubicBezTo>
                  <a:cubicBezTo>
                    <a:pt x="228600" y="66679"/>
                    <a:pt x="217967" y="-57368"/>
                    <a:pt x="276446" y="31237"/>
                  </a:cubicBezTo>
                  <a:cubicBezTo>
                    <a:pt x="334925" y="119842"/>
                    <a:pt x="462516" y="445907"/>
                    <a:pt x="542260" y="637293"/>
                  </a:cubicBezTo>
                  <a:cubicBezTo>
                    <a:pt x="622004" y="828679"/>
                    <a:pt x="650358" y="991711"/>
                    <a:pt x="754911" y="1179553"/>
                  </a:cubicBezTo>
                  <a:cubicBezTo>
                    <a:pt x="859465" y="1367395"/>
                    <a:pt x="1010093" y="1613716"/>
                    <a:pt x="1169581" y="1764344"/>
                  </a:cubicBezTo>
                  <a:cubicBezTo>
                    <a:pt x="1329069" y="1914972"/>
                    <a:pt x="1582478" y="2040791"/>
                    <a:pt x="1711841" y="2083321"/>
                  </a:cubicBezTo>
                  <a:cubicBezTo>
                    <a:pt x="1841204" y="2125851"/>
                    <a:pt x="1867786" y="2102813"/>
                    <a:pt x="1945758" y="2019525"/>
                  </a:cubicBezTo>
                  <a:cubicBezTo>
                    <a:pt x="2023730" y="1936237"/>
                    <a:pt x="2117651" y="1675739"/>
                    <a:pt x="2179674" y="1583590"/>
                  </a:cubicBezTo>
                  <a:cubicBezTo>
                    <a:pt x="2241697" y="1491441"/>
                    <a:pt x="2280683" y="1471948"/>
                    <a:pt x="2317897" y="1466632"/>
                  </a:cubicBezTo>
                  <a:cubicBezTo>
                    <a:pt x="2355111" y="1461316"/>
                    <a:pt x="2365744" y="1510935"/>
                    <a:pt x="2402958" y="1551693"/>
                  </a:cubicBezTo>
                  <a:cubicBezTo>
                    <a:pt x="2440172" y="1592451"/>
                    <a:pt x="2493335" y="1673967"/>
                    <a:pt x="2541181" y="1711181"/>
                  </a:cubicBezTo>
                  <a:cubicBezTo>
                    <a:pt x="2589028" y="1748395"/>
                    <a:pt x="2658139" y="1790925"/>
                    <a:pt x="2690037" y="1774976"/>
                  </a:cubicBezTo>
                  <a:cubicBezTo>
                    <a:pt x="2721935" y="1759027"/>
                    <a:pt x="2705986" y="1665106"/>
                    <a:pt x="2732567" y="1615488"/>
                  </a:cubicBezTo>
                  <a:cubicBezTo>
                    <a:pt x="2759148" y="1565870"/>
                    <a:pt x="2814083" y="1500302"/>
                    <a:pt x="2849525" y="1477265"/>
                  </a:cubicBezTo>
                  <a:cubicBezTo>
                    <a:pt x="2884967" y="1454228"/>
                    <a:pt x="2895599" y="1310688"/>
                    <a:pt x="2945218" y="1477265"/>
                  </a:cubicBezTo>
                  <a:cubicBezTo>
                    <a:pt x="2994837" y="1643842"/>
                    <a:pt x="3069265" y="2099269"/>
                    <a:pt x="3147237" y="2476725"/>
                  </a:cubicBezTo>
                  <a:cubicBezTo>
                    <a:pt x="3225209" y="2854181"/>
                    <a:pt x="3280144" y="3407074"/>
                    <a:pt x="3413051" y="3742000"/>
                  </a:cubicBezTo>
                  <a:cubicBezTo>
                    <a:pt x="3545958" y="4076926"/>
                    <a:pt x="3751521" y="4316158"/>
                    <a:pt x="3944679" y="4486279"/>
                  </a:cubicBezTo>
                  <a:cubicBezTo>
                    <a:pt x="4137837" y="4656400"/>
                    <a:pt x="4373526" y="4725511"/>
                    <a:pt x="4572000" y="4762725"/>
                  </a:cubicBezTo>
                  <a:cubicBezTo>
                    <a:pt x="4770474" y="4799939"/>
                    <a:pt x="4901609" y="4798167"/>
                    <a:pt x="5135525" y="4709562"/>
                  </a:cubicBezTo>
                  <a:cubicBezTo>
                    <a:pt x="5369441" y="4620957"/>
                    <a:pt x="5695506" y="4344511"/>
                    <a:pt x="5975497" y="4231097"/>
                  </a:cubicBezTo>
                  <a:cubicBezTo>
                    <a:pt x="6255488" y="4117683"/>
                    <a:pt x="6523074" y="4085786"/>
                    <a:pt x="6815469" y="4029079"/>
                  </a:cubicBezTo>
                  <a:cubicBezTo>
                    <a:pt x="7107864" y="3972372"/>
                    <a:pt x="7441018" y="3920981"/>
                    <a:pt x="7729869" y="3890855"/>
                  </a:cubicBezTo>
                  <a:cubicBezTo>
                    <a:pt x="8018720" y="3860729"/>
                    <a:pt x="8257953" y="3848325"/>
                    <a:pt x="8548576" y="3848325"/>
                  </a:cubicBezTo>
                  <a:cubicBezTo>
                    <a:pt x="8839199" y="3848325"/>
                    <a:pt x="9275135" y="3878450"/>
                    <a:pt x="9473609" y="3890855"/>
                  </a:cubicBezTo>
                  <a:cubicBezTo>
                    <a:pt x="9672084" y="3903260"/>
                    <a:pt x="9705753" y="3913006"/>
                    <a:pt x="9739423" y="3922753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02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C48B615-C572-C2BD-9216-9CB45ECBD567}"/>
              </a:ext>
            </a:extLst>
          </p:cNvPr>
          <p:cNvSpPr/>
          <p:nvPr/>
        </p:nvSpPr>
        <p:spPr>
          <a:xfrm>
            <a:off x="2477386" y="2671096"/>
            <a:ext cx="8474149" cy="2966054"/>
          </a:xfrm>
          <a:custGeom>
            <a:avLst/>
            <a:gdLst>
              <a:gd name="connsiteX0" fmla="*/ 0 w 8474149"/>
              <a:gd name="connsiteY0" fmla="*/ 1433071 h 2966054"/>
              <a:gd name="connsiteX1" fmla="*/ 287079 w 8474149"/>
              <a:gd name="connsiteY1" fmla="*/ 858913 h 2966054"/>
              <a:gd name="connsiteX2" fmla="*/ 691116 w 8474149"/>
              <a:gd name="connsiteY2" fmla="*/ 486774 h 2966054"/>
              <a:gd name="connsiteX3" fmla="*/ 1052623 w 8474149"/>
              <a:gd name="connsiteY3" fmla="*/ 114634 h 2966054"/>
              <a:gd name="connsiteX4" fmla="*/ 1424763 w 8474149"/>
              <a:gd name="connsiteY4" fmla="*/ 29574 h 2966054"/>
              <a:gd name="connsiteX5" fmla="*/ 1648047 w 8474149"/>
              <a:gd name="connsiteY5" fmla="*/ 61471 h 2966054"/>
              <a:gd name="connsiteX6" fmla="*/ 2052084 w 8474149"/>
              <a:gd name="connsiteY6" fmla="*/ 688792 h 2966054"/>
              <a:gd name="connsiteX7" fmla="*/ 2594344 w 8474149"/>
              <a:gd name="connsiteY7" fmla="*/ 1922169 h 2966054"/>
              <a:gd name="connsiteX8" fmla="*/ 2828261 w 8474149"/>
              <a:gd name="connsiteY8" fmla="*/ 2326206 h 2966054"/>
              <a:gd name="connsiteX9" fmla="*/ 3668233 w 8474149"/>
              <a:gd name="connsiteY9" fmla="*/ 2847202 h 2966054"/>
              <a:gd name="connsiteX10" fmla="*/ 5220586 w 8474149"/>
              <a:gd name="connsiteY10" fmla="*/ 2964160 h 2966054"/>
              <a:gd name="connsiteX11" fmla="*/ 6007395 w 8474149"/>
              <a:gd name="connsiteY11" fmla="*/ 2794039 h 2966054"/>
              <a:gd name="connsiteX12" fmla="*/ 6815470 w 8474149"/>
              <a:gd name="connsiteY12" fmla="*/ 2794039 h 2966054"/>
              <a:gd name="connsiteX13" fmla="*/ 7187609 w 8474149"/>
              <a:gd name="connsiteY13" fmla="*/ 2825937 h 2966054"/>
              <a:gd name="connsiteX14" fmla="*/ 7761767 w 8474149"/>
              <a:gd name="connsiteY14" fmla="*/ 2910997 h 2966054"/>
              <a:gd name="connsiteX15" fmla="*/ 8314661 w 8474149"/>
              <a:gd name="connsiteY15" fmla="*/ 2847202 h 2966054"/>
              <a:gd name="connsiteX16" fmla="*/ 8474149 w 8474149"/>
              <a:gd name="connsiteY16" fmla="*/ 2804671 h 2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74149" h="2966054">
                <a:moveTo>
                  <a:pt x="0" y="1433071"/>
                </a:moveTo>
                <a:cubicBezTo>
                  <a:pt x="85946" y="1224850"/>
                  <a:pt x="171893" y="1016629"/>
                  <a:pt x="287079" y="858913"/>
                </a:cubicBezTo>
                <a:cubicBezTo>
                  <a:pt x="402265" y="701197"/>
                  <a:pt x="563525" y="610820"/>
                  <a:pt x="691116" y="486774"/>
                </a:cubicBezTo>
                <a:cubicBezTo>
                  <a:pt x="818707" y="362727"/>
                  <a:pt x="930348" y="190834"/>
                  <a:pt x="1052623" y="114634"/>
                </a:cubicBezTo>
                <a:cubicBezTo>
                  <a:pt x="1174898" y="38434"/>
                  <a:pt x="1325526" y="38434"/>
                  <a:pt x="1424763" y="29574"/>
                </a:cubicBezTo>
                <a:cubicBezTo>
                  <a:pt x="1524000" y="20714"/>
                  <a:pt x="1543494" y="-48399"/>
                  <a:pt x="1648047" y="61471"/>
                </a:cubicBezTo>
                <a:cubicBezTo>
                  <a:pt x="1752600" y="171341"/>
                  <a:pt x="1894368" y="378676"/>
                  <a:pt x="2052084" y="688792"/>
                </a:cubicBezTo>
                <a:cubicBezTo>
                  <a:pt x="2209800" y="998908"/>
                  <a:pt x="2464981" y="1649267"/>
                  <a:pt x="2594344" y="1922169"/>
                </a:cubicBezTo>
                <a:cubicBezTo>
                  <a:pt x="2723707" y="2195071"/>
                  <a:pt x="2649280" y="2172034"/>
                  <a:pt x="2828261" y="2326206"/>
                </a:cubicBezTo>
                <a:cubicBezTo>
                  <a:pt x="3007242" y="2480378"/>
                  <a:pt x="3269512" y="2740876"/>
                  <a:pt x="3668233" y="2847202"/>
                </a:cubicBezTo>
                <a:cubicBezTo>
                  <a:pt x="4066954" y="2953528"/>
                  <a:pt x="4830726" y="2973021"/>
                  <a:pt x="5220586" y="2964160"/>
                </a:cubicBezTo>
                <a:cubicBezTo>
                  <a:pt x="5610446" y="2955300"/>
                  <a:pt x="5741581" y="2822393"/>
                  <a:pt x="6007395" y="2794039"/>
                </a:cubicBezTo>
                <a:cubicBezTo>
                  <a:pt x="6273209" y="2765686"/>
                  <a:pt x="6618768" y="2788723"/>
                  <a:pt x="6815470" y="2794039"/>
                </a:cubicBezTo>
                <a:cubicBezTo>
                  <a:pt x="7012172" y="2799355"/>
                  <a:pt x="7029893" y="2806444"/>
                  <a:pt x="7187609" y="2825937"/>
                </a:cubicBezTo>
                <a:cubicBezTo>
                  <a:pt x="7345325" y="2845430"/>
                  <a:pt x="7573925" y="2907453"/>
                  <a:pt x="7761767" y="2910997"/>
                </a:cubicBezTo>
                <a:cubicBezTo>
                  <a:pt x="7949609" y="2914541"/>
                  <a:pt x="8195931" y="2864923"/>
                  <a:pt x="8314661" y="2847202"/>
                </a:cubicBezTo>
                <a:cubicBezTo>
                  <a:pt x="8433391" y="2829481"/>
                  <a:pt x="8453770" y="2817076"/>
                  <a:pt x="8474149" y="2804671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96ED9EE-1E02-A238-5FA5-998230300063}"/>
              </a:ext>
            </a:extLst>
          </p:cNvPr>
          <p:cNvSpPr/>
          <p:nvPr/>
        </p:nvSpPr>
        <p:spPr>
          <a:xfrm>
            <a:off x="2541181" y="1944095"/>
            <a:ext cx="8407990" cy="3618287"/>
          </a:xfrm>
          <a:custGeom>
            <a:avLst/>
            <a:gdLst>
              <a:gd name="connsiteX0" fmla="*/ 0 w 8407990"/>
              <a:gd name="connsiteY0" fmla="*/ 3478510 h 3618287"/>
              <a:gd name="connsiteX1" fmla="*/ 552893 w 8407990"/>
              <a:gd name="connsiteY1" fmla="*/ 3616733 h 3618287"/>
              <a:gd name="connsiteX2" fmla="*/ 861238 w 8407990"/>
              <a:gd name="connsiteY2" fmla="*/ 3552938 h 3618287"/>
              <a:gd name="connsiteX3" fmla="*/ 1084521 w 8407990"/>
              <a:gd name="connsiteY3" fmla="*/ 3552938 h 3618287"/>
              <a:gd name="connsiteX4" fmla="*/ 1297172 w 8407990"/>
              <a:gd name="connsiteY4" fmla="*/ 3510407 h 3618287"/>
              <a:gd name="connsiteX5" fmla="*/ 1520456 w 8407990"/>
              <a:gd name="connsiteY5" fmla="*/ 3010677 h 3618287"/>
              <a:gd name="connsiteX6" fmla="*/ 1722475 w 8407990"/>
              <a:gd name="connsiteY6" fmla="*/ 1766668 h 3618287"/>
              <a:gd name="connsiteX7" fmla="*/ 1956391 w 8407990"/>
              <a:gd name="connsiteY7" fmla="*/ 671514 h 3618287"/>
              <a:gd name="connsiteX8" fmla="*/ 2360428 w 8407990"/>
              <a:gd name="connsiteY8" fmla="*/ 118621 h 3618287"/>
              <a:gd name="connsiteX9" fmla="*/ 2955852 w 8407990"/>
              <a:gd name="connsiteY9" fmla="*/ 12296 h 3618287"/>
              <a:gd name="connsiteX10" fmla="*/ 3604438 w 8407990"/>
              <a:gd name="connsiteY10" fmla="*/ 310007 h 3618287"/>
              <a:gd name="connsiteX11" fmla="*/ 4040372 w 8407990"/>
              <a:gd name="connsiteY11" fmla="*/ 841635 h 3618287"/>
              <a:gd name="connsiteX12" fmla="*/ 4455042 w 8407990"/>
              <a:gd name="connsiteY12" fmla="*/ 1639077 h 3618287"/>
              <a:gd name="connsiteX13" fmla="*/ 4720856 w 8407990"/>
              <a:gd name="connsiteY13" fmla="*/ 2404621 h 3618287"/>
              <a:gd name="connsiteX14" fmla="*/ 5050466 w 8407990"/>
              <a:gd name="connsiteY14" fmla="*/ 2925617 h 3618287"/>
              <a:gd name="connsiteX15" fmla="*/ 5592726 w 8407990"/>
              <a:gd name="connsiteY15" fmla="*/ 3180798 h 3618287"/>
              <a:gd name="connsiteX16" fmla="*/ 5879805 w 8407990"/>
              <a:gd name="connsiteY16" fmla="*/ 3202063 h 3618287"/>
              <a:gd name="connsiteX17" fmla="*/ 6241312 w 8407990"/>
              <a:gd name="connsiteY17" fmla="*/ 3031942 h 3618287"/>
              <a:gd name="connsiteX18" fmla="*/ 6624084 w 8407990"/>
              <a:gd name="connsiteY18" fmla="*/ 2712965 h 3618287"/>
              <a:gd name="connsiteX19" fmla="*/ 6900531 w 8407990"/>
              <a:gd name="connsiteY19" fmla="*/ 2627905 h 3618287"/>
              <a:gd name="connsiteX20" fmla="*/ 7113182 w 8407990"/>
              <a:gd name="connsiteY20" fmla="*/ 2627905 h 3618287"/>
              <a:gd name="connsiteX21" fmla="*/ 7442791 w 8407990"/>
              <a:gd name="connsiteY21" fmla="*/ 2734231 h 3618287"/>
              <a:gd name="connsiteX22" fmla="*/ 7772400 w 8407990"/>
              <a:gd name="connsiteY22" fmla="*/ 2691700 h 3618287"/>
              <a:gd name="connsiteX23" fmla="*/ 8091377 w 8407990"/>
              <a:gd name="connsiteY23" fmla="*/ 2585375 h 3618287"/>
              <a:gd name="connsiteX24" fmla="*/ 8282763 w 8407990"/>
              <a:gd name="connsiteY24" fmla="*/ 2574742 h 3618287"/>
              <a:gd name="connsiteX25" fmla="*/ 8399721 w 8407990"/>
              <a:gd name="connsiteY25" fmla="*/ 2574742 h 3618287"/>
              <a:gd name="connsiteX26" fmla="*/ 8389089 w 8407990"/>
              <a:gd name="connsiteY26" fmla="*/ 2585375 h 361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407990" h="3618287">
                <a:moveTo>
                  <a:pt x="0" y="3478510"/>
                </a:moveTo>
                <a:cubicBezTo>
                  <a:pt x="204676" y="3541419"/>
                  <a:pt x="409353" y="3604328"/>
                  <a:pt x="552893" y="3616733"/>
                </a:cubicBezTo>
                <a:cubicBezTo>
                  <a:pt x="696433" y="3629138"/>
                  <a:pt x="772633" y="3563570"/>
                  <a:pt x="861238" y="3552938"/>
                </a:cubicBezTo>
                <a:cubicBezTo>
                  <a:pt x="949843" y="3542306"/>
                  <a:pt x="1011865" y="3560027"/>
                  <a:pt x="1084521" y="3552938"/>
                </a:cubicBezTo>
                <a:cubicBezTo>
                  <a:pt x="1157177" y="3545849"/>
                  <a:pt x="1224516" y="3600784"/>
                  <a:pt x="1297172" y="3510407"/>
                </a:cubicBezTo>
                <a:cubicBezTo>
                  <a:pt x="1369828" y="3420030"/>
                  <a:pt x="1449572" y="3301300"/>
                  <a:pt x="1520456" y="3010677"/>
                </a:cubicBezTo>
                <a:cubicBezTo>
                  <a:pt x="1591340" y="2720054"/>
                  <a:pt x="1649819" y="2156528"/>
                  <a:pt x="1722475" y="1766668"/>
                </a:cubicBezTo>
                <a:cubicBezTo>
                  <a:pt x="1795131" y="1376807"/>
                  <a:pt x="1850066" y="946188"/>
                  <a:pt x="1956391" y="671514"/>
                </a:cubicBezTo>
                <a:cubicBezTo>
                  <a:pt x="2062717" y="396839"/>
                  <a:pt x="2193851" y="228491"/>
                  <a:pt x="2360428" y="118621"/>
                </a:cubicBezTo>
                <a:cubicBezTo>
                  <a:pt x="2527005" y="8751"/>
                  <a:pt x="2748517" y="-19602"/>
                  <a:pt x="2955852" y="12296"/>
                </a:cubicBezTo>
                <a:cubicBezTo>
                  <a:pt x="3163187" y="44194"/>
                  <a:pt x="3423685" y="171784"/>
                  <a:pt x="3604438" y="310007"/>
                </a:cubicBezTo>
                <a:cubicBezTo>
                  <a:pt x="3785191" y="448230"/>
                  <a:pt x="3898605" y="620123"/>
                  <a:pt x="4040372" y="841635"/>
                </a:cubicBezTo>
                <a:cubicBezTo>
                  <a:pt x="4182139" y="1063147"/>
                  <a:pt x="4341628" y="1378579"/>
                  <a:pt x="4455042" y="1639077"/>
                </a:cubicBezTo>
                <a:cubicBezTo>
                  <a:pt x="4568456" y="1899575"/>
                  <a:pt x="4621619" y="2190198"/>
                  <a:pt x="4720856" y="2404621"/>
                </a:cubicBezTo>
                <a:cubicBezTo>
                  <a:pt x="4820093" y="2619044"/>
                  <a:pt x="4905154" y="2796254"/>
                  <a:pt x="5050466" y="2925617"/>
                </a:cubicBezTo>
                <a:cubicBezTo>
                  <a:pt x="5195778" y="3054980"/>
                  <a:pt x="5454503" y="3134724"/>
                  <a:pt x="5592726" y="3180798"/>
                </a:cubicBezTo>
                <a:cubicBezTo>
                  <a:pt x="5730949" y="3226872"/>
                  <a:pt x="5771707" y="3226872"/>
                  <a:pt x="5879805" y="3202063"/>
                </a:cubicBezTo>
                <a:cubicBezTo>
                  <a:pt x="5987903" y="3177254"/>
                  <a:pt x="6117266" y="3113458"/>
                  <a:pt x="6241312" y="3031942"/>
                </a:cubicBezTo>
                <a:cubicBezTo>
                  <a:pt x="6365358" y="2950426"/>
                  <a:pt x="6514214" y="2780304"/>
                  <a:pt x="6624084" y="2712965"/>
                </a:cubicBezTo>
                <a:cubicBezTo>
                  <a:pt x="6733954" y="2645626"/>
                  <a:pt x="6819015" y="2642082"/>
                  <a:pt x="6900531" y="2627905"/>
                </a:cubicBezTo>
                <a:cubicBezTo>
                  <a:pt x="6982047" y="2613728"/>
                  <a:pt x="7022805" y="2610184"/>
                  <a:pt x="7113182" y="2627905"/>
                </a:cubicBezTo>
                <a:cubicBezTo>
                  <a:pt x="7203559" y="2645626"/>
                  <a:pt x="7332922" y="2723599"/>
                  <a:pt x="7442791" y="2734231"/>
                </a:cubicBezTo>
                <a:cubicBezTo>
                  <a:pt x="7552660" y="2744863"/>
                  <a:pt x="7664302" y="2716509"/>
                  <a:pt x="7772400" y="2691700"/>
                </a:cubicBezTo>
                <a:cubicBezTo>
                  <a:pt x="7880498" y="2666891"/>
                  <a:pt x="8006317" y="2604868"/>
                  <a:pt x="8091377" y="2585375"/>
                </a:cubicBezTo>
                <a:cubicBezTo>
                  <a:pt x="8176437" y="2565882"/>
                  <a:pt x="8231372" y="2576514"/>
                  <a:pt x="8282763" y="2574742"/>
                </a:cubicBezTo>
                <a:cubicBezTo>
                  <a:pt x="8334154" y="2572970"/>
                  <a:pt x="8382000" y="2572970"/>
                  <a:pt x="8399721" y="2574742"/>
                </a:cubicBezTo>
                <a:cubicBezTo>
                  <a:pt x="8417442" y="2576514"/>
                  <a:pt x="8403265" y="2580944"/>
                  <a:pt x="8389089" y="258537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3EA9D1-4317-4A60-06B0-3497FEA8AD84}"/>
              </a:ext>
            </a:extLst>
          </p:cNvPr>
          <p:cNvSpPr/>
          <p:nvPr/>
        </p:nvSpPr>
        <p:spPr>
          <a:xfrm>
            <a:off x="2583712" y="2348837"/>
            <a:ext cx="8420986" cy="3307684"/>
          </a:xfrm>
          <a:custGeom>
            <a:avLst/>
            <a:gdLst>
              <a:gd name="connsiteX0" fmla="*/ 0 w 8420986"/>
              <a:gd name="connsiteY0" fmla="*/ 3095033 h 3307684"/>
              <a:gd name="connsiteX1" fmla="*/ 457200 w 8420986"/>
              <a:gd name="connsiteY1" fmla="*/ 3233256 h 3307684"/>
              <a:gd name="connsiteX2" fmla="*/ 956930 w 8420986"/>
              <a:gd name="connsiteY2" fmla="*/ 3275786 h 3307684"/>
              <a:gd name="connsiteX3" fmla="*/ 1382232 w 8420986"/>
              <a:gd name="connsiteY3" fmla="*/ 3307684 h 3307684"/>
              <a:gd name="connsiteX4" fmla="*/ 1711841 w 8420986"/>
              <a:gd name="connsiteY4" fmla="*/ 3275786 h 3307684"/>
              <a:gd name="connsiteX5" fmla="*/ 2179674 w 8420986"/>
              <a:gd name="connsiteY5" fmla="*/ 3275786 h 3307684"/>
              <a:gd name="connsiteX6" fmla="*/ 2466753 w 8420986"/>
              <a:gd name="connsiteY6" fmla="*/ 3211991 h 3307684"/>
              <a:gd name="connsiteX7" fmla="*/ 2711302 w 8420986"/>
              <a:gd name="connsiteY7" fmla="*/ 3116298 h 3307684"/>
              <a:gd name="connsiteX8" fmla="*/ 2881423 w 8420986"/>
              <a:gd name="connsiteY8" fmla="*/ 3126930 h 3307684"/>
              <a:gd name="connsiteX9" fmla="*/ 3232297 w 8420986"/>
              <a:gd name="connsiteY9" fmla="*/ 3243889 h 3307684"/>
              <a:gd name="connsiteX10" fmla="*/ 3498111 w 8420986"/>
              <a:gd name="connsiteY10" fmla="*/ 3254521 h 3307684"/>
              <a:gd name="connsiteX11" fmla="*/ 3721395 w 8420986"/>
              <a:gd name="connsiteY11" fmla="*/ 3158828 h 3307684"/>
              <a:gd name="connsiteX12" fmla="*/ 3870251 w 8420986"/>
              <a:gd name="connsiteY12" fmla="*/ 2797321 h 3307684"/>
              <a:gd name="connsiteX13" fmla="*/ 4051004 w 8420986"/>
              <a:gd name="connsiteY13" fmla="*/ 1170540 h 3307684"/>
              <a:gd name="connsiteX14" fmla="*/ 4167962 w 8420986"/>
              <a:gd name="connsiteY14" fmla="*/ 394363 h 3307684"/>
              <a:gd name="connsiteX15" fmla="*/ 4338083 w 8420986"/>
              <a:gd name="connsiteY15" fmla="*/ 96651 h 3307684"/>
              <a:gd name="connsiteX16" fmla="*/ 4593265 w 8420986"/>
              <a:gd name="connsiteY16" fmla="*/ 958 h 3307684"/>
              <a:gd name="connsiteX17" fmla="*/ 4880344 w 8420986"/>
              <a:gd name="connsiteY17" fmla="*/ 54121 h 3307684"/>
              <a:gd name="connsiteX18" fmla="*/ 5326911 w 8420986"/>
              <a:gd name="connsiteY18" fmla="*/ 160447 h 3307684"/>
              <a:gd name="connsiteX19" fmla="*/ 5752214 w 8420986"/>
              <a:gd name="connsiteY19" fmla="*/ 351833 h 3307684"/>
              <a:gd name="connsiteX20" fmla="*/ 6081823 w 8420986"/>
              <a:gd name="connsiteY20" fmla="*/ 575116 h 3307684"/>
              <a:gd name="connsiteX21" fmla="*/ 6337004 w 8420986"/>
              <a:gd name="connsiteY21" fmla="*/ 840930 h 3307684"/>
              <a:gd name="connsiteX22" fmla="*/ 6879265 w 8420986"/>
              <a:gd name="connsiteY22" fmla="*/ 904726 h 3307684"/>
              <a:gd name="connsiteX23" fmla="*/ 7432158 w 8420986"/>
              <a:gd name="connsiteY23" fmla="*/ 1074847 h 3307684"/>
              <a:gd name="connsiteX24" fmla="*/ 8048846 w 8420986"/>
              <a:gd name="connsiteY24" fmla="*/ 1361926 h 3307684"/>
              <a:gd name="connsiteX25" fmla="*/ 8357190 w 8420986"/>
              <a:gd name="connsiteY25" fmla="*/ 1574577 h 3307684"/>
              <a:gd name="connsiteX26" fmla="*/ 8420986 w 8420986"/>
              <a:gd name="connsiteY26" fmla="*/ 1606475 h 330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420986" h="3307684">
                <a:moveTo>
                  <a:pt x="0" y="3095033"/>
                </a:moveTo>
                <a:cubicBezTo>
                  <a:pt x="148856" y="3149082"/>
                  <a:pt x="297712" y="3203131"/>
                  <a:pt x="457200" y="3233256"/>
                </a:cubicBezTo>
                <a:cubicBezTo>
                  <a:pt x="616688" y="3263381"/>
                  <a:pt x="956930" y="3275786"/>
                  <a:pt x="956930" y="3275786"/>
                </a:cubicBezTo>
                <a:cubicBezTo>
                  <a:pt x="1111102" y="3288191"/>
                  <a:pt x="1256414" y="3307684"/>
                  <a:pt x="1382232" y="3307684"/>
                </a:cubicBezTo>
                <a:cubicBezTo>
                  <a:pt x="1508050" y="3307684"/>
                  <a:pt x="1578934" y="3281102"/>
                  <a:pt x="1711841" y="3275786"/>
                </a:cubicBezTo>
                <a:cubicBezTo>
                  <a:pt x="1844748" y="3270470"/>
                  <a:pt x="2053855" y="3286418"/>
                  <a:pt x="2179674" y="3275786"/>
                </a:cubicBezTo>
                <a:cubicBezTo>
                  <a:pt x="2305493" y="3265154"/>
                  <a:pt x="2378148" y="3238572"/>
                  <a:pt x="2466753" y="3211991"/>
                </a:cubicBezTo>
                <a:cubicBezTo>
                  <a:pt x="2555358" y="3185410"/>
                  <a:pt x="2642190" y="3130475"/>
                  <a:pt x="2711302" y="3116298"/>
                </a:cubicBezTo>
                <a:cubicBezTo>
                  <a:pt x="2780414" y="3102121"/>
                  <a:pt x="2794591" y="3105665"/>
                  <a:pt x="2881423" y="3126930"/>
                </a:cubicBezTo>
                <a:cubicBezTo>
                  <a:pt x="2968255" y="3148195"/>
                  <a:pt x="3129516" y="3222624"/>
                  <a:pt x="3232297" y="3243889"/>
                </a:cubicBezTo>
                <a:cubicBezTo>
                  <a:pt x="3335078" y="3265154"/>
                  <a:pt x="3416595" y="3268698"/>
                  <a:pt x="3498111" y="3254521"/>
                </a:cubicBezTo>
                <a:cubicBezTo>
                  <a:pt x="3579627" y="3240344"/>
                  <a:pt x="3659372" y="3235028"/>
                  <a:pt x="3721395" y="3158828"/>
                </a:cubicBezTo>
                <a:cubicBezTo>
                  <a:pt x="3783418" y="3082628"/>
                  <a:pt x="3815316" y="3128702"/>
                  <a:pt x="3870251" y="2797321"/>
                </a:cubicBezTo>
                <a:cubicBezTo>
                  <a:pt x="3925186" y="2465940"/>
                  <a:pt x="4001385" y="1571033"/>
                  <a:pt x="4051004" y="1170540"/>
                </a:cubicBezTo>
                <a:cubicBezTo>
                  <a:pt x="4100623" y="770047"/>
                  <a:pt x="4120116" y="573344"/>
                  <a:pt x="4167962" y="394363"/>
                </a:cubicBezTo>
                <a:cubicBezTo>
                  <a:pt x="4215809" y="215381"/>
                  <a:pt x="4267199" y="162218"/>
                  <a:pt x="4338083" y="96651"/>
                </a:cubicBezTo>
                <a:cubicBezTo>
                  <a:pt x="4408967" y="31084"/>
                  <a:pt x="4502888" y="8046"/>
                  <a:pt x="4593265" y="958"/>
                </a:cubicBezTo>
                <a:cubicBezTo>
                  <a:pt x="4683642" y="-6130"/>
                  <a:pt x="4758070" y="27539"/>
                  <a:pt x="4880344" y="54121"/>
                </a:cubicBezTo>
                <a:cubicBezTo>
                  <a:pt x="5002618" y="80702"/>
                  <a:pt x="5181599" y="110828"/>
                  <a:pt x="5326911" y="160447"/>
                </a:cubicBezTo>
                <a:cubicBezTo>
                  <a:pt x="5472223" y="210066"/>
                  <a:pt x="5626395" y="282722"/>
                  <a:pt x="5752214" y="351833"/>
                </a:cubicBezTo>
                <a:cubicBezTo>
                  <a:pt x="5878033" y="420944"/>
                  <a:pt x="5984358" y="493600"/>
                  <a:pt x="6081823" y="575116"/>
                </a:cubicBezTo>
                <a:cubicBezTo>
                  <a:pt x="6179288" y="656632"/>
                  <a:pt x="6204097" y="785995"/>
                  <a:pt x="6337004" y="840930"/>
                </a:cubicBezTo>
                <a:cubicBezTo>
                  <a:pt x="6469911" y="895865"/>
                  <a:pt x="6696739" y="865740"/>
                  <a:pt x="6879265" y="904726"/>
                </a:cubicBezTo>
                <a:cubicBezTo>
                  <a:pt x="7061791" y="943712"/>
                  <a:pt x="7237228" y="998647"/>
                  <a:pt x="7432158" y="1074847"/>
                </a:cubicBezTo>
                <a:cubicBezTo>
                  <a:pt x="7627088" y="1151047"/>
                  <a:pt x="7894674" y="1278638"/>
                  <a:pt x="8048846" y="1361926"/>
                </a:cubicBezTo>
                <a:cubicBezTo>
                  <a:pt x="8203018" y="1445214"/>
                  <a:pt x="8295167" y="1533819"/>
                  <a:pt x="8357190" y="1574577"/>
                </a:cubicBezTo>
                <a:cubicBezTo>
                  <a:pt x="8419213" y="1615335"/>
                  <a:pt x="8420099" y="1610905"/>
                  <a:pt x="8420986" y="160647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696475A-B287-3E4C-AE3A-9DC529E91F93}"/>
              </a:ext>
            </a:extLst>
          </p:cNvPr>
          <p:cNvSpPr/>
          <p:nvPr/>
        </p:nvSpPr>
        <p:spPr>
          <a:xfrm>
            <a:off x="2573079" y="1172240"/>
            <a:ext cx="8059479" cy="4492604"/>
          </a:xfrm>
          <a:custGeom>
            <a:avLst/>
            <a:gdLst>
              <a:gd name="connsiteX0" fmla="*/ 0 w 8059479"/>
              <a:gd name="connsiteY0" fmla="*/ 4484281 h 4492604"/>
              <a:gd name="connsiteX1" fmla="*/ 265814 w 8059479"/>
              <a:gd name="connsiteY1" fmla="*/ 4388588 h 4492604"/>
              <a:gd name="connsiteX2" fmla="*/ 542261 w 8059479"/>
              <a:gd name="connsiteY2" fmla="*/ 3750634 h 4492604"/>
              <a:gd name="connsiteX3" fmla="*/ 744279 w 8059479"/>
              <a:gd name="connsiteY3" fmla="*/ 2283341 h 4492604"/>
              <a:gd name="connsiteX4" fmla="*/ 871870 w 8059479"/>
              <a:gd name="connsiteY4" fmla="*/ 1188188 h 4492604"/>
              <a:gd name="connsiteX5" fmla="*/ 871870 w 8059479"/>
              <a:gd name="connsiteY5" fmla="*/ 635295 h 4492604"/>
              <a:gd name="connsiteX6" fmla="*/ 935665 w 8059479"/>
              <a:gd name="connsiteY6" fmla="*/ 252523 h 4492604"/>
              <a:gd name="connsiteX7" fmla="*/ 1020726 w 8059479"/>
              <a:gd name="connsiteY7" fmla="*/ 29239 h 4492604"/>
              <a:gd name="connsiteX8" fmla="*/ 1073888 w 8059479"/>
              <a:gd name="connsiteY8" fmla="*/ 39872 h 4492604"/>
              <a:gd name="connsiteX9" fmla="*/ 1158949 w 8059479"/>
              <a:gd name="connsiteY9" fmla="*/ 369481 h 4492604"/>
              <a:gd name="connsiteX10" fmla="*/ 1275907 w 8059479"/>
              <a:gd name="connsiteY10" fmla="*/ 1592225 h 4492604"/>
              <a:gd name="connsiteX11" fmla="*/ 1509823 w 8059479"/>
              <a:gd name="connsiteY11" fmla="*/ 2889397 h 4492604"/>
              <a:gd name="connsiteX12" fmla="*/ 1828800 w 8059479"/>
              <a:gd name="connsiteY12" fmla="*/ 3442290 h 4492604"/>
              <a:gd name="connsiteX13" fmla="*/ 2137144 w 8059479"/>
              <a:gd name="connsiteY13" fmla="*/ 3527351 h 4492604"/>
              <a:gd name="connsiteX14" fmla="*/ 2381693 w 8059479"/>
              <a:gd name="connsiteY14" fmla="*/ 3250904 h 4492604"/>
              <a:gd name="connsiteX15" fmla="*/ 2860158 w 8059479"/>
              <a:gd name="connsiteY15" fmla="*/ 2113220 h 4492604"/>
              <a:gd name="connsiteX16" fmla="*/ 3498112 w 8059479"/>
              <a:gd name="connsiteY16" fmla="*/ 1656020 h 4492604"/>
              <a:gd name="connsiteX17" fmla="*/ 4082902 w 8059479"/>
              <a:gd name="connsiteY17" fmla="*/ 1656020 h 4492604"/>
              <a:gd name="connsiteX18" fmla="*/ 4795284 w 8059479"/>
              <a:gd name="connsiteY18" fmla="*/ 2187648 h 4492604"/>
              <a:gd name="connsiteX19" fmla="*/ 5688419 w 8059479"/>
              <a:gd name="connsiteY19" fmla="*/ 3240272 h 4492604"/>
              <a:gd name="connsiteX20" fmla="*/ 7049386 w 8059479"/>
              <a:gd name="connsiteY20" fmla="*/ 4133407 h 4492604"/>
              <a:gd name="connsiteX21" fmla="*/ 8059479 w 8059479"/>
              <a:gd name="connsiteY21" fmla="*/ 4399220 h 449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059479" h="4492604">
                <a:moveTo>
                  <a:pt x="0" y="4484281"/>
                </a:moveTo>
                <a:cubicBezTo>
                  <a:pt x="87718" y="4497572"/>
                  <a:pt x="175437" y="4510863"/>
                  <a:pt x="265814" y="4388588"/>
                </a:cubicBezTo>
                <a:cubicBezTo>
                  <a:pt x="356191" y="4266313"/>
                  <a:pt x="462517" y="4101508"/>
                  <a:pt x="542261" y="3750634"/>
                </a:cubicBezTo>
                <a:cubicBezTo>
                  <a:pt x="622005" y="3399760"/>
                  <a:pt x="689344" y="2710415"/>
                  <a:pt x="744279" y="2283341"/>
                </a:cubicBezTo>
                <a:cubicBezTo>
                  <a:pt x="799214" y="1856267"/>
                  <a:pt x="850605" y="1462862"/>
                  <a:pt x="871870" y="1188188"/>
                </a:cubicBezTo>
                <a:cubicBezTo>
                  <a:pt x="893135" y="913514"/>
                  <a:pt x="861237" y="791239"/>
                  <a:pt x="871870" y="635295"/>
                </a:cubicBezTo>
                <a:cubicBezTo>
                  <a:pt x="882503" y="479351"/>
                  <a:pt x="910856" y="353532"/>
                  <a:pt x="935665" y="252523"/>
                </a:cubicBezTo>
                <a:cubicBezTo>
                  <a:pt x="960474" y="151514"/>
                  <a:pt x="997689" y="64681"/>
                  <a:pt x="1020726" y="29239"/>
                </a:cubicBezTo>
                <a:cubicBezTo>
                  <a:pt x="1043763" y="-6203"/>
                  <a:pt x="1050851" y="-16835"/>
                  <a:pt x="1073888" y="39872"/>
                </a:cubicBezTo>
                <a:cubicBezTo>
                  <a:pt x="1096925" y="96579"/>
                  <a:pt x="1125279" y="110756"/>
                  <a:pt x="1158949" y="369481"/>
                </a:cubicBezTo>
                <a:cubicBezTo>
                  <a:pt x="1192619" y="628206"/>
                  <a:pt x="1217428" y="1172239"/>
                  <a:pt x="1275907" y="1592225"/>
                </a:cubicBezTo>
                <a:cubicBezTo>
                  <a:pt x="1334386" y="2012211"/>
                  <a:pt x="1417674" y="2581053"/>
                  <a:pt x="1509823" y="2889397"/>
                </a:cubicBezTo>
                <a:cubicBezTo>
                  <a:pt x="1601972" y="3197741"/>
                  <a:pt x="1724246" y="3335964"/>
                  <a:pt x="1828800" y="3442290"/>
                </a:cubicBezTo>
                <a:cubicBezTo>
                  <a:pt x="1933354" y="3548616"/>
                  <a:pt x="2044995" y="3559249"/>
                  <a:pt x="2137144" y="3527351"/>
                </a:cubicBezTo>
                <a:cubicBezTo>
                  <a:pt x="2229293" y="3495453"/>
                  <a:pt x="2261191" y="3486592"/>
                  <a:pt x="2381693" y="3250904"/>
                </a:cubicBezTo>
                <a:cubicBezTo>
                  <a:pt x="2502195" y="3015216"/>
                  <a:pt x="2674088" y="2379034"/>
                  <a:pt x="2860158" y="2113220"/>
                </a:cubicBezTo>
                <a:cubicBezTo>
                  <a:pt x="3046228" y="1847406"/>
                  <a:pt x="3294321" y="1732220"/>
                  <a:pt x="3498112" y="1656020"/>
                </a:cubicBezTo>
                <a:cubicBezTo>
                  <a:pt x="3701903" y="1579820"/>
                  <a:pt x="3866707" y="1567415"/>
                  <a:pt x="4082902" y="1656020"/>
                </a:cubicBezTo>
                <a:cubicBezTo>
                  <a:pt x="4299097" y="1744625"/>
                  <a:pt x="4527698" y="1923606"/>
                  <a:pt x="4795284" y="2187648"/>
                </a:cubicBezTo>
                <a:cubicBezTo>
                  <a:pt x="5062870" y="2451690"/>
                  <a:pt x="5312735" y="2915979"/>
                  <a:pt x="5688419" y="3240272"/>
                </a:cubicBezTo>
                <a:cubicBezTo>
                  <a:pt x="6064103" y="3564565"/>
                  <a:pt x="6654209" y="3940249"/>
                  <a:pt x="7049386" y="4133407"/>
                </a:cubicBezTo>
                <a:cubicBezTo>
                  <a:pt x="7444563" y="4326565"/>
                  <a:pt x="7752021" y="4362892"/>
                  <a:pt x="8059479" y="43992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81C92-8B6C-16D4-FC62-A46AE9750410}"/>
              </a:ext>
            </a:extLst>
          </p:cNvPr>
          <p:cNvSpPr txBox="1"/>
          <p:nvPr/>
        </p:nvSpPr>
        <p:spPr>
          <a:xfrm>
            <a:off x="3795823" y="794585"/>
            <a:ext cx="12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Cool white</a:t>
            </a:r>
          </a:p>
        </p:txBody>
      </p:sp>
      <p:pic>
        <p:nvPicPr>
          <p:cNvPr id="15" name="Picture 2" descr="Why a white LED is not a black body but an incandescent light bulb is? How  can I calculate the temperature of an LED knowing its wavelength? (Since  Wien's displacement formula does">
            <a:extLst>
              <a:ext uri="{FF2B5EF4-FFF2-40B4-BE49-F238E27FC236}">
                <a16:creationId xmlns:a16="http://schemas.microsoft.com/office/drawing/2014/main" id="{BF1DB91A-6905-8D74-2B45-60972BCF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228600"/>
            <a:ext cx="97663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CD71712-4B5F-CD12-B2B1-E45069993FDD}"/>
              </a:ext>
            </a:extLst>
          </p:cNvPr>
          <p:cNvGrpSpPr/>
          <p:nvPr/>
        </p:nvGrpSpPr>
        <p:grpSpPr>
          <a:xfrm>
            <a:off x="2199906" y="893135"/>
            <a:ext cx="8750299" cy="5352794"/>
            <a:chOff x="2199906" y="893135"/>
            <a:chExt cx="8750299" cy="53527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E1C83C-B207-863A-9A5E-3996E39F72B7}"/>
                </a:ext>
              </a:extLst>
            </p:cNvPr>
            <p:cNvSpPr/>
            <p:nvPr/>
          </p:nvSpPr>
          <p:spPr>
            <a:xfrm>
              <a:off x="2477386" y="893135"/>
              <a:ext cx="8261498" cy="47717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423086-5D3B-276F-503C-2931FBB870E1}"/>
                </a:ext>
              </a:extLst>
            </p:cNvPr>
            <p:cNvSpPr txBox="1"/>
            <p:nvPr/>
          </p:nvSpPr>
          <p:spPr>
            <a:xfrm>
              <a:off x="2199906" y="587659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F31493-785D-6A25-C80C-BC338CADA4FA}"/>
                </a:ext>
              </a:extLst>
            </p:cNvPr>
            <p:cNvSpPr txBox="1"/>
            <p:nvPr/>
          </p:nvSpPr>
          <p:spPr>
            <a:xfrm>
              <a:off x="10395245" y="586415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750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137B06-30A8-8512-639F-815FB46EEC24}"/>
                </a:ext>
              </a:extLst>
            </p:cNvPr>
            <p:cNvSpPr txBox="1"/>
            <p:nvPr/>
          </p:nvSpPr>
          <p:spPr>
            <a:xfrm>
              <a:off x="3373033" y="586415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BECF22-145C-C15F-7D3C-C528BC0AE1B6}"/>
                </a:ext>
              </a:extLst>
            </p:cNvPr>
            <p:cNvSpPr txBox="1"/>
            <p:nvPr/>
          </p:nvSpPr>
          <p:spPr>
            <a:xfrm>
              <a:off x="4532333" y="586596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4C41AB-2F97-2564-4DA7-ACEF9C10BE10}"/>
                </a:ext>
              </a:extLst>
            </p:cNvPr>
            <p:cNvSpPr txBox="1"/>
            <p:nvPr/>
          </p:nvSpPr>
          <p:spPr>
            <a:xfrm>
              <a:off x="5726280" y="585449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550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90B186-3731-2903-A1B9-EF1CB22CD124}"/>
                </a:ext>
              </a:extLst>
            </p:cNvPr>
            <p:cNvSpPr txBox="1"/>
            <p:nvPr/>
          </p:nvSpPr>
          <p:spPr>
            <a:xfrm>
              <a:off x="6869173" y="586693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AFCCB0-B604-3BB4-8739-FFF0183EF664}"/>
                </a:ext>
              </a:extLst>
            </p:cNvPr>
            <p:cNvSpPr txBox="1"/>
            <p:nvPr/>
          </p:nvSpPr>
          <p:spPr>
            <a:xfrm>
              <a:off x="8055983" y="586596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650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D7A6A1-9E8E-3A31-D590-B7EDE701A1F7}"/>
                </a:ext>
              </a:extLst>
            </p:cNvPr>
            <p:cNvSpPr txBox="1"/>
            <p:nvPr/>
          </p:nvSpPr>
          <p:spPr>
            <a:xfrm>
              <a:off x="9229453" y="585449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91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DBCA6-D9E3-72D4-26FA-24814498C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F1ED94-69FD-46CB-29D8-44374C5B16C9}"/>
              </a:ext>
            </a:extLst>
          </p:cNvPr>
          <p:cNvGrpSpPr/>
          <p:nvPr/>
        </p:nvGrpSpPr>
        <p:grpSpPr>
          <a:xfrm>
            <a:off x="2199906" y="893135"/>
            <a:ext cx="8804792" cy="5352794"/>
            <a:chOff x="2199906" y="893135"/>
            <a:chExt cx="8804792" cy="5352794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B27B56B-22E6-EF20-DAF9-ECA9FD2EFDFB}"/>
                </a:ext>
              </a:extLst>
            </p:cNvPr>
            <p:cNvSpPr/>
            <p:nvPr/>
          </p:nvSpPr>
          <p:spPr>
            <a:xfrm>
              <a:off x="2477386" y="2671096"/>
              <a:ext cx="8474149" cy="2966054"/>
            </a:xfrm>
            <a:custGeom>
              <a:avLst/>
              <a:gdLst>
                <a:gd name="connsiteX0" fmla="*/ 0 w 8474149"/>
                <a:gd name="connsiteY0" fmla="*/ 1433071 h 2966054"/>
                <a:gd name="connsiteX1" fmla="*/ 287079 w 8474149"/>
                <a:gd name="connsiteY1" fmla="*/ 858913 h 2966054"/>
                <a:gd name="connsiteX2" fmla="*/ 691116 w 8474149"/>
                <a:gd name="connsiteY2" fmla="*/ 486774 h 2966054"/>
                <a:gd name="connsiteX3" fmla="*/ 1052623 w 8474149"/>
                <a:gd name="connsiteY3" fmla="*/ 114634 h 2966054"/>
                <a:gd name="connsiteX4" fmla="*/ 1424763 w 8474149"/>
                <a:gd name="connsiteY4" fmla="*/ 29574 h 2966054"/>
                <a:gd name="connsiteX5" fmla="*/ 1648047 w 8474149"/>
                <a:gd name="connsiteY5" fmla="*/ 61471 h 2966054"/>
                <a:gd name="connsiteX6" fmla="*/ 2052084 w 8474149"/>
                <a:gd name="connsiteY6" fmla="*/ 688792 h 2966054"/>
                <a:gd name="connsiteX7" fmla="*/ 2594344 w 8474149"/>
                <a:gd name="connsiteY7" fmla="*/ 1922169 h 2966054"/>
                <a:gd name="connsiteX8" fmla="*/ 2828261 w 8474149"/>
                <a:gd name="connsiteY8" fmla="*/ 2326206 h 2966054"/>
                <a:gd name="connsiteX9" fmla="*/ 3668233 w 8474149"/>
                <a:gd name="connsiteY9" fmla="*/ 2847202 h 2966054"/>
                <a:gd name="connsiteX10" fmla="*/ 5220586 w 8474149"/>
                <a:gd name="connsiteY10" fmla="*/ 2964160 h 2966054"/>
                <a:gd name="connsiteX11" fmla="*/ 6007395 w 8474149"/>
                <a:gd name="connsiteY11" fmla="*/ 2794039 h 2966054"/>
                <a:gd name="connsiteX12" fmla="*/ 6815470 w 8474149"/>
                <a:gd name="connsiteY12" fmla="*/ 2794039 h 2966054"/>
                <a:gd name="connsiteX13" fmla="*/ 7187609 w 8474149"/>
                <a:gd name="connsiteY13" fmla="*/ 2825937 h 2966054"/>
                <a:gd name="connsiteX14" fmla="*/ 7761767 w 8474149"/>
                <a:gd name="connsiteY14" fmla="*/ 2910997 h 2966054"/>
                <a:gd name="connsiteX15" fmla="*/ 8314661 w 8474149"/>
                <a:gd name="connsiteY15" fmla="*/ 2847202 h 2966054"/>
                <a:gd name="connsiteX16" fmla="*/ 8474149 w 8474149"/>
                <a:gd name="connsiteY16" fmla="*/ 2804671 h 296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74149" h="2966054">
                  <a:moveTo>
                    <a:pt x="0" y="1433071"/>
                  </a:moveTo>
                  <a:cubicBezTo>
                    <a:pt x="85946" y="1224850"/>
                    <a:pt x="171893" y="1016629"/>
                    <a:pt x="287079" y="858913"/>
                  </a:cubicBezTo>
                  <a:cubicBezTo>
                    <a:pt x="402265" y="701197"/>
                    <a:pt x="563525" y="610820"/>
                    <a:pt x="691116" y="486774"/>
                  </a:cubicBezTo>
                  <a:cubicBezTo>
                    <a:pt x="818707" y="362727"/>
                    <a:pt x="930348" y="190834"/>
                    <a:pt x="1052623" y="114634"/>
                  </a:cubicBezTo>
                  <a:cubicBezTo>
                    <a:pt x="1174898" y="38434"/>
                    <a:pt x="1325526" y="38434"/>
                    <a:pt x="1424763" y="29574"/>
                  </a:cubicBezTo>
                  <a:cubicBezTo>
                    <a:pt x="1524000" y="20714"/>
                    <a:pt x="1543494" y="-48399"/>
                    <a:pt x="1648047" y="61471"/>
                  </a:cubicBezTo>
                  <a:cubicBezTo>
                    <a:pt x="1752600" y="171341"/>
                    <a:pt x="1894368" y="378676"/>
                    <a:pt x="2052084" y="688792"/>
                  </a:cubicBezTo>
                  <a:cubicBezTo>
                    <a:pt x="2209800" y="998908"/>
                    <a:pt x="2464981" y="1649267"/>
                    <a:pt x="2594344" y="1922169"/>
                  </a:cubicBezTo>
                  <a:cubicBezTo>
                    <a:pt x="2723707" y="2195071"/>
                    <a:pt x="2649280" y="2172034"/>
                    <a:pt x="2828261" y="2326206"/>
                  </a:cubicBezTo>
                  <a:cubicBezTo>
                    <a:pt x="3007242" y="2480378"/>
                    <a:pt x="3269512" y="2740876"/>
                    <a:pt x="3668233" y="2847202"/>
                  </a:cubicBezTo>
                  <a:cubicBezTo>
                    <a:pt x="4066954" y="2953528"/>
                    <a:pt x="4830726" y="2973021"/>
                    <a:pt x="5220586" y="2964160"/>
                  </a:cubicBezTo>
                  <a:cubicBezTo>
                    <a:pt x="5610446" y="2955300"/>
                    <a:pt x="5741581" y="2822393"/>
                    <a:pt x="6007395" y="2794039"/>
                  </a:cubicBezTo>
                  <a:cubicBezTo>
                    <a:pt x="6273209" y="2765686"/>
                    <a:pt x="6618768" y="2788723"/>
                    <a:pt x="6815470" y="2794039"/>
                  </a:cubicBezTo>
                  <a:cubicBezTo>
                    <a:pt x="7012172" y="2799355"/>
                    <a:pt x="7029893" y="2806444"/>
                    <a:pt x="7187609" y="2825937"/>
                  </a:cubicBezTo>
                  <a:cubicBezTo>
                    <a:pt x="7345325" y="2845430"/>
                    <a:pt x="7573925" y="2907453"/>
                    <a:pt x="7761767" y="2910997"/>
                  </a:cubicBezTo>
                  <a:cubicBezTo>
                    <a:pt x="7949609" y="2914541"/>
                    <a:pt x="8195931" y="2864923"/>
                    <a:pt x="8314661" y="2847202"/>
                  </a:cubicBezTo>
                  <a:cubicBezTo>
                    <a:pt x="8433391" y="2829481"/>
                    <a:pt x="8453770" y="2817076"/>
                    <a:pt x="8474149" y="2804671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F76EFC3-6395-17BB-91D0-D819DD980838}"/>
                </a:ext>
              </a:extLst>
            </p:cNvPr>
            <p:cNvSpPr/>
            <p:nvPr/>
          </p:nvSpPr>
          <p:spPr>
            <a:xfrm>
              <a:off x="2541181" y="1944095"/>
              <a:ext cx="8407990" cy="3618287"/>
            </a:xfrm>
            <a:custGeom>
              <a:avLst/>
              <a:gdLst>
                <a:gd name="connsiteX0" fmla="*/ 0 w 8407990"/>
                <a:gd name="connsiteY0" fmla="*/ 3478510 h 3618287"/>
                <a:gd name="connsiteX1" fmla="*/ 552893 w 8407990"/>
                <a:gd name="connsiteY1" fmla="*/ 3616733 h 3618287"/>
                <a:gd name="connsiteX2" fmla="*/ 861238 w 8407990"/>
                <a:gd name="connsiteY2" fmla="*/ 3552938 h 3618287"/>
                <a:gd name="connsiteX3" fmla="*/ 1084521 w 8407990"/>
                <a:gd name="connsiteY3" fmla="*/ 3552938 h 3618287"/>
                <a:gd name="connsiteX4" fmla="*/ 1297172 w 8407990"/>
                <a:gd name="connsiteY4" fmla="*/ 3510407 h 3618287"/>
                <a:gd name="connsiteX5" fmla="*/ 1520456 w 8407990"/>
                <a:gd name="connsiteY5" fmla="*/ 3010677 h 3618287"/>
                <a:gd name="connsiteX6" fmla="*/ 1722475 w 8407990"/>
                <a:gd name="connsiteY6" fmla="*/ 1766668 h 3618287"/>
                <a:gd name="connsiteX7" fmla="*/ 1956391 w 8407990"/>
                <a:gd name="connsiteY7" fmla="*/ 671514 h 3618287"/>
                <a:gd name="connsiteX8" fmla="*/ 2360428 w 8407990"/>
                <a:gd name="connsiteY8" fmla="*/ 118621 h 3618287"/>
                <a:gd name="connsiteX9" fmla="*/ 2955852 w 8407990"/>
                <a:gd name="connsiteY9" fmla="*/ 12296 h 3618287"/>
                <a:gd name="connsiteX10" fmla="*/ 3604438 w 8407990"/>
                <a:gd name="connsiteY10" fmla="*/ 310007 h 3618287"/>
                <a:gd name="connsiteX11" fmla="*/ 4040372 w 8407990"/>
                <a:gd name="connsiteY11" fmla="*/ 841635 h 3618287"/>
                <a:gd name="connsiteX12" fmla="*/ 4455042 w 8407990"/>
                <a:gd name="connsiteY12" fmla="*/ 1639077 h 3618287"/>
                <a:gd name="connsiteX13" fmla="*/ 4720856 w 8407990"/>
                <a:gd name="connsiteY13" fmla="*/ 2404621 h 3618287"/>
                <a:gd name="connsiteX14" fmla="*/ 5050466 w 8407990"/>
                <a:gd name="connsiteY14" fmla="*/ 2925617 h 3618287"/>
                <a:gd name="connsiteX15" fmla="*/ 5592726 w 8407990"/>
                <a:gd name="connsiteY15" fmla="*/ 3180798 h 3618287"/>
                <a:gd name="connsiteX16" fmla="*/ 5879805 w 8407990"/>
                <a:gd name="connsiteY16" fmla="*/ 3202063 h 3618287"/>
                <a:gd name="connsiteX17" fmla="*/ 6241312 w 8407990"/>
                <a:gd name="connsiteY17" fmla="*/ 3031942 h 3618287"/>
                <a:gd name="connsiteX18" fmla="*/ 6624084 w 8407990"/>
                <a:gd name="connsiteY18" fmla="*/ 2712965 h 3618287"/>
                <a:gd name="connsiteX19" fmla="*/ 6900531 w 8407990"/>
                <a:gd name="connsiteY19" fmla="*/ 2627905 h 3618287"/>
                <a:gd name="connsiteX20" fmla="*/ 7113182 w 8407990"/>
                <a:gd name="connsiteY20" fmla="*/ 2627905 h 3618287"/>
                <a:gd name="connsiteX21" fmla="*/ 7442791 w 8407990"/>
                <a:gd name="connsiteY21" fmla="*/ 2734231 h 3618287"/>
                <a:gd name="connsiteX22" fmla="*/ 7772400 w 8407990"/>
                <a:gd name="connsiteY22" fmla="*/ 2691700 h 3618287"/>
                <a:gd name="connsiteX23" fmla="*/ 8091377 w 8407990"/>
                <a:gd name="connsiteY23" fmla="*/ 2585375 h 3618287"/>
                <a:gd name="connsiteX24" fmla="*/ 8282763 w 8407990"/>
                <a:gd name="connsiteY24" fmla="*/ 2574742 h 3618287"/>
                <a:gd name="connsiteX25" fmla="*/ 8399721 w 8407990"/>
                <a:gd name="connsiteY25" fmla="*/ 2574742 h 3618287"/>
                <a:gd name="connsiteX26" fmla="*/ 8389089 w 8407990"/>
                <a:gd name="connsiteY26" fmla="*/ 2585375 h 361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07990" h="3618287">
                  <a:moveTo>
                    <a:pt x="0" y="3478510"/>
                  </a:moveTo>
                  <a:cubicBezTo>
                    <a:pt x="204676" y="3541419"/>
                    <a:pt x="409353" y="3604328"/>
                    <a:pt x="552893" y="3616733"/>
                  </a:cubicBezTo>
                  <a:cubicBezTo>
                    <a:pt x="696433" y="3629138"/>
                    <a:pt x="772633" y="3563570"/>
                    <a:pt x="861238" y="3552938"/>
                  </a:cubicBezTo>
                  <a:cubicBezTo>
                    <a:pt x="949843" y="3542306"/>
                    <a:pt x="1011865" y="3560027"/>
                    <a:pt x="1084521" y="3552938"/>
                  </a:cubicBezTo>
                  <a:cubicBezTo>
                    <a:pt x="1157177" y="3545849"/>
                    <a:pt x="1224516" y="3600784"/>
                    <a:pt x="1297172" y="3510407"/>
                  </a:cubicBezTo>
                  <a:cubicBezTo>
                    <a:pt x="1369828" y="3420030"/>
                    <a:pt x="1449572" y="3301300"/>
                    <a:pt x="1520456" y="3010677"/>
                  </a:cubicBezTo>
                  <a:cubicBezTo>
                    <a:pt x="1591340" y="2720054"/>
                    <a:pt x="1649819" y="2156528"/>
                    <a:pt x="1722475" y="1766668"/>
                  </a:cubicBezTo>
                  <a:cubicBezTo>
                    <a:pt x="1795131" y="1376807"/>
                    <a:pt x="1850066" y="946188"/>
                    <a:pt x="1956391" y="671514"/>
                  </a:cubicBezTo>
                  <a:cubicBezTo>
                    <a:pt x="2062717" y="396839"/>
                    <a:pt x="2193851" y="228491"/>
                    <a:pt x="2360428" y="118621"/>
                  </a:cubicBezTo>
                  <a:cubicBezTo>
                    <a:pt x="2527005" y="8751"/>
                    <a:pt x="2748517" y="-19602"/>
                    <a:pt x="2955852" y="12296"/>
                  </a:cubicBezTo>
                  <a:cubicBezTo>
                    <a:pt x="3163187" y="44194"/>
                    <a:pt x="3423685" y="171784"/>
                    <a:pt x="3604438" y="310007"/>
                  </a:cubicBezTo>
                  <a:cubicBezTo>
                    <a:pt x="3785191" y="448230"/>
                    <a:pt x="3898605" y="620123"/>
                    <a:pt x="4040372" y="841635"/>
                  </a:cubicBezTo>
                  <a:cubicBezTo>
                    <a:pt x="4182139" y="1063147"/>
                    <a:pt x="4341628" y="1378579"/>
                    <a:pt x="4455042" y="1639077"/>
                  </a:cubicBezTo>
                  <a:cubicBezTo>
                    <a:pt x="4568456" y="1899575"/>
                    <a:pt x="4621619" y="2190198"/>
                    <a:pt x="4720856" y="2404621"/>
                  </a:cubicBezTo>
                  <a:cubicBezTo>
                    <a:pt x="4820093" y="2619044"/>
                    <a:pt x="4905154" y="2796254"/>
                    <a:pt x="5050466" y="2925617"/>
                  </a:cubicBezTo>
                  <a:cubicBezTo>
                    <a:pt x="5195778" y="3054980"/>
                    <a:pt x="5454503" y="3134724"/>
                    <a:pt x="5592726" y="3180798"/>
                  </a:cubicBezTo>
                  <a:cubicBezTo>
                    <a:pt x="5730949" y="3226872"/>
                    <a:pt x="5771707" y="3226872"/>
                    <a:pt x="5879805" y="3202063"/>
                  </a:cubicBezTo>
                  <a:cubicBezTo>
                    <a:pt x="5987903" y="3177254"/>
                    <a:pt x="6117266" y="3113458"/>
                    <a:pt x="6241312" y="3031942"/>
                  </a:cubicBezTo>
                  <a:cubicBezTo>
                    <a:pt x="6365358" y="2950426"/>
                    <a:pt x="6514214" y="2780304"/>
                    <a:pt x="6624084" y="2712965"/>
                  </a:cubicBezTo>
                  <a:cubicBezTo>
                    <a:pt x="6733954" y="2645626"/>
                    <a:pt x="6819015" y="2642082"/>
                    <a:pt x="6900531" y="2627905"/>
                  </a:cubicBezTo>
                  <a:cubicBezTo>
                    <a:pt x="6982047" y="2613728"/>
                    <a:pt x="7022805" y="2610184"/>
                    <a:pt x="7113182" y="2627905"/>
                  </a:cubicBezTo>
                  <a:cubicBezTo>
                    <a:pt x="7203559" y="2645626"/>
                    <a:pt x="7332922" y="2723599"/>
                    <a:pt x="7442791" y="2734231"/>
                  </a:cubicBezTo>
                  <a:cubicBezTo>
                    <a:pt x="7552660" y="2744863"/>
                    <a:pt x="7664302" y="2716509"/>
                    <a:pt x="7772400" y="2691700"/>
                  </a:cubicBezTo>
                  <a:cubicBezTo>
                    <a:pt x="7880498" y="2666891"/>
                    <a:pt x="8006317" y="2604868"/>
                    <a:pt x="8091377" y="2585375"/>
                  </a:cubicBezTo>
                  <a:cubicBezTo>
                    <a:pt x="8176437" y="2565882"/>
                    <a:pt x="8231372" y="2576514"/>
                    <a:pt x="8282763" y="2574742"/>
                  </a:cubicBezTo>
                  <a:cubicBezTo>
                    <a:pt x="8334154" y="2572970"/>
                    <a:pt x="8382000" y="2572970"/>
                    <a:pt x="8399721" y="2574742"/>
                  </a:cubicBezTo>
                  <a:cubicBezTo>
                    <a:pt x="8417442" y="2576514"/>
                    <a:pt x="8403265" y="2580944"/>
                    <a:pt x="8389089" y="2585375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AD5A8CE-08AF-F8D3-3B74-CE6DDBFCEF4F}"/>
                </a:ext>
              </a:extLst>
            </p:cNvPr>
            <p:cNvSpPr/>
            <p:nvPr/>
          </p:nvSpPr>
          <p:spPr>
            <a:xfrm>
              <a:off x="2583712" y="2348837"/>
              <a:ext cx="8420986" cy="3307684"/>
            </a:xfrm>
            <a:custGeom>
              <a:avLst/>
              <a:gdLst>
                <a:gd name="connsiteX0" fmla="*/ 0 w 8420986"/>
                <a:gd name="connsiteY0" fmla="*/ 3095033 h 3307684"/>
                <a:gd name="connsiteX1" fmla="*/ 457200 w 8420986"/>
                <a:gd name="connsiteY1" fmla="*/ 3233256 h 3307684"/>
                <a:gd name="connsiteX2" fmla="*/ 956930 w 8420986"/>
                <a:gd name="connsiteY2" fmla="*/ 3275786 h 3307684"/>
                <a:gd name="connsiteX3" fmla="*/ 1382232 w 8420986"/>
                <a:gd name="connsiteY3" fmla="*/ 3307684 h 3307684"/>
                <a:gd name="connsiteX4" fmla="*/ 1711841 w 8420986"/>
                <a:gd name="connsiteY4" fmla="*/ 3275786 h 3307684"/>
                <a:gd name="connsiteX5" fmla="*/ 2179674 w 8420986"/>
                <a:gd name="connsiteY5" fmla="*/ 3275786 h 3307684"/>
                <a:gd name="connsiteX6" fmla="*/ 2466753 w 8420986"/>
                <a:gd name="connsiteY6" fmla="*/ 3211991 h 3307684"/>
                <a:gd name="connsiteX7" fmla="*/ 2711302 w 8420986"/>
                <a:gd name="connsiteY7" fmla="*/ 3116298 h 3307684"/>
                <a:gd name="connsiteX8" fmla="*/ 2881423 w 8420986"/>
                <a:gd name="connsiteY8" fmla="*/ 3126930 h 3307684"/>
                <a:gd name="connsiteX9" fmla="*/ 3232297 w 8420986"/>
                <a:gd name="connsiteY9" fmla="*/ 3243889 h 3307684"/>
                <a:gd name="connsiteX10" fmla="*/ 3498111 w 8420986"/>
                <a:gd name="connsiteY10" fmla="*/ 3254521 h 3307684"/>
                <a:gd name="connsiteX11" fmla="*/ 3721395 w 8420986"/>
                <a:gd name="connsiteY11" fmla="*/ 3158828 h 3307684"/>
                <a:gd name="connsiteX12" fmla="*/ 3870251 w 8420986"/>
                <a:gd name="connsiteY12" fmla="*/ 2797321 h 3307684"/>
                <a:gd name="connsiteX13" fmla="*/ 4051004 w 8420986"/>
                <a:gd name="connsiteY13" fmla="*/ 1170540 h 3307684"/>
                <a:gd name="connsiteX14" fmla="*/ 4167962 w 8420986"/>
                <a:gd name="connsiteY14" fmla="*/ 394363 h 3307684"/>
                <a:gd name="connsiteX15" fmla="*/ 4338083 w 8420986"/>
                <a:gd name="connsiteY15" fmla="*/ 96651 h 3307684"/>
                <a:gd name="connsiteX16" fmla="*/ 4593265 w 8420986"/>
                <a:gd name="connsiteY16" fmla="*/ 958 h 3307684"/>
                <a:gd name="connsiteX17" fmla="*/ 4880344 w 8420986"/>
                <a:gd name="connsiteY17" fmla="*/ 54121 h 3307684"/>
                <a:gd name="connsiteX18" fmla="*/ 5326911 w 8420986"/>
                <a:gd name="connsiteY18" fmla="*/ 160447 h 3307684"/>
                <a:gd name="connsiteX19" fmla="*/ 5752214 w 8420986"/>
                <a:gd name="connsiteY19" fmla="*/ 351833 h 3307684"/>
                <a:gd name="connsiteX20" fmla="*/ 6081823 w 8420986"/>
                <a:gd name="connsiteY20" fmla="*/ 575116 h 3307684"/>
                <a:gd name="connsiteX21" fmla="*/ 6337004 w 8420986"/>
                <a:gd name="connsiteY21" fmla="*/ 840930 h 3307684"/>
                <a:gd name="connsiteX22" fmla="*/ 6879265 w 8420986"/>
                <a:gd name="connsiteY22" fmla="*/ 904726 h 3307684"/>
                <a:gd name="connsiteX23" fmla="*/ 7432158 w 8420986"/>
                <a:gd name="connsiteY23" fmla="*/ 1074847 h 3307684"/>
                <a:gd name="connsiteX24" fmla="*/ 8048846 w 8420986"/>
                <a:gd name="connsiteY24" fmla="*/ 1361926 h 3307684"/>
                <a:gd name="connsiteX25" fmla="*/ 8357190 w 8420986"/>
                <a:gd name="connsiteY25" fmla="*/ 1574577 h 3307684"/>
                <a:gd name="connsiteX26" fmla="*/ 8420986 w 8420986"/>
                <a:gd name="connsiteY26" fmla="*/ 1606475 h 330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20986" h="3307684">
                  <a:moveTo>
                    <a:pt x="0" y="3095033"/>
                  </a:moveTo>
                  <a:cubicBezTo>
                    <a:pt x="148856" y="3149082"/>
                    <a:pt x="297712" y="3203131"/>
                    <a:pt x="457200" y="3233256"/>
                  </a:cubicBezTo>
                  <a:cubicBezTo>
                    <a:pt x="616688" y="3263381"/>
                    <a:pt x="956930" y="3275786"/>
                    <a:pt x="956930" y="3275786"/>
                  </a:cubicBezTo>
                  <a:cubicBezTo>
                    <a:pt x="1111102" y="3288191"/>
                    <a:pt x="1256414" y="3307684"/>
                    <a:pt x="1382232" y="3307684"/>
                  </a:cubicBezTo>
                  <a:cubicBezTo>
                    <a:pt x="1508050" y="3307684"/>
                    <a:pt x="1578934" y="3281102"/>
                    <a:pt x="1711841" y="3275786"/>
                  </a:cubicBezTo>
                  <a:cubicBezTo>
                    <a:pt x="1844748" y="3270470"/>
                    <a:pt x="2053855" y="3286418"/>
                    <a:pt x="2179674" y="3275786"/>
                  </a:cubicBezTo>
                  <a:cubicBezTo>
                    <a:pt x="2305493" y="3265154"/>
                    <a:pt x="2378148" y="3238572"/>
                    <a:pt x="2466753" y="3211991"/>
                  </a:cubicBezTo>
                  <a:cubicBezTo>
                    <a:pt x="2555358" y="3185410"/>
                    <a:pt x="2642190" y="3130475"/>
                    <a:pt x="2711302" y="3116298"/>
                  </a:cubicBezTo>
                  <a:cubicBezTo>
                    <a:pt x="2780414" y="3102121"/>
                    <a:pt x="2794591" y="3105665"/>
                    <a:pt x="2881423" y="3126930"/>
                  </a:cubicBezTo>
                  <a:cubicBezTo>
                    <a:pt x="2968255" y="3148195"/>
                    <a:pt x="3129516" y="3222624"/>
                    <a:pt x="3232297" y="3243889"/>
                  </a:cubicBezTo>
                  <a:cubicBezTo>
                    <a:pt x="3335078" y="3265154"/>
                    <a:pt x="3416595" y="3268698"/>
                    <a:pt x="3498111" y="3254521"/>
                  </a:cubicBezTo>
                  <a:cubicBezTo>
                    <a:pt x="3579627" y="3240344"/>
                    <a:pt x="3659372" y="3235028"/>
                    <a:pt x="3721395" y="3158828"/>
                  </a:cubicBezTo>
                  <a:cubicBezTo>
                    <a:pt x="3783418" y="3082628"/>
                    <a:pt x="3815316" y="3128702"/>
                    <a:pt x="3870251" y="2797321"/>
                  </a:cubicBezTo>
                  <a:cubicBezTo>
                    <a:pt x="3925186" y="2465940"/>
                    <a:pt x="4001385" y="1571033"/>
                    <a:pt x="4051004" y="1170540"/>
                  </a:cubicBezTo>
                  <a:cubicBezTo>
                    <a:pt x="4100623" y="770047"/>
                    <a:pt x="4120116" y="573344"/>
                    <a:pt x="4167962" y="394363"/>
                  </a:cubicBezTo>
                  <a:cubicBezTo>
                    <a:pt x="4215809" y="215381"/>
                    <a:pt x="4267199" y="162218"/>
                    <a:pt x="4338083" y="96651"/>
                  </a:cubicBezTo>
                  <a:cubicBezTo>
                    <a:pt x="4408967" y="31084"/>
                    <a:pt x="4502888" y="8046"/>
                    <a:pt x="4593265" y="958"/>
                  </a:cubicBezTo>
                  <a:cubicBezTo>
                    <a:pt x="4683642" y="-6130"/>
                    <a:pt x="4758070" y="27539"/>
                    <a:pt x="4880344" y="54121"/>
                  </a:cubicBezTo>
                  <a:cubicBezTo>
                    <a:pt x="5002618" y="80702"/>
                    <a:pt x="5181599" y="110828"/>
                    <a:pt x="5326911" y="160447"/>
                  </a:cubicBezTo>
                  <a:cubicBezTo>
                    <a:pt x="5472223" y="210066"/>
                    <a:pt x="5626395" y="282722"/>
                    <a:pt x="5752214" y="351833"/>
                  </a:cubicBezTo>
                  <a:cubicBezTo>
                    <a:pt x="5878033" y="420944"/>
                    <a:pt x="5984358" y="493600"/>
                    <a:pt x="6081823" y="575116"/>
                  </a:cubicBezTo>
                  <a:cubicBezTo>
                    <a:pt x="6179288" y="656632"/>
                    <a:pt x="6204097" y="785995"/>
                    <a:pt x="6337004" y="840930"/>
                  </a:cubicBezTo>
                  <a:cubicBezTo>
                    <a:pt x="6469911" y="895865"/>
                    <a:pt x="6696739" y="865740"/>
                    <a:pt x="6879265" y="904726"/>
                  </a:cubicBezTo>
                  <a:cubicBezTo>
                    <a:pt x="7061791" y="943712"/>
                    <a:pt x="7237228" y="998647"/>
                    <a:pt x="7432158" y="1074847"/>
                  </a:cubicBezTo>
                  <a:cubicBezTo>
                    <a:pt x="7627088" y="1151047"/>
                    <a:pt x="7894674" y="1278638"/>
                    <a:pt x="8048846" y="1361926"/>
                  </a:cubicBezTo>
                  <a:cubicBezTo>
                    <a:pt x="8203018" y="1445214"/>
                    <a:pt x="8295167" y="1533819"/>
                    <a:pt x="8357190" y="1574577"/>
                  </a:cubicBezTo>
                  <a:cubicBezTo>
                    <a:pt x="8419213" y="1615335"/>
                    <a:pt x="8420099" y="1610905"/>
                    <a:pt x="8420986" y="160647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1010B4-827C-C9F3-11FF-B00545312E27}"/>
                </a:ext>
              </a:extLst>
            </p:cNvPr>
            <p:cNvSpPr/>
            <p:nvPr/>
          </p:nvSpPr>
          <p:spPr>
            <a:xfrm>
              <a:off x="2573079" y="1172240"/>
              <a:ext cx="8059479" cy="4492604"/>
            </a:xfrm>
            <a:custGeom>
              <a:avLst/>
              <a:gdLst>
                <a:gd name="connsiteX0" fmla="*/ 0 w 8059479"/>
                <a:gd name="connsiteY0" fmla="*/ 4484281 h 4492604"/>
                <a:gd name="connsiteX1" fmla="*/ 265814 w 8059479"/>
                <a:gd name="connsiteY1" fmla="*/ 4388588 h 4492604"/>
                <a:gd name="connsiteX2" fmla="*/ 542261 w 8059479"/>
                <a:gd name="connsiteY2" fmla="*/ 3750634 h 4492604"/>
                <a:gd name="connsiteX3" fmla="*/ 744279 w 8059479"/>
                <a:gd name="connsiteY3" fmla="*/ 2283341 h 4492604"/>
                <a:gd name="connsiteX4" fmla="*/ 871870 w 8059479"/>
                <a:gd name="connsiteY4" fmla="*/ 1188188 h 4492604"/>
                <a:gd name="connsiteX5" fmla="*/ 871870 w 8059479"/>
                <a:gd name="connsiteY5" fmla="*/ 635295 h 4492604"/>
                <a:gd name="connsiteX6" fmla="*/ 935665 w 8059479"/>
                <a:gd name="connsiteY6" fmla="*/ 252523 h 4492604"/>
                <a:gd name="connsiteX7" fmla="*/ 1020726 w 8059479"/>
                <a:gd name="connsiteY7" fmla="*/ 29239 h 4492604"/>
                <a:gd name="connsiteX8" fmla="*/ 1073888 w 8059479"/>
                <a:gd name="connsiteY8" fmla="*/ 39872 h 4492604"/>
                <a:gd name="connsiteX9" fmla="*/ 1158949 w 8059479"/>
                <a:gd name="connsiteY9" fmla="*/ 369481 h 4492604"/>
                <a:gd name="connsiteX10" fmla="*/ 1275907 w 8059479"/>
                <a:gd name="connsiteY10" fmla="*/ 1592225 h 4492604"/>
                <a:gd name="connsiteX11" fmla="*/ 1509823 w 8059479"/>
                <a:gd name="connsiteY11" fmla="*/ 2889397 h 4492604"/>
                <a:gd name="connsiteX12" fmla="*/ 1828800 w 8059479"/>
                <a:gd name="connsiteY12" fmla="*/ 3442290 h 4492604"/>
                <a:gd name="connsiteX13" fmla="*/ 2137144 w 8059479"/>
                <a:gd name="connsiteY13" fmla="*/ 3527351 h 4492604"/>
                <a:gd name="connsiteX14" fmla="*/ 2381693 w 8059479"/>
                <a:gd name="connsiteY14" fmla="*/ 3250904 h 4492604"/>
                <a:gd name="connsiteX15" fmla="*/ 2860158 w 8059479"/>
                <a:gd name="connsiteY15" fmla="*/ 2113220 h 4492604"/>
                <a:gd name="connsiteX16" fmla="*/ 3498112 w 8059479"/>
                <a:gd name="connsiteY16" fmla="*/ 1656020 h 4492604"/>
                <a:gd name="connsiteX17" fmla="*/ 4082902 w 8059479"/>
                <a:gd name="connsiteY17" fmla="*/ 1656020 h 4492604"/>
                <a:gd name="connsiteX18" fmla="*/ 4795284 w 8059479"/>
                <a:gd name="connsiteY18" fmla="*/ 2187648 h 4492604"/>
                <a:gd name="connsiteX19" fmla="*/ 5688419 w 8059479"/>
                <a:gd name="connsiteY19" fmla="*/ 3240272 h 4492604"/>
                <a:gd name="connsiteX20" fmla="*/ 7049386 w 8059479"/>
                <a:gd name="connsiteY20" fmla="*/ 4133407 h 4492604"/>
                <a:gd name="connsiteX21" fmla="*/ 8059479 w 8059479"/>
                <a:gd name="connsiteY21" fmla="*/ 4399220 h 449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59479" h="4492604">
                  <a:moveTo>
                    <a:pt x="0" y="4484281"/>
                  </a:moveTo>
                  <a:cubicBezTo>
                    <a:pt x="87718" y="4497572"/>
                    <a:pt x="175437" y="4510863"/>
                    <a:pt x="265814" y="4388588"/>
                  </a:cubicBezTo>
                  <a:cubicBezTo>
                    <a:pt x="356191" y="4266313"/>
                    <a:pt x="462517" y="4101508"/>
                    <a:pt x="542261" y="3750634"/>
                  </a:cubicBezTo>
                  <a:cubicBezTo>
                    <a:pt x="622005" y="3399760"/>
                    <a:pt x="689344" y="2710415"/>
                    <a:pt x="744279" y="2283341"/>
                  </a:cubicBezTo>
                  <a:cubicBezTo>
                    <a:pt x="799214" y="1856267"/>
                    <a:pt x="850605" y="1462862"/>
                    <a:pt x="871870" y="1188188"/>
                  </a:cubicBezTo>
                  <a:cubicBezTo>
                    <a:pt x="893135" y="913514"/>
                    <a:pt x="861237" y="791239"/>
                    <a:pt x="871870" y="635295"/>
                  </a:cubicBezTo>
                  <a:cubicBezTo>
                    <a:pt x="882503" y="479351"/>
                    <a:pt x="910856" y="353532"/>
                    <a:pt x="935665" y="252523"/>
                  </a:cubicBezTo>
                  <a:cubicBezTo>
                    <a:pt x="960474" y="151514"/>
                    <a:pt x="997689" y="64681"/>
                    <a:pt x="1020726" y="29239"/>
                  </a:cubicBezTo>
                  <a:cubicBezTo>
                    <a:pt x="1043763" y="-6203"/>
                    <a:pt x="1050851" y="-16835"/>
                    <a:pt x="1073888" y="39872"/>
                  </a:cubicBezTo>
                  <a:cubicBezTo>
                    <a:pt x="1096925" y="96579"/>
                    <a:pt x="1125279" y="110756"/>
                    <a:pt x="1158949" y="369481"/>
                  </a:cubicBezTo>
                  <a:cubicBezTo>
                    <a:pt x="1192619" y="628206"/>
                    <a:pt x="1217428" y="1172239"/>
                    <a:pt x="1275907" y="1592225"/>
                  </a:cubicBezTo>
                  <a:cubicBezTo>
                    <a:pt x="1334386" y="2012211"/>
                    <a:pt x="1417674" y="2581053"/>
                    <a:pt x="1509823" y="2889397"/>
                  </a:cubicBezTo>
                  <a:cubicBezTo>
                    <a:pt x="1601972" y="3197741"/>
                    <a:pt x="1724246" y="3335964"/>
                    <a:pt x="1828800" y="3442290"/>
                  </a:cubicBezTo>
                  <a:cubicBezTo>
                    <a:pt x="1933354" y="3548616"/>
                    <a:pt x="2044995" y="3559249"/>
                    <a:pt x="2137144" y="3527351"/>
                  </a:cubicBezTo>
                  <a:cubicBezTo>
                    <a:pt x="2229293" y="3495453"/>
                    <a:pt x="2261191" y="3486592"/>
                    <a:pt x="2381693" y="3250904"/>
                  </a:cubicBezTo>
                  <a:cubicBezTo>
                    <a:pt x="2502195" y="3015216"/>
                    <a:pt x="2674088" y="2379034"/>
                    <a:pt x="2860158" y="2113220"/>
                  </a:cubicBezTo>
                  <a:cubicBezTo>
                    <a:pt x="3046228" y="1847406"/>
                    <a:pt x="3294321" y="1732220"/>
                    <a:pt x="3498112" y="1656020"/>
                  </a:cubicBezTo>
                  <a:cubicBezTo>
                    <a:pt x="3701903" y="1579820"/>
                    <a:pt x="3866707" y="1567415"/>
                    <a:pt x="4082902" y="1656020"/>
                  </a:cubicBezTo>
                  <a:cubicBezTo>
                    <a:pt x="4299097" y="1744625"/>
                    <a:pt x="4527698" y="1923606"/>
                    <a:pt x="4795284" y="2187648"/>
                  </a:cubicBezTo>
                  <a:cubicBezTo>
                    <a:pt x="5062870" y="2451690"/>
                    <a:pt x="5312735" y="2915979"/>
                    <a:pt x="5688419" y="3240272"/>
                  </a:cubicBezTo>
                  <a:cubicBezTo>
                    <a:pt x="6064103" y="3564565"/>
                    <a:pt x="6654209" y="3940249"/>
                    <a:pt x="7049386" y="4133407"/>
                  </a:cubicBezTo>
                  <a:cubicBezTo>
                    <a:pt x="7444563" y="4326565"/>
                    <a:pt x="7752021" y="4362892"/>
                    <a:pt x="8059479" y="439922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A1F8BF-7CC9-2CC3-9E2D-FF77D8A0F8CA}"/>
                </a:ext>
              </a:extLst>
            </p:cNvPr>
            <p:cNvSpPr txBox="1"/>
            <p:nvPr/>
          </p:nvSpPr>
          <p:spPr>
            <a:xfrm>
              <a:off x="3908380" y="1172240"/>
              <a:ext cx="1247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Cool white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C9F9CD6-62DB-158B-F1BF-FDE7642F2557}"/>
                </a:ext>
              </a:extLst>
            </p:cNvPr>
            <p:cNvGrpSpPr/>
            <p:nvPr/>
          </p:nvGrpSpPr>
          <p:grpSpPr>
            <a:xfrm>
              <a:off x="2199906" y="893135"/>
              <a:ext cx="8750299" cy="5352794"/>
              <a:chOff x="2199906" y="893135"/>
              <a:chExt cx="8750299" cy="535279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4E8DB75-0A21-320A-BDF5-B2237BBB5ACD}"/>
                  </a:ext>
                </a:extLst>
              </p:cNvPr>
              <p:cNvSpPr/>
              <p:nvPr/>
            </p:nvSpPr>
            <p:spPr>
              <a:xfrm>
                <a:off x="2477386" y="893135"/>
                <a:ext cx="8261498" cy="4771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DBC128-F12A-0B3B-EE0F-502C86D5C1E9}"/>
                  </a:ext>
                </a:extLst>
              </p:cNvPr>
              <p:cNvSpPr txBox="1"/>
              <p:nvPr/>
            </p:nvSpPr>
            <p:spPr>
              <a:xfrm>
                <a:off x="2199906" y="5876597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653E3F-7A34-6D16-45F2-3A3706B95EBB}"/>
                  </a:ext>
                </a:extLst>
              </p:cNvPr>
              <p:cNvSpPr txBox="1"/>
              <p:nvPr/>
            </p:nvSpPr>
            <p:spPr>
              <a:xfrm>
                <a:off x="10395245" y="5864155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750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4C704B-0828-AD6D-6E50-75256B4CEE54}"/>
                  </a:ext>
                </a:extLst>
              </p:cNvPr>
              <p:cNvSpPr txBox="1"/>
              <p:nvPr/>
            </p:nvSpPr>
            <p:spPr>
              <a:xfrm>
                <a:off x="3373033" y="5864155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450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22DB48-0961-83E0-004B-84836CB67109}"/>
                  </a:ext>
                </a:extLst>
              </p:cNvPr>
              <p:cNvSpPr txBox="1"/>
              <p:nvPr/>
            </p:nvSpPr>
            <p:spPr>
              <a:xfrm>
                <a:off x="4532333" y="5865964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E1C1A7-5E9D-C118-AC73-D5D4A92AB9B7}"/>
                  </a:ext>
                </a:extLst>
              </p:cNvPr>
              <p:cNvSpPr txBox="1"/>
              <p:nvPr/>
            </p:nvSpPr>
            <p:spPr>
              <a:xfrm>
                <a:off x="5726280" y="5854495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550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C953B3-1D7D-78C2-34DA-63C6E59366C3}"/>
                  </a:ext>
                </a:extLst>
              </p:cNvPr>
              <p:cNvSpPr txBox="1"/>
              <p:nvPr/>
            </p:nvSpPr>
            <p:spPr>
              <a:xfrm>
                <a:off x="6869173" y="5866937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6A8583-43A9-A6DD-BCFD-8A7108295335}"/>
                  </a:ext>
                </a:extLst>
              </p:cNvPr>
              <p:cNvSpPr txBox="1"/>
              <p:nvPr/>
            </p:nvSpPr>
            <p:spPr>
              <a:xfrm>
                <a:off x="8055983" y="5865964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FFB3DC-FC11-F0B0-3DEC-7648C780BD82}"/>
                  </a:ext>
                </a:extLst>
              </p:cNvPr>
              <p:cNvSpPr txBox="1"/>
              <p:nvPr/>
            </p:nvSpPr>
            <p:spPr>
              <a:xfrm>
                <a:off x="9229453" y="5854495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700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594499-865A-F5B1-BE83-58AE0373DA6D}"/>
              </a:ext>
            </a:extLst>
          </p:cNvPr>
          <p:cNvGrpSpPr/>
          <p:nvPr/>
        </p:nvGrpSpPr>
        <p:grpSpPr>
          <a:xfrm>
            <a:off x="2432897" y="893134"/>
            <a:ext cx="14111016" cy="4111255"/>
            <a:chOff x="1190847" y="647799"/>
            <a:chExt cx="9801321" cy="4866954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6978594-4922-955E-3F3C-E87DF8F240D3}"/>
                </a:ext>
              </a:extLst>
            </p:cNvPr>
            <p:cNvSpPr/>
            <p:nvPr/>
          </p:nvSpPr>
          <p:spPr>
            <a:xfrm>
              <a:off x="1265274" y="647799"/>
              <a:ext cx="9726894" cy="4866954"/>
            </a:xfrm>
            <a:custGeom>
              <a:avLst/>
              <a:gdLst>
                <a:gd name="connsiteX0" fmla="*/ 0 w 9726894"/>
                <a:gd name="connsiteY0" fmla="*/ 511150 h 4866954"/>
                <a:gd name="connsiteX1" fmla="*/ 170121 w 9726894"/>
                <a:gd name="connsiteY1" fmla="*/ 287866 h 4866954"/>
                <a:gd name="connsiteX2" fmla="*/ 372140 w 9726894"/>
                <a:gd name="connsiteY2" fmla="*/ 64582 h 4866954"/>
                <a:gd name="connsiteX3" fmla="*/ 520996 w 9726894"/>
                <a:gd name="connsiteY3" fmla="*/ 32685 h 4866954"/>
                <a:gd name="connsiteX4" fmla="*/ 627321 w 9726894"/>
                <a:gd name="connsiteY4" fmla="*/ 489885 h 4866954"/>
                <a:gd name="connsiteX5" fmla="*/ 765545 w 9726894"/>
                <a:gd name="connsiteY5" fmla="*/ 1127838 h 4866954"/>
                <a:gd name="connsiteX6" fmla="*/ 818707 w 9726894"/>
                <a:gd name="connsiteY6" fmla="*/ 1808322 h 4866954"/>
                <a:gd name="connsiteX7" fmla="*/ 1031359 w 9726894"/>
                <a:gd name="connsiteY7" fmla="*/ 2180461 h 4866954"/>
                <a:gd name="connsiteX8" fmla="*/ 1307805 w 9726894"/>
                <a:gd name="connsiteY8" fmla="*/ 2254889 h 4866954"/>
                <a:gd name="connsiteX9" fmla="*/ 1796903 w 9726894"/>
                <a:gd name="connsiteY9" fmla="*/ 1882750 h 4866954"/>
                <a:gd name="connsiteX10" fmla="*/ 2126512 w 9726894"/>
                <a:gd name="connsiteY10" fmla="*/ 1616936 h 4866954"/>
                <a:gd name="connsiteX11" fmla="*/ 2392326 w 9726894"/>
                <a:gd name="connsiteY11" fmla="*/ 1499978 h 4866954"/>
                <a:gd name="connsiteX12" fmla="*/ 2541182 w 9726894"/>
                <a:gd name="connsiteY12" fmla="*/ 1489345 h 4866954"/>
                <a:gd name="connsiteX13" fmla="*/ 2998382 w 9726894"/>
                <a:gd name="connsiteY13" fmla="*/ 1818954 h 4866954"/>
                <a:gd name="connsiteX14" fmla="*/ 3413052 w 9726894"/>
                <a:gd name="connsiteY14" fmla="*/ 2669559 h 4866954"/>
                <a:gd name="connsiteX15" fmla="*/ 4508205 w 9726894"/>
                <a:gd name="connsiteY15" fmla="*/ 3456368 h 4866954"/>
                <a:gd name="connsiteX16" fmla="*/ 5369442 w 9726894"/>
                <a:gd name="connsiteY16" fmla="*/ 3902936 h 4866954"/>
                <a:gd name="connsiteX17" fmla="*/ 5486400 w 9726894"/>
                <a:gd name="connsiteY17" fmla="*/ 3892303 h 4866954"/>
                <a:gd name="connsiteX18" fmla="*/ 5582093 w 9726894"/>
                <a:gd name="connsiteY18" fmla="*/ 3796610 h 4866954"/>
                <a:gd name="connsiteX19" fmla="*/ 5699052 w 9726894"/>
                <a:gd name="connsiteY19" fmla="*/ 3722182 h 4866954"/>
                <a:gd name="connsiteX20" fmla="*/ 5847907 w 9726894"/>
                <a:gd name="connsiteY20" fmla="*/ 3743448 h 4866954"/>
                <a:gd name="connsiteX21" fmla="*/ 6390168 w 9726894"/>
                <a:gd name="connsiteY21" fmla="*/ 4104954 h 4866954"/>
                <a:gd name="connsiteX22" fmla="*/ 6772940 w 9726894"/>
                <a:gd name="connsiteY22" fmla="*/ 4221913 h 4866954"/>
                <a:gd name="connsiteX23" fmla="*/ 7644810 w 9726894"/>
                <a:gd name="connsiteY23" fmla="*/ 4200648 h 4866954"/>
                <a:gd name="connsiteX24" fmla="*/ 8144540 w 9726894"/>
                <a:gd name="connsiteY24" fmla="*/ 4168750 h 4866954"/>
                <a:gd name="connsiteX25" fmla="*/ 8474149 w 9726894"/>
                <a:gd name="connsiteY25" fmla="*/ 4136852 h 4866954"/>
                <a:gd name="connsiteX26" fmla="*/ 9058940 w 9726894"/>
                <a:gd name="connsiteY26" fmla="*/ 4349503 h 4866954"/>
                <a:gd name="connsiteX27" fmla="*/ 9664996 w 9726894"/>
                <a:gd name="connsiteY27" fmla="*/ 4796071 h 4866954"/>
                <a:gd name="connsiteX28" fmla="*/ 9675628 w 9726894"/>
                <a:gd name="connsiteY28" fmla="*/ 4859866 h 48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726894" h="4866954">
                  <a:moveTo>
                    <a:pt x="0" y="511150"/>
                  </a:moveTo>
                  <a:cubicBezTo>
                    <a:pt x="54049" y="436722"/>
                    <a:pt x="108098" y="362294"/>
                    <a:pt x="170121" y="287866"/>
                  </a:cubicBezTo>
                  <a:cubicBezTo>
                    <a:pt x="232144" y="213438"/>
                    <a:pt x="313661" y="107112"/>
                    <a:pt x="372140" y="64582"/>
                  </a:cubicBezTo>
                  <a:cubicBezTo>
                    <a:pt x="430619" y="22052"/>
                    <a:pt x="478466" y="-38199"/>
                    <a:pt x="520996" y="32685"/>
                  </a:cubicBezTo>
                  <a:cubicBezTo>
                    <a:pt x="563526" y="103569"/>
                    <a:pt x="586563" y="307359"/>
                    <a:pt x="627321" y="489885"/>
                  </a:cubicBezTo>
                  <a:cubicBezTo>
                    <a:pt x="668079" y="672411"/>
                    <a:pt x="733647" y="908099"/>
                    <a:pt x="765545" y="1127838"/>
                  </a:cubicBezTo>
                  <a:cubicBezTo>
                    <a:pt x="797443" y="1347577"/>
                    <a:pt x="774405" y="1632885"/>
                    <a:pt x="818707" y="1808322"/>
                  </a:cubicBezTo>
                  <a:cubicBezTo>
                    <a:pt x="863009" y="1983759"/>
                    <a:pt x="949843" y="2106033"/>
                    <a:pt x="1031359" y="2180461"/>
                  </a:cubicBezTo>
                  <a:cubicBezTo>
                    <a:pt x="1112875" y="2254889"/>
                    <a:pt x="1180214" y="2304508"/>
                    <a:pt x="1307805" y="2254889"/>
                  </a:cubicBezTo>
                  <a:cubicBezTo>
                    <a:pt x="1435396" y="2205271"/>
                    <a:pt x="1660452" y="1989076"/>
                    <a:pt x="1796903" y="1882750"/>
                  </a:cubicBezTo>
                  <a:cubicBezTo>
                    <a:pt x="1933354" y="1776425"/>
                    <a:pt x="2027275" y="1680731"/>
                    <a:pt x="2126512" y="1616936"/>
                  </a:cubicBezTo>
                  <a:cubicBezTo>
                    <a:pt x="2225749" y="1553141"/>
                    <a:pt x="2323214" y="1521243"/>
                    <a:pt x="2392326" y="1499978"/>
                  </a:cubicBezTo>
                  <a:cubicBezTo>
                    <a:pt x="2461438" y="1478713"/>
                    <a:pt x="2440173" y="1436182"/>
                    <a:pt x="2541182" y="1489345"/>
                  </a:cubicBezTo>
                  <a:cubicBezTo>
                    <a:pt x="2642191" y="1542508"/>
                    <a:pt x="2853070" y="1622252"/>
                    <a:pt x="2998382" y="1818954"/>
                  </a:cubicBezTo>
                  <a:cubicBezTo>
                    <a:pt x="3143694" y="2015656"/>
                    <a:pt x="3161415" y="2396657"/>
                    <a:pt x="3413052" y="2669559"/>
                  </a:cubicBezTo>
                  <a:cubicBezTo>
                    <a:pt x="3664689" y="2942461"/>
                    <a:pt x="4182140" y="3250805"/>
                    <a:pt x="4508205" y="3456368"/>
                  </a:cubicBezTo>
                  <a:cubicBezTo>
                    <a:pt x="4834270" y="3661931"/>
                    <a:pt x="5206410" y="3830280"/>
                    <a:pt x="5369442" y="3902936"/>
                  </a:cubicBezTo>
                  <a:cubicBezTo>
                    <a:pt x="5532475" y="3975592"/>
                    <a:pt x="5450958" y="3910024"/>
                    <a:pt x="5486400" y="3892303"/>
                  </a:cubicBezTo>
                  <a:cubicBezTo>
                    <a:pt x="5521842" y="3874582"/>
                    <a:pt x="5546651" y="3824964"/>
                    <a:pt x="5582093" y="3796610"/>
                  </a:cubicBezTo>
                  <a:cubicBezTo>
                    <a:pt x="5617535" y="3768256"/>
                    <a:pt x="5654750" y="3731042"/>
                    <a:pt x="5699052" y="3722182"/>
                  </a:cubicBezTo>
                  <a:cubicBezTo>
                    <a:pt x="5743354" y="3713322"/>
                    <a:pt x="5732721" y="3679653"/>
                    <a:pt x="5847907" y="3743448"/>
                  </a:cubicBezTo>
                  <a:cubicBezTo>
                    <a:pt x="5963093" y="3807243"/>
                    <a:pt x="6235996" y="4025210"/>
                    <a:pt x="6390168" y="4104954"/>
                  </a:cubicBezTo>
                  <a:cubicBezTo>
                    <a:pt x="6544340" y="4184698"/>
                    <a:pt x="6563833" y="4205964"/>
                    <a:pt x="6772940" y="4221913"/>
                  </a:cubicBezTo>
                  <a:cubicBezTo>
                    <a:pt x="6982047" y="4237862"/>
                    <a:pt x="7416210" y="4209508"/>
                    <a:pt x="7644810" y="4200648"/>
                  </a:cubicBezTo>
                  <a:cubicBezTo>
                    <a:pt x="7873410" y="4191788"/>
                    <a:pt x="8006317" y="4179383"/>
                    <a:pt x="8144540" y="4168750"/>
                  </a:cubicBezTo>
                  <a:cubicBezTo>
                    <a:pt x="8282763" y="4158117"/>
                    <a:pt x="8321749" y="4106727"/>
                    <a:pt x="8474149" y="4136852"/>
                  </a:cubicBezTo>
                  <a:cubicBezTo>
                    <a:pt x="8626549" y="4166977"/>
                    <a:pt x="8860465" y="4239633"/>
                    <a:pt x="9058940" y="4349503"/>
                  </a:cubicBezTo>
                  <a:cubicBezTo>
                    <a:pt x="9257415" y="4459373"/>
                    <a:pt x="9562215" y="4711011"/>
                    <a:pt x="9664996" y="4796071"/>
                  </a:cubicBezTo>
                  <a:cubicBezTo>
                    <a:pt x="9767777" y="4881131"/>
                    <a:pt x="9721702" y="4870498"/>
                    <a:pt x="9675628" y="48598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179DFD7-1FE0-A395-6D7B-9883A0A2AA69}"/>
                </a:ext>
              </a:extLst>
            </p:cNvPr>
            <p:cNvSpPr/>
            <p:nvPr/>
          </p:nvSpPr>
          <p:spPr>
            <a:xfrm>
              <a:off x="1190847" y="670512"/>
              <a:ext cx="9739423" cy="4785640"/>
            </a:xfrm>
            <a:custGeom>
              <a:avLst/>
              <a:gdLst>
                <a:gd name="connsiteX0" fmla="*/ 0 w 9739423"/>
                <a:gd name="connsiteY0" fmla="*/ 445907 h 4785640"/>
                <a:gd name="connsiteX1" fmla="*/ 53162 w 9739423"/>
                <a:gd name="connsiteY1" fmla="*/ 265153 h 4785640"/>
                <a:gd name="connsiteX2" fmla="*/ 191386 w 9739423"/>
                <a:gd name="connsiteY2" fmla="*/ 105665 h 4785640"/>
                <a:gd name="connsiteX3" fmla="*/ 276446 w 9739423"/>
                <a:gd name="connsiteY3" fmla="*/ 31237 h 4785640"/>
                <a:gd name="connsiteX4" fmla="*/ 542260 w 9739423"/>
                <a:gd name="connsiteY4" fmla="*/ 637293 h 4785640"/>
                <a:gd name="connsiteX5" fmla="*/ 754911 w 9739423"/>
                <a:gd name="connsiteY5" fmla="*/ 1179553 h 4785640"/>
                <a:gd name="connsiteX6" fmla="*/ 1169581 w 9739423"/>
                <a:gd name="connsiteY6" fmla="*/ 1764344 h 4785640"/>
                <a:gd name="connsiteX7" fmla="*/ 1711841 w 9739423"/>
                <a:gd name="connsiteY7" fmla="*/ 2083321 h 4785640"/>
                <a:gd name="connsiteX8" fmla="*/ 1945758 w 9739423"/>
                <a:gd name="connsiteY8" fmla="*/ 2019525 h 4785640"/>
                <a:gd name="connsiteX9" fmla="*/ 2179674 w 9739423"/>
                <a:gd name="connsiteY9" fmla="*/ 1583590 h 4785640"/>
                <a:gd name="connsiteX10" fmla="*/ 2317897 w 9739423"/>
                <a:gd name="connsiteY10" fmla="*/ 1466632 h 4785640"/>
                <a:gd name="connsiteX11" fmla="*/ 2402958 w 9739423"/>
                <a:gd name="connsiteY11" fmla="*/ 1551693 h 4785640"/>
                <a:gd name="connsiteX12" fmla="*/ 2541181 w 9739423"/>
                <a:gd name="connsiteY12" fmla="*/ 1711181 h 4785640"/>
                <a:gd name="connsiteX13" fmla="*/ 2690037 w 9739423"/>
                <a:gd name="connsiteY13" fmla="*/ 1774976 h 4785640"/>
                <a:gd name="connsiteX14" fmla="*/ 2732567 w 9739423"/>
                <a:gd name="connsiteY14" fmla="*/ 1615488 h 4785640"/>
                <a:gd name="connsiteX15" fmla="*/ 2849525 w 9739423"/>
                <a:gd name="connsiteY15" fmla="*/ 1477265 h 4785640"/>
                <a:gd name="connsiteX16" fmla="*/ 2945218 w 9739423"/>
                <a:gd name="connsiteY16" fmla="*/ 1477265 h 4785640"/>
                <a:gd name="connsiteX17" fmla="*/ 3147237 w 9739423"/>
                <a:gd name="connsiteY17" fmla="*/ 2476725 h 4785640"/>
                <a:gd name="connsiteX18" fmla="*/ 3413051 w 9739423"/>
                <a:gd name="connsiteY18" fmla="*/ 3742000 h 4785640"/>
                <a:gd name="connsiteX19" fmla="*/ 3944679 w 9739423"/>
                <a:gd name="connsiteY19" fmla="*/ 4486279 h 4785640"/>
                <a:gd name="connsiteX20" fmla="*/ 4572000 w 9739423"/>
                <a:gd name="connsiteY20" fmla="*/ 4762725 h 4785640"/>
                <a:gd name="connsiteX21" fmla="*/ 5135525 w 9739423"/>
                <a:gd name="connsiteY21" fmla="*/ 4709562 h 4785640"/>
                <a:gd name="connsiteX22" fmla="*/ 5975497 w 9739423"/>
                <a:gd name="connsiteY22" fmla="*/ 4231097 h 4785640"/>
                <a:gd name="connsiteX23" fmla="*/ 6815469 w 9739423"/>
                <a:gd name="connsiteY23" fmla="*/ 4029079 h 4785640"/>
                <a:gd name="connsiteX24" fmla="*/ 7729869 w 9739423"/>
                <a:gd name="connsiteY24" fmla="*/ 3890855 h 4785640"/>
                <a:gd name="connsiteX25" fmla="*/ 8548576 w 9739423"/>
                <a:gd name="connsiteY25" fmla="*/ 3848325 h 4785640"/>
                <a:gd name="connsiteX26" fmla="*/ 9473609 w 9739423"/>
                <a:gd name="connsiteY26" fmla="*/ 3890855 h 4785640"/>
                <a:gd name="connsiteX27" fmla="*/ 9739423 w 9739423"/>
                <a:gd name="connsiteY27" fmla="*/ 3922753 h 478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39423" h="4785640">
                  <a:moveTo>
                    <a:pt x="0" y="445907"/>
                  </a:moveTo>
                  <a:cubicBezTo>
                    <a:pt x="10632" y="383883"/>
                    <a:pt x="21264" y="321860"/>
                    <a:pt x="53162" y="265153"/>
                  </a:cubicBezTo>
                  <a:cubicBezTo>
                    <a:pt x="85060" y="208446"/>
                    <a:pt x="154172" y="144651"/>
                    <a:pt x="191386" y="105665"/>
                  </a:cubicBezTo>
                  <a:cubicBezTo>
                    <a:pt x="228600" y="66679"/>
                    <a:pt x="217967" y="-57368"/>
                    <a:pt x="276446" y="31237"/>
                  </a:cubicBezTo>
                  <a:cubicBezTo>
                    <a:pt x="334925" y="119842"/>
                    <a:pt x="462516" y="445907"/>
                    <a:pt x="542260" y="637293"/>
                  </a:cubicBezTo>
                  <a:cubicBezTo>
                    <a:pt x="622004" y="828679"/>
                    <a:pt x="650358" y="991711"/>
                    <a:pt x="754911" y="1179553"/>
                  </a:cubicBezTo>
                  <a:cubicBezTo>
                    <a:pt x="859465" y="1367395"/>
                    <a:pt x="1010093" y="1613716"/>
                    <a:pt x="1169581" y="1764344"/>
                  </a:cubicBezTo>
                  <a:cubicBezTo>
                    <a:pt x="1329069" y="1914972"/>
                    <a:pt x="1582478" y="2040791"/>
                    <a:pt x="1711841" y="2083321"/>
                  </a:cubicBezTo>
                  <a:cubicBezTo>
                    <a:pt x="1841204" y="2125851"/>
                    <a:pt x="1867786" y="2102813"/>
                    <a:pt x="1945758" y="2019525"/>
                  </a:cubicBezTo>
                  <a:cubicBezTo>
                    <a:pt x="2023730" y="1936237"/>
                    <a:pt x="2117651" y="1675739"/>
                    <a:pt x="2179674" y="1583590"/>
                  </a:cubicBezTo>
                  <a:cubicBezTo>
                    <a:pt x="2241697" y="1491441"/>
                    <a:pt x="2280683" y="1471948"/>
                    <a:pt x="2317897" y="1466632"/>
                  </a:cubicBezTo>
                  <a:cubicBezTo>
                    <a:pt x="2355111" y="1461316"/>
                    <a:pt x="2365744" y="1510935"/>
                    <a:pt x="2402958" y="1551693"/>
                  </a:cubicBezTo>
                  <a:cubicBezTo>
                    <a:pt x="2440172" y="1592451"/>
                    <a:pt x="2493335" y="1673967"/>
                    <a:pt x="2541181" y="1711181"/>
                  </a:cubicBezTo>
                  <a:cubicBezTo>
                    <a:pt x="2589028" y="1748395"/>
                    <a:pt x="2658139" y="1790925"/>
                    <a:pt x="2690037" y="1774976"/>
                  </a:cubicBezTo>
                  <a:cubicBezTo>
                    <a:pt x="2721935" y="1759027"/>
                    <a:pt x="2705986" y="1665106"/>
                    <a:pt x="2732567" y="1615488"/>
                  </a:cubicBezTo>
                  <a:cubicBezTo>
                    <a:pt x="2759148" y="1565870"/>
                    <a:pt x="2814083" y="1500302"/>
                    <a:pt x="2849525" y="1477265"/>
                  </a:cubicBezTo>
                  <a:cubicBezTo>
                    <a:pt x="2884967" y="1454228"/>
                    <a:pt x="2895599" y="1310688"/>
                    <a:pt x="2945218" y="1477265"/>
                  </a:cubicBezTo>
                  <a:cubicBezTo>
                    <a:pt x="2994837" y="1643842"/>
                    <a:pt x="3069265" y="2099269"/>
                    <a:pt x="3147237" y="2476725"/>
                  </a:cubicBezTo>
                  <a:cubicBezTo>
                    <a:pt x="3225209" y="2854181"/>
                    <a:pt x="3280144" y="3407074"/>
                    <a:pt x="3413051" y="3742000"/>
                  </a:cubicBezTo>
                  <a:cubicBezTo>
                    <a:pt x="3545958" y="4076926"/>
                    <a:pt x="3751521" y="4316158"/>
                    <a:pt x="3944679" y="4486279"/>
                  </a:cubicBezTo>
                  <a:cubicBezTo>
                    <a:pt x="4137837" y="4656400"/>
                    <a:pt x="4373526" y="4725511"/>
                    <a:pt x="4572000" y="4762725"/>
                  </a:cubicBezTo>
                  <a:cubicBezTo>
                    <a:pt x="4770474" y="4799939"/>
                    <a:pt x="4901609" y="4798167"/>
                    <a:pt x="5135525" y="4709562"/>
                  </a:cubicBezTo>
                  <a:cubicBezTo>
                    <a:pt x="5369441" y="4620957"/>
                    <a:pt x="5695506" y="4344511"/>
                    <a:pt x="5975497" y="4231097"/>
                  </a:cubicBezTo>
                  <a:cubicBezTo>
                    <a:pt x="6255488" y="4117683"/>
                    <a:pt x="6523074" y="4085786"/>
                    <a:pt x="6815469" y="4029079"/>
                  </a:cubicBezTo>
                  <a:cubicBezTo>
                    <a:pt x="7107864" y="3972372"/>
                    <a:pt x="7441018" y="3920981"/>
                    <a:pt x="7729869" y="3890855"/>
                  </a:cubicBezTo>
                  <a:cubicBezTo>
                    <a:pt x="8018720" y="3860729"/>
                    <a:pt x="8257953" y="3848325"/>
                    <a:pt x="8548576" y="3848325"/>
                  </a:cubicBezTo>
                  <a:cubicBezTo>
                    <a:pt x="8839199" y="3848325"/>
                    <a:pt x="9275135" y="3878450"/>
                    <a:pt x="9473609" y="3890855"/>
                  </a:cubicBezTo>
                  <a:cubicBezTo>
                    <a:pt x="9672084" y="3903260"/>
                    <a:pt x="9705753" y="3913006"/>
                    <a:pt x="9739423" y="3922753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5716FB4-0E88-12FF-0266-16D4006111B9}"/>
              </a:ext>
            </a:extLst>
          </p:cNvPr>
          <p:cNvSpPr txBox="1"/>
          <p:nvPr/>
        </p:nvSpPr>
        <p:spPr>
          <a:xfrm>
            <a:off x="422737" y="1172240"/>
            <a:ext cx="1635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blood will make B, G and R pixels lower values, with B the most discriminative</a:t>
            </a:r>
          </a:p>
        </p:txBody>
      </p:sp>
    </p:spTree>
    <p:extLst>
      <p:ext uri="{BB962C8B-B14F-4D97-AF65-F5344CB8AC3E}">
        <p14:creationId xmlns:p14="http://schemas.microsoft.com/office/powerpoint/2010/main" val="384917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4A38D-457F-359F-0022-7DB948C5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F598CFC-F861-0C7E-5601-AAF3184BAD99}"/>
              </a:ext>
            </a:extLst>
          </p:cNvPr>
          <p:cNvGrpSpPr/>
          <p:nvPr/>
        </p:nvGrpSpPr>
        <p:grpSpPr>
          <a:xfrm>
            <a:off x="2199906" y="893135"/>
            <a:ext cx="8804792" cy="5352794"/>
            <a:chOff x="2199906" y="893135"/>
            <a:chExt cx="8804792" cy="5352794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292830F-BEF4-1F94-631B-36C50CF26251}"/>
                </a:ext>
              </a:extLst>
            </p:cNvPr>
            <p:cNvSpPr/>
            <p:nvPr/>
          </p:nvSpPr>
          <p:spPr>
            <a:xfrm>
              <a:off x="2477386" y="2671096"/>
              <a:ext cx="8474149" cy="2966054"/>
            </a:xfrm>
            <a:custGeom>
              <a:avLst/>
              <a:gdLst>
                <a:gd name="connsiteX0" fmla="*/ 0 w 8474149"/>
                <a:gd name="connsiteY0" fmla="*/ 1433071 h 2966054"/>
                <a:gd name="connsiteX1" fmla="*/ 287079 w 8474149"/>
                <a:gd name="connsiteY1" fmla="*/ 858913 h 2966054"/>
                <a:gd name="connsiteX2" fmla="*/ 691116 w 8474149"/>
                <a:gd name="connsiteY2" fmla="*/ 486774 h 2966054"/>
                <a:gd name="connsiteX3" fmla="*/ 1052623 w 8474149"/>
                <a:gd name="connsiteY3" fmla="*/ 114634 h 2966054"/>
                <a:gd name="connsiteX4" fmla="*/ 1424763 w 8474149"/>
                <a:gd name="connsiteY4" fmla="*/ 29574 h 2966054"/>
                <a:gd name="connsiteX5" fmla="*/ 1648047 w 8474149"/>
                <a:gd name="connsiteY5" fmla="*/ 61471 h 2966054"/>
                <a:gd name="connsiteX6" fmla="*/ 2052084 w 8474149"/>
                <a:gd name="connsiteY6" fmla="*/ 688792 h 2966054"/>
                <a:gd name="connsiteX7" fmla="*/ 2594344 w 8474149"/>
                <a:gd name="connsiteY7" fmla="*/ 1922169 h 2966054"/>
                <a:gd name="connsiteX8" fmla="*/ 2828261 w 8474149"/>
                <a:gd name="connsiteY8" fmla="*/ 2326206 h 2966054"/>
                <a:gd name="connsiteX9" fmla="*/ 3668233 w 8474149"/>
                <a:gd name="connsiteY9" fmla="*/ 2847202 h 2966054"/>
                <a:gd name="connsiteX10" fmla="*/ 5220586 w 8474149"/>
                <a:gd name="connsiteY10" fmla="*/ 2964160 h 2966054"/>
                <a:gd name="connsiteX11" fmla="*/ 6007395 w 8474149"/>
                <a:gd name="connsiteY11" fmla="*/ 2794039 h 2966054"/>
                <a:gd name="connsiteX12" fmla="*/ 6815470 w 8474149"/>
                <a:gd name="connsiteY12" fmla="*/ 2794039 h 2966054"/>
                <a:gd name="connsiteX13" fmla="*/ 7187609 w 8474149"/>
                <a:gd name="connsiteY13" fmla="*/ 2825937 h 2966054"/>
                <a:gd name="connsiteX14" fmla="*/ 7761767 w 8474149"/>
                <a:gd name="connsiteY14" fmla="*/ 2910997 h 2966054"/>
                <a:gd name="connsiteX15" fmla="*/ 8314661 w 8474149"/>
                <a:gd name="connsiteY15" fmla="*/ 2847202 h 2966054"/>
                <a:gd name="connsiteX16" fmla="*/ 8474149 w 8474149"/>
                <a:gd name="connsiteY16" fmla="*/ 2804671 h 296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74149" h="2966054">
                  <a:moveTo>
                    <a:pt x="0" y="1433071"/>
                  </a:moveTo>
                  <a:cubicBezTo>
                    <a:pt x="85946" y="1224850"/>
                    <a:pt x="171893" y="1016629"/>
                    <a:pt x="287079" y="858913"/>
                  </a:cubicBezTo>
                  <a:cubicBezTo>
                    <a:pt x="402265" y="701197"/>
                    <a:pt x="563525" y="610820"/>
                    <a:pt x="691116" y="486774"/>
                  </a:cubicBezTo>
                  <a:cubicBezTo>
                    <a:pt x="818707" y="362727"/>
                    <a:pt x="930348" y="190834"/>
                    <a:pt x="1052623" y="114634"/>
                  </a:cubicBezTo>
                  <a:cubicBezTo>
                    <a:pt x="1174898" y="38434"/>
                    <a:pt x="1325526" y="38434"/>
                    <a:pt x="1424763" y="29574"/>
                  </a:cubicBezTo>
                  <a:cubicBezTo>
                    <a:pt x="1524000" y="20714"/>
                    <a:pt x="1543494" y="-48399"/>
                    <a:pt x="1648047" y="61471"/>
                  </a:cubicBezTo>
                  <a:cubicBezTo>
                    <a:pt x="1752600" y="171341"/>
                    <a:pt x="1894368" y="378676"/>
                    <a:pt x="2052084" y="688792"/>
                  </a:cubicBezTo>
                  <a:cubicBezTo>
                    <a:pt x="2209800" y="998908"/>
                    <a:pt x="2464981" y="1649267"/>
                    <a:pt x="2594344" y="1922169"/>
                  </a:cubicBezTo>
                  <a:cubicBezTo>
                    <a:pt x="2723707" y="2195071"/>
                    <a:pt x="2649280" y="2172034"/>
                    <a:pt x="2828261" y="2326206"/>
                  </a:cubicBezTo>
                  <a:cubicBezTo>
                    <a:pt x="3007242" y="2480378"/>
                    <a:pt x="3269512" y="2740876"/>
                    <a:pt x="3668233" y="2847202"/>
                  </a:cubicBezTo>
                  <a:cubicBezTo>
                    <a:pt x="4066954" y="2953528"/>
                    <a:pt x="4830726" y="2973021"/>
                    <a:pt x="5220586" y="2964160"/>
                  </a:cubicBezTo>
                  <a:cubicBezTo>
                    <a:pt x="5610446" y="2955300"/>
                    <a:pt x="5741581" y="2822393"/>
                    <a:pt x="6007395" y="2794039"/>
                  </a:cubicBezTo>
                  <a:cubicBezTo>
                    <a:pt x="6273209" y="2765686"/>
                    <a:pt x="6618768" y="2788723"/>
                    <a:pt x="6815470" y="2794039"/>
                  </a:cubicBezTo>
                  <a:cubicBezTo>
                    <a:pt x="7012172" y="2799355"/>
                    <a:pt x="7029893" y="2806444"/>
                    <a:pt x="7187609" y="2825937"/>
                  </a:cubicBezTo>
                  <a:cubicBezTo>
                    <a:pt x="7345325" y="2845430"/>
                    <a:pt x="7573925" y="2907453"/>
                    <a:pt x="7761767" y="2910997"/>
                  </a:cubicBezTo>
                  <a:cubicBezTo>
                    <a:pt x="7949609" y="2914541"/>
                    <a:pt x="8195931" y="2864923"/>
                    <a:pt x="8314661" y="2847202"/>
                  </a:cubicBezTo>
                  <a:cubicBezTo>
                    <a:pt x="8433391" y="2829481"/>
                    <a:pt x="8453770" y="2817076"/>
                    <a:pt x="8474149" y="2804671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BAB3A2D-1379-EEC3-8E9C-312340AB0F33}"/>
                </a:ext>
              </a:extLst>
            </p:cNvPr>
            <p:cNvSpPr/>
            <p:nvPr/>
          </p:nvSpPr>
          <p:spPr>
            <a:xfrm>
              <a:off x="2541181" y="1944095"/>
              <a:ext cx="8407990" cy="3618287"/>
            </a:xfrm>
            <a:custGeom>
              <a:avLst/>
              <a:gdLst>
                <a:gd name="connsiteX0" fmla="*/ 0 w 8407990"/>
                <a:gd name="connsiteY0" fmla="*/ 3478510 h 3618287"/>
                <a:gd name="connsiteX1" fmla="*/ 552893 w 8407990"/>
                <a:gd name="connsiteY1" fmla="*/ 3616733 h 3618287"/>
                <a:gd name="connsiteX2" fmla="*/ 861238 w 8407990"/>
                <a:gd name="connsiteY2" fmla="*/ 3552938 h 3618287"/>
                <a:gd name="connsiteX3" fmla="*/ 1084521 w 8407990"/>
                <a:gd name="connsiteY3" fmla="*/ 3552938 h 3618287"/>
                <a:gd name="connsiteX4" fmla="*/ 1297172 w 8407990"/>
                <a:gd name="connsiteY4" fmla="*/ 3510407 h 3618287"/>
                <a:gd name="connsiteX5" fmla="*/ 1520456 w 8407990"/>
                <a:gd name="connsiteY5" fmla="*/ 3010677 h 3618287"/>
                <a:gd name="connsiteX6" fmla="*/ 1722475 w 8407990"/>
                <a:gd name="connsiteY6" fmla="*/ 1766668 h 3618287"/>
                <a:gd name="connsiteX7" fmla="*/ 1956391 w 8407990"/>
                <a:gd name="connsiteY7" fmla="*/ 671514 h 3618287"/>
                <a:gd name="connsiteX8" fmla="*/ 2360428 w 8407990"/>
                <a:gd name="connsiteY8" fmla="*/ 118621 h 3618287"/>
                <a:gd name="connsiteX9" fmla="*/ 2955852 w 8407990"/>
                <a:gd name="connsiteY9" fmla="*/ 12296 h 3618287"/>
                <a:gd name="connsiteX10" fmla="*/ 3604438 w 8407990"/>
                <a:gd name="connsiteY10" fmla="*/ 310007 h 3618287"/>
                <a:gd name="connsiteX11" fmla="*/ 4040372 w 8407990"/>
                <a:gd name="connsiteY11" fmla="*/ 841635 h 3618287"/>
                <a:gd name="connsiteX12" fmla="*/ 4455042 w 8407990"/>
                <a:gd name="connsiteY12" fmla="*/ 1639077 h 3618287"/>
                <a:gd name="connsiteX13" fmla="*/ 4720856 w 8407990"/>
                <a:gd name="connsiteY13" fmla="*/ 2404621 h 3618287"/>
                <a:gd name="connsiteX14" fmla="*/ 5050466 w 8407990"/>
                <a:gd name="connsiteY14" fmla="*/ 2925617 h 3618287"/>
                <a:gd name="connsiteX15" fmla="*/ 5592726 w 8407990"/>
                <a:gd name="connsiteY15" fmla="*/ 3180798 h 3618287"/>
                <a:gd name="connsiteX16" fmla="*/ 5879805 w 8407990"/>
                <a:gd name="connsiteY16" fmla="*/ 3202063 h 3618287"/>
                <a:gd name="connsiteX17" fmla="*/ 6241312 w 8407990"/>
                <a:gd name="connsiteY17" fmla="*/ 3031942 h 3618287"/>
                <a:gd name="connsiteX18" fmla="*/ 6624084 w 8407990"/>
                <a:gd name="connsiteY18" fmla="*/ 2712965 h 3618287"/>
                <a:gd name="connsiteX19" fmla="*/ 6900531 w 8407990"/>
                <a:gd name="connsiteY19" fmla="*/ 2627905 h 3618287"/>
                <a:gd name="connsiteX20" fmla="*/ 7113182 w 8407990"/>
                <a:gd name="connsiteY20" fmla="*/ 2627905 h 3618287"/>
                <a:gd name="connsiteX21" fmla="*/ 7442791 w 8407990"/>
                <a:gd name="connsiteY21" fmla="*/ 2734231 h 3618287"/>
                <a:gd name="connsiteX22" fmla="*/ 7772400 w 8407990"/>
                <a:gd name="connsiteY22" fmla="*/ 2691700 h 3618287"/>
                <a:gd name="connsiteX23" fmla="*/ 8091377 w 8407990"/>
                <a:gd name="connsiteY23" fmla="*/ 2585375 h 3618287"/>
                <a:gd name="connsiteX24" fmla="*/ 8282763 w 8407990"/>
                <a:gd name="connsiteY24" fmla="*/ 2574742 h 3618287"/>
                <a:gd name="connsiteX25" fmla="*/ 8399721 w 8407990"/>
                <a:gd name="connsiteY25" fmla="*/ 2574742 h 3618287"/>
                <a:gd name="connsiteX26" fmla="*/ 8389089 w 8407990"/>
                <a:gd name="connsiteY26" fmla="*/ 2585375 h 361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07990" h="3618287">
                  <a:moveTo>
                    <a:pt x="0" y="3478510"/>
                  </a:moveTo>
                  <a:cubicBezTo>
                    <a:pt x="204676" y="3541419"/>
                    <a:pt x="409353" y="3604328"/>
                    <a:pt x="552893" y="3616733"/>
                  </a:cubicBezTo>
                  <a:cubicBezTo>
                    <a:pt x="696433" y="3629138"/>
                    <a:pt x="772633" y="3563570"/>
                    <a:pt x="861238" y="3552938"/>
                  </a:cubicBezTo>
                  <a:cubicBezTo>
                    <a:pt x="949843" y="3542306"/>
                    <a:pt x="1011865" y="3560027"/>
                    <a:pt x="1084521" y="3552938"/>
                  </a:cubicBezTo>
                  <a:cubicBezTo>
                    <a:pt x="1157177" y="3545849"/>
                    <a:pt x="1224516" y="3600784"/>
                    <a:pt x="1297172" y="3510407"/>
                  </a:cubicBezTo>
                  <a:cubicBezTo>
                    <a:pt x="1369828" y="3420030"/>
                    <a:pt x="1449572" y="3301300"/>
                    <a:pt x="1520456" y="3010677"/>
                  </a:cubicBezTo>
                  <a:cubicBezTo>
                    <a:pt x="1591340" y="2720054"/>
                    <a:pt x="1649819" y="2156528"/>
                    <a:pt x="1722475" y="1766668"/>
                  </a:cubicBezTo>
                  <a:cubicBezTo>
                    <a:pt x="1795131" y="1376807"/>
                    <a:pt x="1850066" y="946188"/>
                    <a:pt x="1956391" y="671514"/>
                  </a:cubicBezTo>
                  <a:cubicBezTo>
                    <a:pt x="2062717" y="396839"/>
                    <a:pt x="2193851" y="228491"/>
                    <a:pt x="2360428" y="118621"/>
                  </a:cubicBezTo>
                  <a:cubicBezTo>
                    <a:pt x="2527005" y="8751"/>
                    <a:pt x="2748517" y="-19602"/>
                    <a:pt x="2955852" y="12296"/>
                  </a:cubicBezTo>
                  <a:cubicBezTo>
                    <a:pt x="3163187" y="44194"/>
                    <a:pt x="3423685" y="171784"/>
                    <a:pt x="3604438" y="310007"/>
                  </a:cubicBezTo>
                  <a:cubicBezTo>
                    <a:pt x="3785191" y="448230"/>
                    <a:pt x="3898605" y="620123"/>
                    <a:pt x="4040372" y="841635"/>
                  </a:cubicBezTo>
                  <a:cubicBezTo>
                    <a:pt x="4182139" y="1063147"/>
                    <a:pt x="4341628" y="1378579"/>
                    <a:pt x="4455042" y="1639077"/>
                  </a:cubicBezTo>
                  <a:cubicBezTo>
                    <a:pt x="4568456" y="1899575"/>
                    <a:pt x="4621619" y="2190198"/>
                    <a:pt x="4720856" y="2404621"/>
                  </a:cubicBezTo>
                  <a:cubicBezTo>
                    <a:pt x="4820093" y="2619044"/>
                    <a:pt x="4905154" y="2796254"/>
                    <a:pt x="5050466" y="2925617"/>
                  </a:cubicBezTo>
                  <a:cubicBezTo>
                    <a:pt x="5195778" y="3054980"/>
                    <a:pt x="5454503" y="3134724"/>
                    <a:pt x="5592726" y="3180798"/>
                  </a:cubicBezTo>
                  <a:cubicBezTo>
                    <a:pt x="5730949" y="3226872"/>
                    <a:pt x="5771707" y="3226872"/>
                    <a:pt x="5879805" y="3202063"/>
                  </a:cubicBezTo>
                  <a:cubicBezTo>
                    <a:pt x="5987903" y="3177254"/>
                    <a:pt x="6117266" y="3113458"/>
                    <a:pt x="6241312" y="3031942"/>
                  </a:cubicBezTo>
                  <a:cubicBezTo>
                    <a:pt x="6365358" y="2950426"/>
                    <a:pt x="6514214" y="2780304"/>
                    <a:pt x="6624084" y="2712965"/>
                  </a:cubicBezTo>
                  <a:cubicBezTo>
                    <a:pt x="6733954" y="2645626"/>
                    <a:pt x="6819015" y="2642082"/>
                    <a:pt x="6900531" y="2627905"/>
                  </a:cubicBezTo>
                  <a:cubicBezTo>
                    <a:pt x="6982047" y="2613728"/>
                    <a:pt x="7022805" y="2610184"/>
                    <a:pt x="7113182" y="2627905"/>
                  </a:cubicBezTo>
                  <a:cubicBezTo>
                    <a:pt x="7203559" y="2645626"/>
                    <a:pt x="7332922" y="2723599"/>
                    <a:pt x="7442791" y="2734231"/>
                  </a:cubicBezTo>
                  <a:cubicBezTo>
                    <a:pt x="7552660" y="2744863"/>
                    <a:pt x="7664302" y="2716509"/>
                    <a:pt x="7772400" y="2691700"/>
                  </a:cubicBezTo>
                  <a:cubicBezTo>
                    <a:pt x="7880498" y="2666891"/>
                    <a:pt x="8006317" y="2604868"/>
                    <a:pt x="8091377" y="2585375"/>
                  </a:cubicBezTo>
                  <a:cubicBezTo>
                    <a:pt x="8176437" y="2565882"/>
                    <a:pt x="8231372" y="2576514"/>
                    <a:pt x="8282763" y="2574742"/>
                  </a:cubicBezTo>
                  <a:cubicBezTo>
                    <a:pt x="8334154" y="2572970"/>
                    <a:pt x="8382000" y="2572970"/>
                    <a:pt x="8399721" y="2574742"/>
                  </a:cubicBezTo>
                  <a:cubicBezTo>
                    <a:pt x="8417442" y="2576514"/>
                    <a:pt x="8403265" y="2580944"/>
                    <a:pt x="8389089" y="2585375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0C65FA-C245-FB4D-CC80-70340A21D31E}"/>
                </a:ext>
              </a:extLst>
            </p:cNvPr>
            <p:cNvSpPr/>
            <p:nvPr/>
          </p:nvSpPr>
          <p:spPr>
            <a:xfrm>
              <a:off x="2583712" y="2348837"/>
              <a:ext cx="8420986" cy="3307684"/>
            </a:xfrm>
            <a:custGeom>
              <a:avLst/>
              <a:gdLst>
                <a:gd name="connsiteX0" fmla="*/ 0 w 8420986"/>
                <a:gd name="connsiteY0" fmla="*/ 3095033 h 3307684"/>
                <a:gd name="connsiteX1" fmla="*/ 457200 w 8420986"/>
                <a:gd name="connsiteY1" fmla="*/ 3233256 h 3307684"/>
                <a:gd name="connsiteX2" fmla="*/ 956930 w 8420986"/>
                <a:gd name="connsiteY2" fmla="*/ 3275786 h 3307684"/>
                <a:gd name="connsiteX3" fmla="*/ 1382232 w 8420986"/>
                <a:gd name="connsiteY3" fmla="*/ 3307684 h 3307684"/>
                <a:gd name="connsiteX4" fmla="*/ 1711841 w 8420986"/>
                <a:gd name="connsiteY4" fmla="*/ 3275786 h 3307684"/>
                <a:gd name="connsiteX5" fmla="*/ 2179674 w 8420986"/>
                <a:gd name="connsiteY5" fmla="*/ 3275786 h 3307684"/>
                <a:gd name="connsiteX6" fmla="*/ 2466753 w 8420986"/>
                <a:gd name="connsiteY6" fmla="*/ 3211991 h 3307684"/>
                <a:gd name="connsiteX7" fmla="*/ 2711302 w 8420986"/>
                <a:gd name="connsiteY7" fmla="*/ 3116298 h 3307684"/>
                <a:gd name="connsiteX8" fmla="*/ 2881423 w 8420986"/>
                <a:gd name="connsiteY8" fmla="*/ 3126930 h 3307684"/>
                <a:gd name="connsiteX9" fmla="*/ 3232297 w 8420986"/>
                <a:gd name="connsiteY9" fmla="*/ 3243889 h 3307684"/>
                <a:gd name="connsiteX10" fmla="*/ 3498111 w 8420986"/>
                <a:gd name="connsiteY10" fmla="*/ 3254521 h 3307684"/>
                <a:gd name="connsiteX11" fmla="*/ 3721395 w 8420986"/>
                <a:gd name="connsiteY11" fmla="*/ 3158828 h 3307684"/>
                <a:gd name="connsiteX12" fmla="*/ 3870251 w 8420986"/>
                <a:gd name="connsiteY12" fmla="*/ 2797321 h 3307684"/>
                <a:gd name="connsiteX13" fmla="*/ 4051004 w 8420986"/>
                <a:gd name="connsiteY13" fmla="*/ 1170540 h 3307684"/>
                <a:gd name="connsiteX14" fmla="*/ 4167962 w 8420986"/>
                <a:gd name="connsiteY14" fmla="*/ 394363 h 3307684"/>
                <a:gd name="connsiteX15" fmla="*/ 4338083 w 8420986"/>
                <a:gd name="connsiteY15" fmla="*/ 96651 h 3307684"/>
                <a:gd name="connsiteX16" fmla="*/ 4593265 w 8420986"/>
                <a:gd name="connsiteY16" fmla="*/ 958 h 3307684"/>
                <a:gd name="connsiteX17" fmla="*/ 4880344 w 8420986"/>
                <a:gd name="connsiteY17" fmla="*/ 54121 h 3307684"/>
                <a:gd name="connsiteX18" fmla="*/ 5326911 w 8420986"/>
                <a:gd name="connsiteY18" fmla="*/ 160447 h 3307684"/>
                <a:gd name="connsiteX19" fmla="*/ 5752214 w 8420986"/>
                <a:gd name="connsiteY19" fmla="*/ 351833 h 3307684"/>
                <a:gd name="connsiteX20" fmla="*/ 6081823 w 8420986"/>
                <a:gd name="connsiteY20" fmla="*/ 575116 h 3307684"/>
                <a:gd name="connsiteX21" fmla="*/ 6337004 w 8420986"/>
                <a:gd name="connsiteY21" fmla="*/ 840930 h 3307684"/>
                <a:gd name="connsiteX22" fmla="*/ 6879265 w 8420986"/>
                <a:gd name="connsiteY22" fmla="*/ 904726 h 3307684"/>
                <a:gd name="connsiteX23" fmla="*/ 7432158 w 8420986"/>
                <a:gd name="connsiteY23" fmla="*/ 1074847 h 3307684"/>
                <a:gd name="connsiteX24" fmla="*/ 8048846 w 8420986"/>
                <a:gd name="connsiteY24" fmla="*/ 1361926 h 3307684"/>
                <a:gd name="connsiteX25" fmla="*/ 8357190 w 8420986"/>
                <a:gd name="connsiteY25" fmla="*/ 1574577 h 3307684"/>
                <a:gd name="connsiteX26" fmla="*/ 8420986 w 8420986"/>
                <a:gd name="connsiteY26" fmla="*/ 1606475 h 330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420986" h="3307684">
                  <a:moveTo>
                    <a:pt x="0" y="3095033"/>
                  </a:moveTo>
                  <a:cubicBezTo>
                    <a:pt x="148856" y="3149082"/>
                    <a:pt x="297712" y="3203131"/>
                    <a:pt x="457200" y="3233256"/>
                  </a:cubicBezTo>
                  <a:cubicBezTo>
                    <a:pt x="616688" y="3263381"/>
                    <a:pt x="956930" y="3275786"/>
                    <a:pt x="956930" y="3275786"/>
                  </a:cubicBezTo>
                  <a:cubicBezTo>
                    <a:pt x="1111102" y="3288191"/>
                    <a:pt x="1256414" y="3307684"/>
                    <a:pt x="1382232" y="3307684"/>
                  </a:cubicBezTo>
                  <a:cubicBezTo>
                    <a:pt x="1508050" y="3307684"/>
                    <a:pt x="1578934" y="3281102"/>
                    <a:pt x="1711841" y="3275786"/>
                  </a:cubicBezTo>
                  <a:cubicBezTo>
                    <a:pt x="1844748" y="3270470"/>
                    <a:pt x="2053855" y="3286418"/>
                    <a:pt x="2179674" y="3275786"/>
                  </a:cubicBezTo>
                  <a:cubicBezTo>
                    <a:pt x="2305493" y="3265154"/>
                    <a:pt x="2378148" y="3238572"/>
                    <a:pt x="2466753" y="3211991"/>
                  </a:cubicBezTo>
                  <a:cubicBezTo>
                    <a:pt x="2555358" y="3185410"/>
                    <a:pt x="2642190" y="3130475"/>
                    <a:pt x="2711302" y="3116298"/>
                  </a:cubicBezTo>
                  <a:cubicBezTo>
                    <a:pt x="2780414" y="3102121"/>
                    <a:pt x="2794591" y="3105665"/>
                    <a:pt x="2881423" y="3126930"/>
                  </a:cubicBezTo>
                  <a:cubicBezTo>
                    <a:pt x="2968255" y="3148195"/>
                    <a:pt x="3129516" y="3222624"/>
                    <a:pt x="3232297" y="3243889"/>
                  </a:cubicBezTo>
                  <a:cubicBezTo>
                    <a:pt x="3335078" y="3265154"/>
                    <a:pt x="3416595" y="3268698"/>
                    <a:pt x="3498111" y="3254521"/>
                  </a:cubicBezTo>
                  <a:cubicBezTo>
                    <a:pt x="3579627" y="3240344"/>
                    <a:pt x="3659372" y="3235028"/>
                    <a:pt x="3721395" y="3158828"/>
                  </a:cubicBezTo>
                  <a:cubicBezTo>
                    <a:pt x="3783418" y="3082628"/>
                    <a:pt x="3815316" y="3128702"/>
                    <a:pt x="3870251" y="2797321"/>
                  </a:cubicBezTo>
                  <a:cubicBezTo>
                    <a:pt x="3925186" y="2465940"/>
                    <a:pt x="4001385" y="1571033"/>
                    <a:pt x="4051004" y="1170540"/>
                  </a:cubicBezTo>
                  <a:cubicBezTo>
                    <a:pt x="4100623" y="770047"/>
                    <a:pt x="4120116" y="573344"/>
                    <a:pt x="4167962" y="394363"/>
                  </a:cubicBezTo>
                  <a:cubicBezTo>
                    <a:pt x="4215809" y="215381"/>
                    <a:pt x="4267199" y="162218"/>
                    <a:pt x="4338083" y="96651"/>
                  </a:cubicBezTo>
                  <a:cubicBezTo>
                    <a:pt x="4408967" y="31084"/>
                    <a:pt x="4502888" y="8046"/>
                    <a:pt x="4593265" y="958"/>
                  </a:cubicBezTo>
                  <a:cubicBezTo>
                    <a:pt x="4683642" y="-6130"/>
                    <a:pt x="4758070" y="27539"/>
                    <a:pt x="4880344" y="54121"/>
                  </a:cubicBezTo>
                  <a:cubicBezTo>
                    <a:pt x="5002618" y="80702"/>
                    <a:pt x="5181599" y="110828"/>
                    <a:pt x="5326911" y="160447"/>
                  </a:cubicBezTo>
                  <a:cubicBezTo>
                    <a:pt x="5472223" y="210066"/>
                    <a:pt x="5626395" y="282722"/>
                    <a:pt x="5752214" y="351833"/>
                  </a:cubicBezTo>
                  <a:cubicBezTo>
                    <a:pt x="5878033" y="420944"/>
                    <a:pt x="5984358" y="493600"/>
                    <a:pt x="6081823" y="575116"/>
                  </a:cubicBezTo>
                  <a:cubicBezTo>
                    <a:pt x="6179288" y="656632"/>
                    <a:pt x="6204097" y="785995"/>
                    <a:pt x="6337004" y="840930"/>
                  </a:cubicBezTo>
                  <a:cubicBezTo>
                    <a:pt x="6469911" y="895865"/>
                    <a:pt x="6696739" y="865740"/>
                    <a:pt x="6879265" y="904726"/>
                  </a:cubicBezTo>
                  <a:cubicBezTo>
                    <a:pt x="7061791" y="943712"/>
                    <a:pt x="7237228" y="998647"/>
                    <a:pt x="7432158" y="1074847"/>
                  </a:cubicBezTo>
                  <a:cubicBezTo>
                    <a:pt x="7627088" y="1151047"/>
                    <a:pt x="7894674" y="1278638"/>
                    <a:pt x="8048846" y="1361926"/>
                  </a:cubicBezTo>
                  <a:cubicBezTo>
                    <a:pt x="8203018" y="1445214"/>
                    <a:pt x="8295167" y="1533819"/>
                    <a:pt x="8357190" y="1574577"/>
                  </a:cubicBezTo>
                  <a:cubicBezTo>
                    <a:pt x="8419213" y="1615335"/>
                    <a:pt x="8420099" y="1610905"/>
                    <a:pt x="8420986" y="1606475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45F86F06-377C-9A7C-C0CF-8995559A5E8F}"/>
                </a:ext>
              </a:extLst>
            </p:cNvPr>
            <p:cNvSpPr/>
            <p:nvPr/>
          </p:nvSpPr>
          <p:spPr>
            <a:xfrm>
              <a:off x="2562447" y="2002909"/>
              <a:ext cx="8218967" cy="3679249"/>
            </a:xfrm>
            <a:custGeom>
              <a:avLst/>
              <a:gdLst>
                <a:gd name="connsiteX0" fmla="*/ 0 w 8218967"/>
                <a:gd name="connsiteY0" fmla="*/ 3642979 h 3679249"/>
                <a:gd name="connsiteX1" fmla="*/ 308344 w 8218967"/>
                <a:gd name="connsiteY1" fmla="*/ 3536654 h 3679249"/>
                <a:gd name="connsiteX2" fmla="*/ 616688 w 8218967"/>
                <a:gd name="connsiteY2" fmla="*/ 2494663 h 3679249"/>
                <a:gd name="connsiteX3" fmla="*/ 754911 w 8218967"/>
                <a:gd name="connsiteY3" fmla="*/ 1229389 h 3679249"/>
                <a:gd name="connsiteX4" fmla="*/ 818706 w 8218967"/>
                <a:gd name="connsiteY4" fmla="*/ 910412 h 3679249"/>
                <a:gd name="connsiteX5" fmla="*/ 882502 w 8218967"/>
                <a:gd name="connsiteY5" fmla="*/ 761556 h 3679249"/>
                <a:gd name="connsiteX6" fmla="*/ 978195 w 8218967"/>
                <a:gd name="connsiteY6" fmla="*/ 963575 h 3679249"/>
                <a:gd name="connsiteX7" fmla="*/ 1127051 w 8218967"/>
                <a:gd name="connsiteY7" fmla="*/ 2016198 h 3679249"/>
                <a:gd name="connsiteX8" fmla="*/ 1339702 w 8218967"/>
                <a:gd name="connsiteY8" fmla="*/ 2973128 h 3679249"/>
                <a:gd name="connsiteX9" fmla="*/ 1594883 w 8218967"/>
                <a:gd name="connsiteY9" fmla="*/ 3334635 h 3679249"/>
                <a:gd name="connsiteX10" fmla="*/ 2020186 w 8218967"/>
                <a:gd name="connsiteY10" fmla="*/ 3430328 h 3679249"/>
                <a:gd name="connsiteX11" fmla="*/ 2339162 w 8218967"/>
                <a:gd name="connsiteY11" fmla="*/ 3100719 h 3679249"/>
                <a:gd name="connsiteX12" fmla="*/ 3019646 w 8218967"/>
                <a:gd name="connsiteY12" fmla="*/ 1633426 h 3679249"/>
                <a:gd name="connsiteX13" fmla="*/ 3880883 w 8218967"/>
                <a:gd name="connsiteY13" fmla="*/ 602068 h 3679249"/>
                <a:gd name="connsiteX14" fmla="*/ 4593265 w 8218967"/>
                <a:gd name="connsiteY14" fmla="*/ 70440 h 3679249"/>
                <a:gd name="connsiteX15" fmla="*/ 5071730 w 8218967"/>
                <a:gd name="connsiteY15" fmla="*/ 102338 h 3679249"/>
                <a:gd name="connsiteX16" fmla="*/ 5773479 w 8218967"/>
                <a:gd name="connsiteY16" fmla="*/ 952942 h 3679249"/>
                <a:gd name="connsiteX17" fmla="*/ 6698511 w 8218967"/>
                <a:gd name="connsiteY17" fmla="*/ 2250114 h 3679249"/>
                <a:gd name="connsiteX18" fmla="*/ 7740502 w 8218967"/>
                <a:gd name="connsiteY18" fmla="*/ 3196412 h 3679249"/>
                <a:gd name="connsiteX19" fmla="*/ 8218967 w 8218967"/>
                <a:gd name="connsiteY19" fmla="*/ 3387798 h 367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18967" h="3679249">
                  <a:moveTo>
                    <a:pt x="0" y="3642979"/>
                  </a:moveTo>
                  <a:cubicBezTo>
                    <a:pt x="102781" y="3685509"/>
                    <a:pt x="205563" y="3728040"/>
                    <a:pt x="308344" y="3536654"/>
                  </a:cubicBezTo>
                  <a:cubicBezTo>
                    <a:pt x="411125" y="3345268"/>
                    <a:pt x="542260" y="2879207"/>
                    <a:pt x="616688" y="2494663"/>
                  </a:cubicBezTo>
                  <a:cubicBezTo>
                    <a:pt x="691116" y="2110119"/>
                    <a:pt x="721241" y="1493431"/>
                    <a:pt x="754911" y="1229389"/>
                  </a:cubicBezTo>
                  <a:cubicBezTo>
                    <a:pt x="788581" y="965347"/>
                    <a:pt x="797441" y="988384"/>
                    <a:pt x="818706" y="910412"/>
                  </a:cubicBezTo>
                  <a:cubicBezTo>
                    <a:pt x="839971" y="832440"/>
                    <a:pt x="855921" y="752695"/>
                    <a:pt x="882502" y="761556"/>
                  </a:cubicBezTo>
                  <a:cubicBezTo>
                    <a:pt x="909084" y="770416"/>
                    <a:pt x="937437" y="754468"/>
                    <a:pt x="978195" y="963575"/>
                  </a:cubicBezTo>
                  <a:cubicBezTo>
                    <a:pt x="1018953" y="1172682"/>
                    <a:pt x="1066800" y="1681272"/>
                    <a:pt x="1127051" y="2016198"/>
                  </a:cubicBezTo>
                  <a:cubicBezTo>
                    <a:pt x="1187302" y="2351124"/>
                    <a:pt x="1261730" y="2753389"/>
                    <a:pt x="1339702" y="2973128"/>
                  </a:cubicBezTo>
                  <a:cubicBezTo>
                    <a:pt x="1417674" y="3192867"/>
                    <a:pt x="1481469" y="3258435"/>
                    <a:pt x="1594883" y="3334635"/>
                  </a:cubicBezTo>
                  <a:cubicBezTo>
                    <a:pt x="1708297" y="3410835"/>
                    <a:pt x="1896140" y="3469314"/>
                    <a:pt x="2020186" y="3430328"/>
                  </a:cubicBezTo>
                  <a:cubicBezTo>
                    <a:pt x="2144233" y="3391342"/>
                    <a:pt x="2172585" y="3400203"/>
                    <a:pt x="2339162" y="3100719"/>
                  </a:cubicBezTo>
                  <a:cubicBezTo>
                    <a:pt x="2505739" y="2801235"/>
                    <a:pt x="2762693" y="2049868"/>
                    <a:pt x="3019646" y="1633426"/>
                  </a:cubicBezTo>
                  <a:cubicBezTo>
                    <a:pt x="3276599" y="1216984"/>
                    <a:pt x="3618613" y="862566"/>
                    <a:pt x="3880883" y="602068"/>
                  </a:cubicBezTo>
                  <a:cubicBezTo>
                    <a:pt x="4143153" y="341570"/>
                    <a:pt x="4394791" y="153728"/>
                    <a:pt x="4593265" y="70440"/>
                  </a:cubicBezTo>
                  <a:cubicBezTo>
                    <a:pt x="4791740" y="-12848"/>
                    <a:pt x="4875028" y="-44746"/>
                    <a:pt x="5071730" y="102338"/>
                  </a:cubicBezTo>
                  <a:cubicBezTo>
                    <a:pt x="5268432" y="249422"/>
                    <a:pt x="5502349" y="594979"/>
                    <a:pt x="5773479" y="952942"/>
                  </a:cubicBezTo>
                  <a:cubicBezTo>
                    <a:pt x="6044609" y="1310905"/>
                    <a:pt x="6370674" y="1876202"/>
                    <a:pt x="6698511" y="2250114"/>
                  </a:cubicBezTo>
                  <a:cubicBezTo>
                    <a:pt x="7026348" y="2624026"/>
                    <a:pt x="7487093" y="3006798"/>
                    <a:pt x="7740502" y="3196412"/>
                  </a:cubicBezTo>
                  <a:cubicBezTo>
                    <a:pt x="7993911" y="3386026"/>
                    <a:pt x="8106439" y="3386912"/>
                    <a:pt x="8218967" y="3387798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CE70FF-E006-F397-CFEF-0947A5818A6B}"/>
                </a:ext>
              </a:extLst>
            </p:cNvPr>
            <p:cNvSpPr txBox="1"/>
            <p:nvPr/>
          </p:nvSpPr>
          <p:spPr>
            <a:xfrm>
              <a:off x="2966415" y="1645412"/>
              <a:ext cx="13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Warm white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BF7788-609F-8A3D-F5F8-0B5707CCC49B}"/>
                </a:ext>
              </a:extLst>
            </p:cNvPr>
            <p:cNvGrpSpPr/>
            <p:nvPr/>
          </p:nvGrpSpPr>
          <p:grpSpPr>
            <a:xfrm>
              <a:off x="2199906" y="893135"/>
              <a:ext cx="8750299" cy="5352794"/>
              <a:chOff x="2199906" y="893135"/>
              <a:chExt cx="8750299" cy="535279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B59337-6A11-B848-FBAB-A625D165E520}"/>
                  </a:ext>
                </a:extLst>
              </p:cNvPr>
              <p:cNvSpPr/>
              <p:nvPr/>
            </p:nvSpPr>
            <p:spPr>
              <a:xfrm>
                <a:off x="2477386" y="893135"/>
                <a:ext cx="8261498" cy="47717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EFBFAE-CF8F-37DA-52B6-538811E6C387}"/>
                  </a:ext>
                </a:extLst>
              </p:cNvPr>
              <p:cNvSpPr txBox="1"/>
              <p:nvPr/>
            </p:nvSpPr>
            <p:spPr>
              <a:xfrm>
                <a:off x="2199906" y="5876597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7EE4C1-B4D6-051F-CA16-7DBC7C26F5A9}"/>
                  </a:ext>
                </a:extLst>
              </p:cNvPr>
              <p:cNvSpPr txBox="1"/>
              <p:nvPr/>
            </p:nvSpPr>
            <p:spPr>
              <a:xfrm>
                <a:off x="10395245" y="5864155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750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BF0563-C781-B7C2-D154-700BFCD27D3B}"/>
                  </a:ext>
                </a:extLst>
              </p:cNvPr>
              <p:cNvSpPr txBox="1"/>
              <p:nvPr/>
            </p:nvSpPr>
            <p:spPr>
              <a:xfrm>
                <a:off x="3373033" y="5864155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450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30060B-6AF4-5B5E-27EC-DDE8D5F53399}"/>
                  </a:ext>
                </a:extLst>
              </p:cNvPr>
              <p:cNvSpPr txBox="1"/>
              <p:nvPr/>
            </p:nvSpPr>
            <p:spPr>
              <a:xfrm>
                <a:off x="4532333" y="5865964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5DFA8A-6A14-90EA-E9A9-69F94F4DBA9A}"/>
                  </a:ext>
                </a:extLst>
              </p:cNvPr>
              <p:cNvSpPr txBox="1"/>
              <p:nvPr/>
            </p:nvSpPr>
            <p:spPr>
              <a:xfrm>
                <a:off x="5726280" y="5854495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550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291C51-7C8F-782E-0185-695F2A060E05}"/>
                  </a:ext>
                </a:extLst>
              </p:cNvPr>
              <p:cNvSpPr txBox="1"/>
              <p:nvPr/>
            </p:nvSpPr>
            <p:spPr>
              <a:xfrm>
                <a:off x="6869173" y="5866937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B48CFD-D83B-1773-E33E-6AEBE4183851}"/>
                  </a:ext>
                </a:extLst>
              </p:cNvPr>
              <p:cNvSpPr txBox="1"/>
              <p:nvPr/>
            </p:nvSpPr>
            <p:spPr>
              <a:xfrm>
                <a:off x="8055983" y="5865964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4269FB-0039-C266-2E61-1F62614077D3}"/>
                  </a:ext>
                </a:extLst>
              </p:cNvPr>
              <p:cNvSpPr txBox="1"/>
              <p:nvPr/>
            </p:nvSpPr>
            <p:spPr>
              <a:xfrm>
                <a:off x="9229453" y="5854495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700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11E68E-51A6-B910-E093-A533CD057A4E}"/>
              </a:ext>
            </a:extLst>
          </p:cNvPr>
          <p:cNvGrpSpPr/>
          <p:nvPr/>
        </p:nvGrpSpPr>
        <p:grpSpPr>
          <a:xfrm>
            <a:off x="2432897" y="893134"/>
            <a:ext cx="14111016" cy="4111255"/>
            <a:chOff x="1190847" y="647799"/>
            <a:chExt cx="9801321" cy="486695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935F468-17D0-F084-0154-B6F5463AE080}"/>
                </a:ext>
              </a:extLst>
            </p:cNvPr>
            <p:cNvSpPr/>
            <p:nvPr/>
          </p:nvSpPr>
          <p:spPr>
            <a:xfrm>
              <a:off x="1265274" y="647799"/>
              <a:ext cx="9726894" cy="4866954"/>
            </a:xfrm>
            <a:custGeom>
              <a:avLst/>
              <a:gdLst>
                <a:gd name="connsiteX0" fmla="*/ 0 w 9726894"/>
                <a:gd name="connsiteY0" fmla="*/ 511150 h 4866954"/>
                <a:gd name="connsiteX1" fmla="*/ 170121 w 9726894"/>
                <a:gd name="connsiteY1" fmla="*/ 287866 h 4866954"/>
                <a:gd name="connsiteX2" fmla="*/ 372140 w 9726894"/>
                <a:gd name="connsiteY2" fmla="*/ 64582 h 4866954"/>
                <a:gd name="connsiteX3" fmla="*/ 520996 w 9726894"/>
                <a:gd name="connsiteY3" fmla="*/ 32685 h 4866954"/>
                <a:gd name="connsiteX4" fmla="*/ 627321 w 9726894"/>
                <a:gd name="connsiteY4" fmla="*/ 489885 h 4866954"/>
                <a:gd name="connsiteX5" fmla="*/ 765545 w 9726894"/>
                <a:gd name="connsiteY5" fmla="*/ 1127838 h 4866954"/>
                <a:gd name="connsiteX6" fmla="*/ 818707 w 9726894"/>
                <a:gd name="connsiteY6" fmla="*/ 1808322 h 4866954"/>
                <a:gd name="connsiteX7" fmla="*/ 1031359 w 9726894"/>
                <a:gd name="connsiteY7" fmla="*/ 2180461 h 4866954"/>
                <a:gd name="connsiteX8" fmla="*/ 1307805 w 9726894"/>
                <a:gd name="connsiteY8" fmla="*/ 2254889 h 4866954"/>
                <a:gd name="connsiteX9" fmla="*/ 1796903 w 9726894"/>
                <a:gd name="connsiteY9" fmla="*/ 1882750 h 4866954"/>
                <a:gd name="connsiteX10" fmla="*/ 2126512 w 9726894"/>
                <a:gd name="connsiteY10" fmla="*/ 1616936 h 4866954"/>
                <a:gd name="connsiteX11" fmla="*/ 2392326 w 9726894"/>
                <a:gd name="connsiteY11" fmla="*/ 1499978 h 4866954"/>
                <a:gd name="connsiteX12" fmla="*/ 2541182 w 9726894"/>
                <a:gd name="connsiteY12" fmla="*/ 1489345 h 4866954"/>
                <a:gd name="connsiteX13" fmla="*/ 2998382 w 9726894"/>
                <a:gd name="connsiteY13" fmla="*/ 1818954 h 4866954"/>
                <a:gd name="connsiteX14" fmla="*/ 3413052 w 9726894"/>
                <a:gd name="connsiteY14" fmla="*/ 2669559 h 4866954"/>
                <a:gd name="connsiteX15" fmla="*/ 4508205 w 9726894"/>
                <a:gd name="connsiteY15" fmla="*/ 3456368 h 4866954"/>
                <a:gd name="connsiteX16" fmla="*/ 5369442 w 9726894"/>
                <a:gd name="connsiteY16" fmla="*/ 3902936 h 4866954"/>
                <a:gd name="connsiteX17" fmla="*/ 5486400 w 9726894"/>
                <a:gd name="connsiteY17" fmla="*/ 3892303 h 4866954"/>
                <a:gd name="connsiteX18" fmla="*/ 5582093 w 9726894"/>
                <a:gd name="connsiteY18" fmla="*/ 3796610 h 4866954"/>
                <a:gd name="connsiteX19" fmla="*/ 5699052 w 9726894"/>
                <a:gd name="connsiteY19" fmla="*/ 3722182 h 4866954"/>
                <a:gd name="connsiteX20" fmla="*/ 5847907 w 9726894"/>
                <a:gd name="connsiteY20" fmla="*/ 3743448 h 4866954"/>
                <a:gd name="connsiteX21" fmla="*/ 6390168 w 9726894"/>
                <a:gd name="connsiteY21" fmla="*/ 4104954 h 4866954"/>
                <a:gd name="connsiteX22" fmla="*/ 6772940 w 9726894"/>
                <a:gd name="connsiteY22" fmla="*/ 4221913 h 4866954"/>
                <a:gd name="connsiteX23" fmla="*/ 7644810 w 9726894"/>
                <a:gd name="connsiteY23" fmla="*/ 4200648 h 4866954"/>
                <a:gd name="connsiteX24" fmla="*/ 8144540 w 9726894"/>
                <a:gd name="connsiteY24" fmla="*/ 4168750 h 4866954"/>
                <a:gd name="connsiteX25" fmla="*/ 8474149 w 9726894"/>
                <a:gd name="connsiteY25" fmla="*/ 4136852 h 4866954"/>
                <a:gd name="connsiteX26" fmla="*/ 9058940 w 9726894"/>
                <a:gd name="connsiteY26" fmla="*/ 4349503 h 4866954"/>
                <a:gd name="connsiteX27" fmla="*/ 9664996 w 9726894"/>
                <a:gd name="connsiteY27" fmla="*/ 4796071 h 4866954"/>
                <a:gd name="connsiteX28" fmla="*/ 9675628 w 9726894"/>
                <a:gd name="connsiteY28" fmla="*/ 4859866 h 48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726894" h="4866954">
                  <a:moveTo>
                    <a:pt x="0" y="511150"/>
                  </a:moveTo>
                  <a:cubicBezTo>
                    <a:pt x="54049" y="436722"/>
                    <a:pt x="108098" y="362294"/>
                    <a:pt x="170121" y="287866"/>
                  </a:cubicBezTo>
                  <a:cubicBezTo>
                    <a:pt x="232144" y="213438"/>
                    <a:pt x="313661" y="107112"/>
                    <a:pt x="372140" y="64582"/>
                  </a:cubicBezTo>
                  <a:cubicBezTo>
                    <a:pt x="430619" y="22052"/>
                    <a:pt x="478466" y="-38199"/>
                    <a:pt x="520996" y="32685"/>
                  </a:cubicBezTo>
                  <a:cubicBezTo>
                    <a:pt x="563526" y="103569"/>
                    <a:pt x="586563" y="307359"/>
                    <a:pt x="627321" y="489885"/>
                  </a:cubicBezTo>
                  <a:cubicBezTo>
                    <a:pt x="668079" y="672411"/>
                    <a:pt x="733647" y="908099"/>
                    <a:pt x="765545" y="1127838"/>
                  </a:cubicBezTo>
                  <a:cubicBezTo>
                    <a:pt x="797443" y="1347577"/>
                    <a:pt x="774405" y="1632885"/>
                    <a:pt x="818707" y="1808322"/>
                  </a:cubicBezTo>
                  <a:cubicBezTo>
                    <a:pt x="863009" y="1983759"/>
                    <a:pt x="949843" y="2106033"/>
                    <a:pt x="1031359" y="2180461"/>
                  </a:cubicBezTo>
                  <a:cubicBezTo>
                    <a:pt x="1112875" y="2254889"/>
                    <a:pt x="1180214" y="2304508"/>
                    <a:pt x="1307805" y="2254889"/>
                  </a:cubicBezTo>
                  <a:cubicBezTo>
                    <a:pt x="1435396" y="2205271"/>
                    <a:pt x="1660452" y="1989076"/>
                    <a:pt x="1796903" y="1882750"/>
                  </a:cubicBezTo>
                  <a:cubicBezTo>
                    <a:pt x="1933354" y="1776425"/>
                    <a:pt x="2027275" y="1680731"/>
                    <a:pt x="2126512" y="1616936"/>
                  </a:cubicBezTo>
                  <a:cubicBezTo>
                    <a:pt x="2225749" y="1553141"/>
                    <a:pt x="2323214" y="1521243"/>
                    <a:pt x="2392326" y="1499978"/>
                  </a:cubicBezTo>
                  <a:cubicBezTo>
                    <a:pt x="2461438" y="1478713"/>
                    <a:pt x="2440173" y="1436182"/>
                    <a:pt x="2541182" y="1489345"/>
                  </a:cubicBezTo>
                  <a:cubicBezTo>
                    <a:pt x="2642191" y="1542508"/>
                    <a:pt x="2853070" y="1622252"/>
                    <a:pt x="2998382" y="1818954"/>
                  </a:cubicBezTo>
                  <a:cubicBezTo>
                    <a:pt x="3143694" y="2015656"/>
                    <a:pt x="3161415" y="2396657"/>
                    <a:pt x="3413052" y="2669559"/>
                  </a:cubicBezTo>
                  <a:cubicBezTo>
                    <a:pt x="3664689" y="2942461"/>
                    <a:pt x="4182140" y="3250805"/>
                    <a:pt x="4508205" y="3456368"/>
                  </a:cubicBezTo>
                  <a:cubicBezTo>
                    <a:pt x="4834270" y="3661931"/>
                    <a:pt x="5206410" y="3830280"/>
                    <a:pt x="5369442" y="3902936"/>
                  </a:cubicBezTo>
                  <a:cubicBezTo>
                    <a:pt x="5532475" y="3975592"/>
                    <a:pt x="5450958" y="3910024"/>
                    <a:pt x="5486400" y="3892303"/>
                  </a:cubicBezTo>
                  <a:cubicBezTo>
                    <a:pt x="5521842" y="3874582"/>
                    <a:pt x="5546651" y="3824964"/>
                    <a:pt x="5582093" y="3796610"/>
                  </a:cubicBezTo>
                  <a:cubicBezTo>
                    <a:pt x="5617535" y="3768256"/>
                    <a:pt x="5654750" y="3731042"/>
                    <a:pt x="5699052" y="3722182"/>
                  </a:cubicBezTo>
                  <a:cubicBezTo>
                    <a:pt x="5743354" y="3713322"/>
                    <a:pt x="5732721" y="3679653"/>
                    <a:pt x="5847907" y="3743448"/>
                  </a:cubicBezTo>
                  <a:cubicBezTo>
                    <a:pt x="5963093" y="3807243"/>
                    <a:pt x="6235996" y="4025210"/>
                    <a:pt x="6390168" y="4104954"/>
                  </a:cubicBezTo>
                  <a:cubicBezTo>
                    <a:pt x="6544340" y="4184698"/>
                    <a:pt x="6563833" y="4205964"/>
                    <a:pt x="6772940" y="4221913"/>
                  </a:cubicBezTo>
                  <a:cubicBezTo>
                    <a:pt x="6982047" y="4237862"/>
                    <a:pt x="7416210" y="4209508"/>
                    <a:pt x="7644810" y="4200648"/>
                  </a:cubicBezTo>
                  <a:cubicBezTo>
                    <a:pt x="7873410" y="4191788"/>
                    <a:pt x="8006317" y="4179383"/>
                    <a:pt x="8144540" y="4168750"/>
                  </a:cubicBezTo>
                  <a:cubicBezTo>
                    <a:pt x="8282763" y="4158117"/>
                    <a:pt x="8321749" y="4106727"/>
                    <a:pt x="8474149" y="4136852"/>
                  </a:cubicBezTo>
                  <a:cubicBezTo>
                    <a:pt x="8626549" y="4166977"/>
                    <a:pt x="8860465" y="4239633"/>
                    <a:pt x="9058940" y="4349503"/>
                  </a:cubicBezTo>
                  <a:cubicBezTo>
                    <a:pt x="9257415" y="4459373"/>
                    <a:pt x="9562215" y="4711011"/>
                    <a:pt x="9664996" y="4796071"/>
                  </a:cubicBezTo>
                  <a:cubicBezTo>
                    <a:pt x="9767777" y="4881131"/>
                    <a:pt x="9721702" y="4870498"/>
                    <a:pt x="9675628" y="485986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BA9281C-0CD1-5092-C5AF-700020FBC6BA}"/>
                </a:ext>
              </a:extLst>
            </p:cNvPr>
            <p:cNvSpPr/>
            <p:nvPr/>
          </p:nvSpPr>
          <p:spPr>
            <a:xfrm>
              <a:off x="1190847" y="670512"/>
              <a:ext cx="9739423" cy="4785640"/>
            </a:xfrm>
            <a:custGeom>
              <a:avLst/>
              <a:gdLst>
                <a:gd name="connsiteX0" fmla="*/ 0 w 9739423"/>
                <a:gd name="connsiteY0" fmla="*/ 445907 h 4785640"/>
                <a:gd name="connsiteX1" fmla="*/ 53162 w 9739423"/>
                <a:gd name="connsiteY1" fmla="*/ 265153 h 4785640"/>
                <a:gd name="connsiteX2" fmla="*/ 191386 w 9739423"/>
                <a:gd name="connsiteY2" fmla="*/ 105665 h 4785640"/>
                <a:gd name="connsiteX3" fmla="*/ 276446 w 9739423"/>
                <a:gd name="connsiteY3" fmla="*/ 31237 h 4785640"/>
                <a:gd name="connsiteX4" fmla="*/ 542260 w 9739423"/>
                <a:gd name="connsiteY4" fmla="*/ 637293 h 4785640"/>
                <a:gd name="connsiteX5" fmla="*/ 754911 w 9739423"/>
                <a:gd name="connsiteY5" fmla="*/ 1179553 h 4785640"/>
                <a:gd name="connsiteX6" fmla="*/ 1169581 w 9739423"/>
                <a:gd name="connsiteY6" fmla="*/ 1764344 h 4785640"/>
                <a:gd name="connsiteX7" fmla="*/ 1711841 w 9739423"/>
                <a:gd name="connsiteY7" fmla="*/ 2083321 h 4785640"/>
                <a:gd name="connsiteX8" fmla="*/ 1945758 w 9739423"/>
                <a:gd name="connsiteY8" fmla="*/ 2019525 h 4785640"/>
                <a:gd name="connsiteX9" fmla="*/ 2179674 w 9739423"/>
                <a:gd name="connsiteY9" fmla="*/ 1583590 h 4785640"/>
                <a:gd name="connsiteX10" fmla="*/ 2317897 w 9739423"/>
                <a:gd name="connsiteY10" fmla="*/ 1466632 h 4785640"/>
                <a:gd name="connsiteX11" fmla="*/ 2402958 w 9739423"/>
                <a:gd name="connsiteY11" fmla="*/ 1551693 h 4785640"/>
                <a:gd name="connsiteX12" fmla="*/ 2541181 w 9739423"/>
                <a:gd name="connsiteY12" fmla="*/ 1711181 h 4785640"/>
                <a:gd name="connsiteX13" fmla="*/ 2690037 w 9739423"/>
                <a:gd name="connsiteY13" fmla="*/ 1774976 h 4785640"/>
                <a:gd name="connsiteX14" fmla="*/ 2732567 w 9739423"/>
                <a:gd name="connsiteY14" fmla="*/ 1615488 h 4785640"/>
                <a:gd name="connsiteX15" fmla="*/ 2849525 w 9739423"/>
                <a:gd name="connsiteY15" fmla="*/ 1477265 h 4785640"/>
                <a:gd name="connsiteX16" fmla="*/ 2945218 w 9739423"/>
                <a:gd name="connsiteY16" fmla="*/ 1477265 h 4785640"/>
                <a:gd name="connsiteX17" fmla="*/ 3147237 w 9739423"/>
                <a:gd name="connsiteY17" fmla="*/ 2476725 h 4785640"/>
                <a:gd name="connsiteX18" fmla="*/ 3413051 w 9739423"/>
                <a:gd name="connsiteY18" fmla="*/ 3742000 h 4785640"/>
                <a:gd name="connsiteX19" fmla="*/ 3944679 w 9739423"/>
                <a:gd name="connsiteY19" fmla="*/ 4486279 h 4785640"/>
                <a:gd name="connsiteX20" fmla="*/ 4572000 w 9739423"/>
                <a:gd name="connsiteY20" fmla="*/ 4762725 h 4785640"/>
                <a:gd name="connsiteX21" fmla="*/ 5135525 w 9739423"/>
                <a:gd name="connsiteY21" fmla="*/ 4709562 h 4785640"/>
                <a:gd name="connsiteX22" fmla="*/ 5975497 w 9739423"/>
                <a:gd name="connsiteY22" fmla="*/ 4231097 h 4785640"/>
                <a:gd name="connsiteX23" fmla="*/ 6815469 w 9739423"/>
                <a:gd name="connsiteY23" fmla="*/ 4029079 h 4785640"/>
                <a:gd name="connsiteX24" fmla="*/ 7729869 w 9739423"/>
                <a:gd name="connsiteY24" fmla="*/ 3890855 h 4785640"/>
                <a:gd name="connsiteX25" fmla="*/ 8548576 w 9739423"/>
                <a:gd name="connsiteY25" fmla="*/ 3848325 h 4785640"/>
                <a:gd name="connsiteX26" fmla="*/ 9473609 w 9739423"/>
                <a:gd name="connsiteY26" fmla="*/ 3890855 h 4785640"/>
                <a:gd name="connsiteX27" fmla="*/ 9739423 w 9739423"/>
                <a:gd name="connsiteY27" fmla="*/ 3922753 h 478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39423" h="4785640">
                  <a:moveTo>
                    <a:pt x="0" y="445907"/>
                  </a:moveTo>
                  <a:cubicBezTo>
                    <a:pt x="10632" y="383883"/>
                    <a:pt x="21264" y="321860"/>
                    <a:pt x="53162" y="265153"/>
                  </a:cubicBezTo>
                  <a:cubicBezTo>
                    <a:pt x="85060" y="208446"/>
                    <a:pt x="154172" y="144651"/>
                    <a:pt x="191386" y="105665"/>
                  </a:cubicBezTo>
                  <a:cubicBezTo>
                    <a:pt x="228600" y="66679"/>
                    <a:pt x="217967" y="-57368"/>
                    <a:pt x="276446" y="31237"/>
                  </a:cubicBezTo>
                  <a:cubicBezTo>
                    <a:pt x="334925" y="119842"/>
                    <a:pt x="462516" y="445907"/>
                    <a:pt x="542260" y="637293"/>
                  </a:cubicBezTo>
                  <a:cubicBezTo>
                    <a:pt x="622004" y="828679"/>
                    <a:pt x="650358" y="991711"/>
                    <a:pt x="754911" y="1179553"/>
                  </a:cubicBezTo>
                  <a:cubicBezTo>
                    <a:pt x="859465" y="1367395"/>
                    <a:pt x="1010093" y="1613716"/>
                    <a:pt x="1169581" y="1764344"/>
                  </a:cubicBezTo>
                  <a:cubicBezTo>
                    <a:pt x="1329069" y="1914972"/>
                    <a:pt x="1582478" y="2040791"/>
                    <a:pt x="1711841" y="2083321"/>
                  </a:cubicBezTo>
                  <a:cubicBezTo>
                    <a:pt x="1841204" y="2125851"/>
                    <a:pt x="1867786" y="2102813"/>
                    <a:pt x="1945758" y="2019525"/>
                  </a:cubicBezTo>
                  <a:cubicBezTo>
                    <a:pt x="2023730" y="1936237"/>
                    <a:pt x="2117651" y="1675739"/>
                    <a:pt x="2179674" y="1583590"/>
                  </a:cubicBezTo>
                  <a:cubicBezTo>
                    <a:pt x="2241697" y="1491441"/>
                    <a:pt x="2280683" y="1471948"/>
                    <a:pt x="2317897" y="1466632"/>
                  </a:cubicBezTo>
                  <a:cubicBezTo>
                    <a:pt x="2355111" y="1461316"/>
                    <a:pt x="2365744" y="1510935"/>
                    <a:pt x="2402958" y="1551693"/>
                  </a:cubicBezTo>
                  <a:cubicBezTo>
                    <a:pt x="2440172" y="1592451"/>
                    <a:pt x="2493335" y="1673967"/>
                    <a:pt x="2541181" y="1711181"/>
                  </a:cubicBezTo>
                  <a:cubicBezTo>
                    <a:pt x="2589028" y="1748395"/>
                    <a:pt x="2658139" y="1790925"/>
                    <a:pt x="2690037" y="1774976"/>
                  </a:cubicBezTo>
                  <a:cubicBezTo>
                    <a:pt x="2721935" y="1759027"/>
                    <a:pt x="2705986" y="1665106"/>
                    <a:pt x="2732567" y="1615488"/>
                  </a:cubicBezTo>
                  <a:cubicBezTo>
                    <a:pt x="2759148" y="1565870"/>
                    <a:pt x="2814083" y="1500302"/>
                    <a:pt x="2849525" y="1477265"/>
                  </a:cubicBezTo>
                  <a:cubicBezTo>
                    <a:pt x="2884967" y="1454228"/>
                    <a:pt x="2895599" y="1310688"/>
                    <a:pt x="2945218" y="1477265"/>
                  </a:cubicBezTo>
                  <a:cubicBezTo>
                    <a:pt x="2994837" y="1643842"/>
                    <a:pt x="3069265" y="2099269"/>
                    <a:pt x="3147237" y="2476725"/>
                  </a:cubicBezTo>
                  <a:cubicBezTo>
                    <a:pt x="3225209" y="2854181"/>
                    <a:pt x="3280144" y="3407074"/>
                    <a:pt x="3413051" y="3742000"/>
                  </a:cubicBezTo>
                  <a:cubicBezTo>
                    <a:pt x="3545958" y="4076926"/>
                    <a:pt x="3751521" y="4316158"/>
                    <a:pt x="3944679" y="4486279"/>
                  </a:cubicBezTo>
                  <a:cubicBezTo>
                    <a:pt x="4137837" y="4656400"/>
                    <a:pt x="4373526" y="4725511"/>
                    <a:pt x="4572000" y="4762725"/>
                  </a:cubicBezTo>
                  <a:cubicBezTo>
                    <a:pt x="4770474" y="4799939"/>
                    <a:pt x="4901609" y="4798167"/>
                    <a:pt x="5135525" y="4709562"/>
                  </a:cubicBezTo>
                  <a:cubicBezTo>
                    <a:pt x="5369441" y="4620957"/>
                    <a:pt x="5695506" y="4344511"/>
                    <a:pt x="5975497" y="4231097"/>
                  </a:cubicBezTo>
                  <a:cubicBezTo>
                    <a:pt x="6255488" y="4117683"/>
                    <a:pt x="6523074" y="4085786"/>
                    <a:pt x="6815469" y="4029079"/>
                  </a:cubicBezTo>
                  <a:cubicBezTo>
                    <a:pt x="7107864" y="3972372"/>
                    <a:pt x="7441018" y="3920981"/>
                    <a:pt x="7729869" y="3890855"/>
                  </a:cubicBezTo>
                  <a:cubicBezTo>
                    <a:pt x="8018720" y="3860729"/>
                    <a:pt x="8257953" y="3848325"/>
                    <a:pt x="8548576" y="3848325"/>
                  </a:cubicBezTo>
                  <a:cubicBezTo>
                    <a:pt x="8839199" y="3848325"/>
                    <a:pt x="9275135" y="3878450"/>
                    <a:pt x="9473609" y="3890855"/>
                  </a:cubicBezTo>
                  <a:cubicBezTo>
                    <a:pt x="9672084" y="3903260"/>
                    <a:pt x="9705753" y="3913006"/>
                    <a:pt x="9739423" y="3922753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79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81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48</Words>
  <Application>Microsoft Macintosh PowerPoint</Application>
  <PresentationFormat>Widescreen</PresentationFormat>
  <Paragraphs>28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Joyce Eileen Farrell</dc:creator>
  <cp:lastModifiedBy>Joyce Eileen Farrell</cp:lastModifiedBy>
  <cp:revision>1</cp:revision>
  <dcterms:created xsi:type="dcterms:W3CDTF">2025-02-21T21:35:14Z</dcterms:created>
  <dcterms:modified xsi:type="dcterms:W3CDTF">2025-02-24T05:41:35Z</dcterms:modified>
</cp:coreProperties>
</file>