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001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4DC92-AD30-301F-BA9D-3E4B343B3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D4CF92-740A-8474-2C2B-F238DCBD3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9F21A-AC0F-756A-5814-389BA76D1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58BE-B5E3-8444-A4BE-712883D40FD5}" type="datetimeFigureOut">
              <a:rPr lang="en-001" smtClean="0"/>
              <a:t>01/04/2025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750BD-D0C6-C981-ED93-82F19523E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51123-1AAE-147A-C131-E7C33F393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2B1AF-D05E-6444-876D-86EE56A359BA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48172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E620A-6C57-9C77-FE91-5096DBFC7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1DAF7E-3E9C-123A-47A3-3301B975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B8C25-65F7-BD36-93CB-3F950CEAD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58BE-B5E3-8444-A4BE-712883D40FD5}" type="datetimeFigureOut">
              <a:rPr lang="en-001" smtClean="0"/>
              <a:t>01/04/2025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89FFA-DCE2-032F-1F33-913836D99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4357A-8B6E-BD6E-0581-FD0D382F8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2B1AF-D05E-6444-876D-86EE56A359BA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776541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1EEF82-5F40-0163-EA00-F3D91C0F28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8C8065-8B9D-4B4A-DF49-521F5316E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8B6CF-04FD-7031-2663-D58F9158F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58BE-B5E3-8444-A4BE-712883D40FD5}" type="datetimeFigureOut">
              <a:rPr lang="en-001" smtClean="0"/>
              <a:t>01/04/2025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C5533-2633-2EB4-E74E-64BFAD058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CC2BC-C53D-A5CF-2089-78D8B1E4F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2B1AF-D05E-6444-876D-86EE56A359BA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48050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C299D-5807-F208-D08B-C9F581EA8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1786B-DDC3-03F5-9542-66B475B08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F0D81-B8A0-E077-ECF4-C6C94FA08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58BE-B5E3-8444-A4BE-712883D40FD5}" type="datetimeFigureOut">
              <a:rPr lang="en-001" smtClean="0"/>
              <a:t>01/04/2025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DD86-1B0D-AD6D-9C8D-6ECEB1BBC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1EA25-7A17-C0CA-EF7B-D0BAE0DB2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2B1AF-D05E-6444-876D-86EE56A359BA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31257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20C9E-43C4-1AC8-960A-3FB7804E8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01357-A075-8A1A-8235-50C6434E6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231D4-5AF4-704E-8CCC-1600D83D4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58BE-B5E3-8444-A4BE-712883D40FD5}" type="datetimeFigureOut">
              <a:rPr lang="en-001" smtClean="0"/>
              <a:t>01/04/2025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E5103-9A4A-50F4-97F0-748D3EB7E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46B14-4E5C-6466-7F0D-790F10A98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2B1AF-D05E-6444-876D-86EE56A359BA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507653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31EBA-D724-6791-CB04-C264D7E78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A3F9C-8359-B0F0-9034-27A4E344B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B7192-690C-A5D4-FDB0-AFECDB6D3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E050B-3416-4A85-67A4-52722143A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58BE-B5E3-8444-A4BE-712883D40FD5}" type="datetimeFigureOut">
              <a:rPr lang="en-001" smtClean="0"/>
              <a:t>01/04/2025</a:t>
            </a:fld>
            <a:endParaRPr lang="en-00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3F710-6E51-7670-F597-4F3C7B2B6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9310A-C895-B7EB-C627-E165EB3EC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2B1AF-D05E-6444-876D-86EE56A359BA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4073525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50FF5-9B6F-F527-DAB1-9A86D0374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5DEA9-3DE4-6D2D-A897-E6BC69138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235C2-F454-BAF6-FD4A-19FDF0A5E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7EEA55-177A-C8F7-1617-3D490D836D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689A1A-4B9C-01CB-FAA3-51228C2150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8CD81A-CCE8-A9ED-91FA-D498771D2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58BE-B5E3-8444-A4BE-712883D40FD5}" type="datetimeFigureOut">
              <a:rPr lang="en-001" smtClean="0"/>
              <a:t>01/04/2025</a:t>
            </a:fld>
            <a:endParaRPr lang="en-001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022CC1-376B-CDEB-D9D5-5CFF9054B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B74B48-D83C-DBA6-2710-9292DF07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2B1AF-D05E-6444-876D-86EE56A359BA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4088820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A8F55-0383-BC57-A643-C37552A80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05760E-BDA3-38B8-4F55-8E6EA7284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58BE-B5E3-8444-A4BE-712883D40FD5}" type="datetimeFigureOut">
              <a:rPr lang="en-001" smtClean="0"/>
              <a:t>01/04/2025</a:t>
            </a:fld>
            <a:endParaRPr lang="en-001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228624-92B8-FD62-9A0B-BF2340E33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199EBE-1FCA-93E5-B6B4-7F14AF03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2B1AF-D05E-6444-876D-86EE56A359BA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130718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0A1A0B-0BDE-8343-D1AB-4A453A8AD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58BE-B5E3-8444-A4BE-712883D40FD5}" type="datetimeFigureOut">
              <a:rPr lang="en-001" smtClean="0"/>
              <a:t>01/04/2025</a:t>
            </a:fld>
            <a:endParaRPr lang="en-001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F7DEA9-EAB0-A7C0-0023-DA1515010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39C49E-A850-445B-984C-17DE5860C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2B1AF-D05E-6444-876D-86EE56A359BA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434099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E3912-3A9C-5128-F3A9-52B5870EF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3B6B9-EDF3-CE65-27B0-4A9169FBB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7414C-5190-142B-8137-E2A768976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30F42-B455-AFA8-5414-6ECF78FA1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58BE-B5E3-8444-A4BE-712883D40FD5}" type="datetimeFigureOut">
              <a:rPr lang="en-001" smtClean="0"/>
              <a:t>01/04/2025</a:t>
            </a:fld>
            <a:endParaRPr lang="en-00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D56DC-531D-557D-7215-AAEC44AA6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7AD17-6C83-9B51-646B-90860609B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2B1AF-D05E-6444-876D-86EE56A359BA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883372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7336E-E394-0EAD-DDEA-E2E1E8085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39BEF5-E5BD-EAB1-63BC-FCEA9CD43B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00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6710EE-A7E4-064F-1696-B75CB94ED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448E9-91C2-781D-06FD-7E9D99CF6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58BE-B5E3-8444-A4BE-712883D40FD5}" type="datetimeFigureOut">
              <a:rPr lang="en-001" smtClean="0"/>
              <a:t>01/04/2025</a:t>
            </a:fld>
            <a:endParaRPr lang="en-00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9F825-141A-67E1-7E77-8623493BC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6E08C-486C-8693-9533-9042B7777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2B1AF-D05E-6444-876D-86EE56A359BA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304806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B94728-3F4A-02F1-BB25-A801FF32A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64DFA-23BF-2F26-8103-116CE3E78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B3BD9-FDE7-7DD8-A7F3-CADAF1F317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A558BE-B5E3-8444-A4BE-712883D40FD5}" type="datetimeFigureOut">
              <a:rPr lang="en-001" smtClean="0"/>
              <a:t>01/04/2025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195F8-2409-BC81-E40D-E67F123BCA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C4ECF-4BD6-1206-DBB8-DCD1BED5F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82B1AF-D05E-6444-876D-86EE56A359BA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828904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001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839A229-0A15-2A4C-B8F2-1D0842B5E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101600"/>
            <a:ext cx="10160000" cy="6654800"/>
          </a:xfrm>
          <a:prstGeom prst="rect">
            <a:avLst/>
          </a:prstGeom>
          <a:solidFill>
            <a:srgbClr val="FF0000"/>
          </a:solidFill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8FBE1F-7905-D1BC-3008-EB7DAC9076D2}"/>
              </a:ext>
            </a:extLst>
          </p:cNvPr>
          <p:cNvCxnSpPr/>
          <p:nvPr/>
        </p:nvCxnSpPr>
        <p:spPr>
          <a:xfrm flipV="1">
            <a:off x="4160874" y="606056"/>
            <a:ext cx="0" cy="546513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F87D8E9-07C0-E683-E0F7-D0D68C566516}"/>
              </a:ext>
            </a:extLst>
          </p:cNvPr>
          <p:cNvSpPr txBox="1"/>
          <p:nvPr/>
        </p:nvSpPr>
        <p:spPr>
          <a:xfrm>
            <a:off x="3883394" y="6044463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 dirty="0"/>
              <a:t>675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07BFA4-A1DD-5E34-A6F0-D3D2CCE66A07}"/>
              </a:ext>
            </a:extLst>
          </p:cNvPr>
          <p:cNvSpPr/>
          <p:nvPr/>
        </p:nvSpPr>
        <p:spPr>
          <a:xfrm>
            <a:off x="4160873" y="606056"/>
            <a:ext cx="2016641" cy="5465135"/>
          </a:xfrm>
          <a:prstGeom prst="rect">
            <a:avLst/>
          </a:prstGeom>
          <a:solidFill>
            <a:srgbClr val="FF0000">
              <a:alpha val="22745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470179-64FB-95AC-FC18-D4E92A93D285}"/>
              </a:ext>
            </a:extLst>
          </p:cNvPr>
          <p:cNvSpPr/>
          <p:nvPr/>
        </p:nvSpPr>
        <p:spPr>
          <a:xfrm>
            <a:off x="2690040" y="606056"/>
            <a:ext cx="1470832" cy="5465135"/>
          </a:xfrm>
          <a:prstGeom prst="rect">
            <a:avLst/>
          </a:prstGeom>
          <a:solidFill>
            <a:srgbClr val="00B050">
              <a:alpha val="22745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189035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C68F23-EA58-19B2-3827-2BFEBD744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F671D69-FBF2-DC8D-CA8C-F1C88D8DF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101600"/>
            <a:ext cx="10160000" cy="665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66764252-DC17-8F23-4527-0977D0B0C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140" y="-94512"/>
            <a:ext cx="12189640" cy="665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1944DB3-40F0-2B54-F41A-B869140AC545}"/>
              </a:ext>
            </a:extLst>
          </p:cNvPr>
          <p:cNvSpPr/>
          <p:nvPr/>
        </p:nvSpPr>
        <p:spPr>
          <a:xfrm>
            <a:off x="4160873" y="627322"/>
            <a:ext cx="2016641" cy="5465135"/>
          </a:xfrm>
          <a:prstGeom prst="rect">
            <a:avLst/>
          </a:prstGeom>
          <a:solidFill>
            <a:srgbClr val="FF0000">
              <a:alpha val="22745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68C104-D221-6B79-E101-C311F11B61FE}"/>
              </a:ext>
            </a:extLst>
          </p:cNvPr>
          <p:cNvSpPr/>
          <p:nvPr/>
        </p:nvSpPr>
        <p:spPr>
          <a:xfrm>
            <a:off x="2690040" y="627322"/>
            <a:ext cx="1470832" cy="5465135"/>
          </a:xfrm>
          <a:prstGeom prst="rect">
            <a:avLst/>
          </a:prstGeom>
          <a:solidFill>
            <a:srgbClr val="00B050">
              <a:alpha val="22745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993849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Joyce Eileen Farrell</dc:creator>
  <cp:lastModifiedBy>Joyce Eileen Farrell</cp:lastModifiedBy>
  <cp:revision>1</cp:revision>
  <dcterms:created xsi:type="dcterms:W3CDTF">2025-04-01T21:53:43Z</dcterms:created>
  <dcterms:modified xsi:type="dcterms:W3CDTF">2025-04-01T22:01:02Z</dcterms:modified>
</cp:coreProperties>
</file>