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21B8-2A93-5D4F-9EB8-A96E5374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B65CB-287B-024A-A9D8-759EC67B5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4AD7-4782-D34B-B1DF-4E65A9BD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36D9-1E8D-C641-9F97-25055292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62C0-CA6A-AB4F-8382-566ABF25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2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917F-8EFC-6449-A4AA-26E29D45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28D80-46B8-CF4B-B301-AD3792CB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4950-1925-BD41-8C28-E6403ADA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2C22-3954-1549-8F6D-A155F074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24F6-7E5C-1F41-9AFD-EBEEC6C4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64B0A-F428-104F-B087-57A2FB10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AFEC7-096D-E84D-A742-23111BAA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E400-A700-ED4A-891F-E24A73D6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F81F-AF1E-B049-8D86-FE24E632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C1FF-5BCD-2C47-9405-20E59F74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F5E6-DA24-364A-ADB5-ABAA0830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8665-3DA8-5C4E-9B96-549D178D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2BD9-0BC1-E544-85F6-BFF6FC27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DF02-8583-C543-B7A3-1AAD87F4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A909-D840-674E-9EFD-804B75CC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9AD-CC5F-9748-9AFB-3D312388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FFC0-B521-394E-BBB2-6884859D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532A-62A9-9547-9B1D-3A6939B1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4433-E0D5-FE41-95CF-077E57A3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B1E-5E2A-9D4C-B036-CA73CC9F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10E6-B364-824B-867D-C91D1A92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4505-9566-4C4E-B795-BC88313B0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0B107-F9C3-3148-9719-43EDE31A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F9C1-3CE2-3047-B7C3-5808DBF1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61D4-0BE3-E742-85A5-F10425AD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DC53-DFB2-AF4A-939C-88CCCED2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0674-8D61-3E4E-92CD-1E9100B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2DB2-79CE-794A-A0AF-8883ECD9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70F24-0E56-594A-853F-7FF0B60E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6BED0-4251-B848-90FE-848F41B3A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8FC89-3DD4-CA45-9C89-9407A03E0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5FD-C8A7-174E-B36E-0ED19C4C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FD6FC-3DF7-8945-AC8F-AE390BF8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FC3A6-0D97-D341-AACB-91EB4108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0DB0-91C3-0B46-A638-7AEB56E1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08C1B-84DE-4F45-99A6-12B2539F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AA80B-437C-6647-BD57-B15CCAD8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95630-ED1F-AE41-97C8-B13393F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7D9ED-EEE2-7A45-B830-4B2564B0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C76E5-AE23-9A4C-8B45-F55DEE30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16DF-0085-F943-A371-BD1D0C17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8BFA-5F64-9E41-A1BF-487D2867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CC20-8E23-C44C-82E9-59D2A05D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2BB9-813C-A546-BB34-59B99DED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A4C49-0ED1-8640-A5C1-69195EBD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1787-97E3-274B-878E-A8FBAD3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5BDBF-5B82-AC4B-8F69-CA825AC4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E045-65E3-1A46-B311-274A2CB2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07328-FAF4-644A-A80E-78459C7C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B509-5CCC-7745-BCEB-179624620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127D3-4166-4945-984D-397C15B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6018E-25C5-B143-A305-C9668841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D8DA-8776-2F45-873F-AE4DC7B9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14CBC-663E-8F41-85E5-3874D675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884E-44B8-2242-8962-0BBC3B9A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18B4-DC3D-8644-99E1-69CC9BE58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04C8-FE2D-DD41-AEA6-36CE3A3750F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FDC3-1440-624A-A86F-AE070081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98EF-3514-3D4C-8AED-7141495E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EE7A-36D9-E94C-8800-1FE71C54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57AC90F-0612-CD47-BA4A-1D5CA6F9135F}"/>
              </a:ext>
            </a:extLst>
          </p:cNvPr>
          <p:cNvGrpSpPr/>
          <p:nvPr/>
        </p:nvGrpSpPr>
        <p:grpSpPr>
          <a:xfrm>
            <a:off x="864234" y="0"/>
            <a:ext cx="10463532" cy="6858000"/>
            <a:chOff x="864234" y="0"/>
            <a:chExt cx="10463532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7252BE-0EEC-A04E-8C72-F3FDE367E000}"/>
                </a:ext>
              </a:extLst>
            </p:cNvPr>
            <p:cNvGrpSpPr/>
            <p:nvPr/>
          </p:nvGrpSpPr>
          <p:grpSpPr>
            <a:xfrm>
              <a:off x="864234" y="0"/>
              <a:ext cx="10463532" cy="6858000"/>
              <a:chOff x="864234" y="0"/>
              <a:chExt cx="10463532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A88A4E4-9C75-C946-B9C2-81D5B2335F38}"/>
                  </a:ext>
                </a:extLst>
              </p:cNvPr>
              <p:cNvGrpSpPr/>
              <p:nvPr/>
            </p:nvGrpSpPr>
            <p:grpSpPr>
              <a:xfrm>
                <a:off x="864234" y="0"/>
                <a:ext cx="10463532" cy="6858000"/>
                <a:chOff x="864234" y="0"/>
                <a:chExt cx="10463532" cy="685800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D5C3EEB5-44DC-CF4A-9CB5-41D67AB5F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4234" y="0"/>
                  <a:ext cx="10463532" cy="6858000"/>
                </a:xfrm>
                <a:prstGeom prst="rect">
                  <a:avLst/>
                </a:prstGeom>
              </p:spPr>
            </p:pic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F4BDC81-D6A8-3640-8DA5-03E2178DFF16}"/>
                    </a:ext>
                  </a:extLst>
                </p:cNvPr>
                <p:cNvSpPr/>
                <p:nvPr/>
              </p:nvSpPr>
              <p:spPr>
                <a:xfrm>
                  <a:off x="1457523" y="1603613"/>
                  <a:ext cx="258261" cy="258261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9115BC6-D685-CF4E-88C5-F294140D111D}"/>
                    </a:ext>
                  </a:extLst>
                </p:cNvPr>
                <p:cNvSpPr/>
                <p:nvPr/>
              </p:nvSpPr>
              <p:spPr>
                <a:xfrm>
                  <a:off x="7168242" y="1603612"/>
                  <a:ext cx="258261" cy="258261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B65F59B-B1B8-B04E-B41E-C32BC92B97A4}"/>
                    </a:ext>
                  </a:extLst>
                </p:cNvPr>
                <p:cNvSpPr/>
                <p:nvPr/>
              </p:nvSpPr>
              <p:spPr>
                <a:xfrm>
                  <a:off x="7168241" y="5411901"/>
                  <a:ext cx="258261" cy="258261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8FFFA65-9017-6D47-9531-70C66F60F7B0}"/>
                    </a:ext>
                  </a:extLst>
                </p:cNvPr>
                <p:cNvSpPr/>
                <p:nvPr/>
              </p:nvSpPr>
              <p:spPr>
                <a:xfrm>
                  <a:off x="1457523" y="5411900"/>
                  <a:ext cx="258261" cy="258261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6347E6-D9AA-9746-8F0D-0D52A647F540}"/>
                  </a:ext>
                </a:extLst>
              </p:cNvPr>
              <p:cNvSpPr/>
              <p:nvPr/>
            </p:nvSpPr>
            <p:spPr>
              <a:xfrm>
                <a:off x="3503487" y="2698513"/>
                <a:ext cx="934948" cy="96577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60A70E-B5CE-0D48-B348-D86C21A4E690}"/>
                  </a:ext>
                </a:extLst>
              </p:cNvPr>
              <p:cNvSpPr/>
              <p:nvPr/>
            </p:nvSpPr>
            <p:spPr>
              <a:xfrm>
                <a:off x="1602769" y="1732742"/>
                <a:ext cx="934948" cy="96577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71B40D-8B73-6542-AE39-B06017248878}"/>
                </a:ext>
              </a:extLst>
            </p:cNvPr>
            <p:cNvSpPr txBox="1"/>
            <p:nvPr/>
          </p:nvSpPr>
          <p:spPr>
            <a:xfrm>
              <a:off x="1586653" y="5541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FDBA6-B814-EE4D-B509-AAA4F7FCF39B}"/>
                </a:ext>
              </a:extLst>
            </p:cNvPr>
            <p:cNvSpPr txBox="1"/>
            <p:nvPr/>
          </p:nvSpPr>
          <p:spPr>
            <a:xfrm>
              <a:off x="6995685" y="5541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AF9CCD-C447-2745-9F73-762A5FA3FA87}"/>
                </a:ext>
              </a:extLst>
            </p:cNvPr>
            <p:cNvSpPr txBox="1"/>
            <p:nvPr/>
          </p:nvSpPr>
          <p:spPr>
            <a:xfrm>
              <a:off x="7017398" y="1234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437ED5-E0DA-E94E-8927-3E2DAE9E2DF7}"/>
                </a:ext>
              </a:extLst>
            </p:cNvPr>
            <p:cNvSpPr txBox="1"/>
            <p:nvPr/>
          </p:nvSpPr>
          <p:spPr>
            <a:xfrm>
              <a:off x="1566720" y="12577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19B12-DFC1-5243-91CB-5B8AB9DBEB7A}"/>
              </a:ext>
            </a:extLst>
          </p:cNvPr>
          <p:cNvGrpSpPr/>
          <p:nvPr/>
        </p:nvGrpSpPr>
        <p:grpSpPr>
          <a:xfrm>
            <a:off x="786756" y="0"/>
            <a:ext cx="10618488" cy="6858000"/>
            <a:chOff x="786756" y="0"/>
            <a:chExt cx="10618488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47DBC6-108A-1F41-ADB9-8F0B2AB6A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756" y="0"/>
              <a:ext cx="10618488" cy="685800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B040C0-7902-3640-B9BC-D14C47EF025A}"/>
                </a:ext>
              </a:extLst>
            </p:cNvPr>
            <p:cNvSpPr/>
            <p:nvPr/>
          </p:nvSpPr>
          <p:spPr>
            <a:xfrm>
              <a:off x="1257107" y="1428249"/>
              <a:ext cx="258261" cy="2582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EF264F-9FE9-BD41-A0AF-B1B62843EB1B}"/>
                </a:ext>
              </a:extLst>
            </p:cNvPr>
            <p:cNvSpPr/>
            <p:nvPr/>
          </p:nvSpPr>
          <p:spPr>
            <a:xfrm>
              <a:off x="1221617" y="5363501"/>
              <a:ext cx="258261" cy="2582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ABDB1-4E54-FF40-97B6-14759356EF88}"/>
                </a:ext>
              </a:extLst>
            </p:cNvPr>
            <p:cNvSpPr/>
            <p:nvPr/>
          </p:nvSpPr>
          <p:spPr>
            <a:xfrm>
              <a:off x="7210758" y="5363501"/>
              <a:ext cx="284087" cy="2582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F249C8-133D-E547-8CD5-B6A27E1D2780}"/>
                </a:ext>
              </a:extLst>
            </p:cNvPr>
            <p:cNvSpPr/>
            <p:nvPr/>
          </p:nvSpPr>
          <p:spPr>
            <a:xfrm>
              <a:off x="7202513" y="1428248"/>
              <a:ext cx="284087" cy="2582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30541A-8E6C-F74C-AB79-84667D5F9A10}"/>
                </a:ext>
              </a:extLst>
            </p:cNvPr>
            <p:cNvSpPr txBox="1"/>
            <p:nvPr/>
          </p:nvSpPr>
          <p:spPr>
            <a:xfrm>
              <a:off x="1566720" y="12577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7FABED-694F-4342-8E47-90A911D19734}"/>
                </a:ext>
              </a:extLst>
            </p:cNvPr>
            <p:cNvSpPr txBox="1"/>
            <p:nvPr/>
          </p:nvSpPr>
          <p:spPr>
            <a:xfrm>
              <a:off x="7210758" y="1665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3C0163-90C8-2A45-98CC-29D79942F41D}"/>
                </a:ext>
              </a:extLst>
            </p:cNvPr>
            <p:cNvSpPr txBox="1"/>
            <p:nvPr/>
          </p:nvSpPr>
          <p:spPr>
            <a:xfrm>
              <a:off x="1470627" y="56032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A6F88-4F7F-554B-81AC-5882A4A837A7}"/>
                </a:ext>
              </a:extLst>
            </p:cNvPr>
            <p:cNvSpPr txBox="1"/>
            <p:nvPr/>
          </p:nvSpPr>
          <p:spPr>
            <a:xfrm>
              <a:off x="6909072" y="5579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4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 Wandell</dc:creator>
  <cp:lastModifiedBy>Brian A Wandell</cp:lastModifiedBy>
  <cp:revision>4</cp:revision>
  <dcterms:created xsi:type="dcterms:W3CDTF">2020-10-31T22:50:31Z</dcterms:created>
  <dcterms:modified xsi:type="dcterms:W3CDTF">2020-11-01T19:36:02Z</dcterms:modified>
</cp:coreProperties>
</file>