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69" r:id="rId4"/>
    <p:sldId id="267" r:id="rId5"/>
    <p:sldId id="27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EDC6"/>
    <a:srgbClr val="363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91AAB-3A6B-44E6-B31C-DA32C108CC52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86A8E-493E-4E30-AF0F-1DD9489CD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6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https://colab.research.google.com/drive/1CGjZLBEEygCruqcFD9ez-9YERzZecZu-#scrollTo=oX52NqW5J5gs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86A8E-493E-4E30-AF0F-1DD9489CD8C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8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https://modulabs.co.kr/blog/numpy-module-package-library/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86A8E-493E-4E30-AF0F-1DD9489CD8C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59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배열이 서로 다른 길이 </a:t>
            </a:r>
            <a:r>
              <a:rPr lang="en-US" altLang="ko-KR" dirty="0"/>
              <a:t>or </a:t>
            </a:r>
            <a:r>
              <a:rPr lang="ko-KR" altLang="en-US" dirty="0"/>
              <a:t>차원 </a:t>
            </a:r>
            <a:r>
              <a:rPr lang="en-US" altLang="ko-KR" dirty="0"/>
              <a:t>or shape</a:t>
            </a:r>
            <a:r>
              <a:rPr lang="ko-KR" altLang="en-US" dirty="0"/>
              <a:t> 여도 계산 가능함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86A8E-493E-4E30-AF0F-1DD9489CD8C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07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https://www.inflearn.com/course/%EB%8D%B0%EC%9D%B4%ED%84%B0-%EA%B3%BC%ED%95%99-%EB%84%98%ED%8C%8C%EC%9D%B4-%EA%B8%B0%EB%B3%B8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86A8E-493E-4E30-AF0F-1DD9489CD8C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0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0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4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67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6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6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70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6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4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4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26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0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5402DF1-D43A-7663-88FF-954412E2E11C}"/>
              </a:ext>
            </a:extLst>
          </p:cNvPr>
          <p:cNvSpPr txBox="1"/>
          <p:nvPr/>
        </p:nvSpPr>
        <p:spPr>
          <a:xfrm>
            <a:off x="6180430" y="3496111"/>
            <a:ext cx="1495773" cy="552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prstClr val="white">
                    <a:lumMod val="95000"/>
                  </a:prstClr>
                </a:solidFill>
              </a:rPr>
              <a:t>시험 </a:t>
            </a:r>
            <a:r>
              <a:rPr lang="ko-KR" altLang="en-US" sz="900" dirty="0" err="1">
                <a:solidFill>
                  <a:prstClr val="white">
                    <a:lumMod val="95000"/>
                  </a:prstClr>
                </a:solidFill>
              </a:rPr>
              <a:t>준비생</a:t>
            </a:r>
            <a:endParaRPr lang="en-US" altLang="ko-KR" sz="900" dirty="0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고현아</a:t>
            </a:r>
            <a:endParaRPr lang="en-US" altLang="ko-KR" sz="16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6C4B08-B099-B45B-17B6-DB2811A24E25}"/>
              </a:ext>
            </a:extLst>
          </p:cNvPr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algn="ctr">
              <a:defRPr/>
            </a:pPr>
            <a:endParaRPr lang="en-US" altLang="ko-KR" sz="3600" i="1" kern="0" dirty="0">
              <a:ln w="9525">
                <a:noFill/>
              </a:ln>
              <a:solidFill>
                <a:prstClr val="white">
                  <a:lumMod val="9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71450" algn="ctr">
              <a:defRPr/>
            </a:pPr>
            <a:endParaRPr lang="en-US" altLang="ko-KR" sz="3600" i="1" kern="0" dirty="0">
              <a:ln w="9525">
                <a:noFill/>
              </a:ln>
              <a:solidFill>
                <a:prstClr val="white">
                  <a:lumMod val="9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71450" algn="ctr">
              <a:defRPr/>
            </a:pPr>
            <a:r>
              <a:rPr lang="ko-KR" altLang="en-US" sz="3600" i="1" kern="0" dirty="0" err="1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빅데이터분석기사</a:t>
            </a:r>
            <a:r>
              <a:rPr lang="ko-KR" altLang="en-US" sz="36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대비</a:t>
            </a:r>
            <a:endParaRPr lang="en-US" altLang="ko-KR" sz="3600" i="1" kern="0" dirty="0">
              <a:ln w="9525">
                <a:noFill/>
              </a:ln>
              <a:solidFill>
                <a:prstClr val="white">
                  <a:lumMod val="9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71450" algn="ctr">
              <a:defRPr/>
            </a:pPr>
            <a:r>
              <a:rPr lang="ko-KR" altLang="en-US" sz="1000" kern="0" dirty="0">
                <a:solidFill>
                  <a:prstClr val="white">
                    <a:lumMod val="95000"/>
                  </a:prstClr>
                </a:solidFill>
              </a:rPr>
              <a:t>패키지와 모듈</a:t>
            </a:r>
            <a:r>
              <a:rPr lang="en-US" altLang="ko-KR" sz="1000" kern="0" dirty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000" kern="0" dirty="0">
                <a:solidFill>
                  <a:prstClr val="white">
                    <a:lumMod val="95000"/>
                  </a:prstClr>
                </a:solidFill>
              </a:rPr>
              <a:t>배열 간 연산</a:t>
            </a:r>
            <a:endParaRPr lang="ko-KR" altLang="en-US" sz="2400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CB1F7B-2C7E-4FDF-4D58-3640324EA81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96000" y="1643715"/>
            <a:ext cx="0" cy="36000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38A7DDF-A3ED-2361-807B-7AF7A559682D}"/>
              </a:ext>
            </a:extLst>
          </p:cNvPr>
          <p:cNvCxnSpPr>
            <a:cxnSpLocks/>
          </p:cNvCxnSpPr>
          <p:nvPr/>
        </p:nvCxnSpPr>
        <p:spPr>
          <a:xfrm rot="16200000">
            <a:off x="5585959" y="2183714"/>
            <a:ext cx="0" cy="2520000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1B71795-F52C-65A3-32EC-34EC6D7582AF}"/>
              </a:ext>
            </a:extLst>
          </p:cNvPr>
          <p:cNvSpPr/>
          <p:nvPr/>
        </p:nvSpPr>
        <p:spPr>
          <a:xfrm>
            <a:off x="6875918" y="3376601"/>
            <a:ext cx="104798" cy="104798"/>
          </a:xfrm>
          <a:prstGeom prst="ellipse">
            <a:avLst/>
          </a:prstGeom>
          <a:solidFill>
            <a:schemeClr val="bg1"/>
          </a:solidFill>
          <a:ln w="9525">
            <a:solidFill>
              <a:srgbClr val="1BEDC6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4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패키지와 모듈</a:t>
            </a: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800" i="1" kern="0" dirty="0" err="1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파이썬에서의</a:t>
            </a:r>
            <a:r>
              <a:rPr lang="ko-KR" altLang="en-US" sz="8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패키지와 모듈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95BA6F-6A4A-3CA3-276F-2F692A0F6E2F}"/>
              </a:ext>
            </a:extLst>
          </p:cNvPr>
          <p:cNvSpPr/>
          <p:nvPr/>
        </p:nvSpPr>
        <p:spPr>
          <a:xfrm>
            <a:off x="3505200" y="3644900"/>
            <a:ext cx="5791200" cy="1143000"/>
          </a:xfrm>
          <a:prstGeom prst="roundRect">
            <a:avLst/>
          </a:prstGeom>
          <a:noFill/>
          <a:ln w="25400">
            <a:solidFill>
              <a:srgbClr val="1BED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59D1C7-66DB-5747-C54E-E69202E3262E}"/>
              </a:ext>
            </a:extLst>
          </p:cNvPr>
          <p:cNvSpPr txBox="1"/>
          <p:nvPr/>
        </p:nvSpPr>
        <p:spPr>
          <a:xfrm>
            <a:off x="9619258" y="35685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서브 패키지</a:t>
            </a:r>
          </a:p>
        </p:txBody>
      </p:sp>
      <p:pic>
        <p:nvPicPr>
          <p:cNvPr id="1026" name="Picture 2" descr="NumPy 모듈, 패키지, 라이브러리 - 모두의연구소">
            <a:extLst>
              <a:ext uri="{FF2B5EF4-FFF2-40B4-BE49-F238E27FC236}">
                <a16:creationId xmlns:a16="http://schemas.microsoft.com/office/drawing/2014/main" id="{4B5A1C90-3E37-D7F3-346D-2F810EA7C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80" y="1938867"/>
            <a:ext cx="6451040" cy="362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B223EBB-39EC-3A77-38AA-B7B91D207A0B}"/>
              </a:ext>
            </a:extLst>
          </p:cNvPr>
          <p:cNvSpPr/>
          <p:nvPr/>
        </p:nvSpPr>
        <p:spPr>
          <a:xfrm>
            <a:off x="7229831" y="3760801"/>
            <a:ext cx="1241069" cy="1319350"/>
          </a:xfrm>
          <a:prstGeom prst="roundRect">
            <a:avLst/>
          </a:prstGeom>
          <a:noFill/>
          <a:ln w="25400">
            <a:solidFill>
              <a:srgbClr val="1BED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A9E53F-7790-18D7-2F6B-F9128CBF3353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8470900" y="3760801"/>
            <a:ext cx="1148358" cy="659675"/>
          </a:xfrm>
          <a:prstGeom prst="straightConnector1">
            <a:avLst/>
          </a:prstGeom>
          <a:ln w="25400">
            <a:solidFill>
              <a:srgbClr val="1BED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A337F4-1B3F-DF57-C2A8-0B7799403930}"/>
              </a:ext>
            </a:extLst>
          </p:cNvPr>
          <p:cNvCxnSpPr>
            <a:cxnSpLocks/>
          </p:cNvCxnSpPr>
          <p:nvPr/>
        </p:nvCxnSpPr>
        <p:spPr>
          <a:xfrm flipH="1">
            <a:off x="2476500" y="4412897"/>
            <a:ext cx="1337312" cy="7579"/>
          </a:xfrm>
          <a:prstGeom prst="straightConnector1">
            <a:avLst/>
          </a:prstGeom>
          <a:ln w="25400">
            <a:solidFill>
              <a:srgbClr val="1BED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CD82AA-F640-12F0-3C3F-14C1F2EAEB01}"/>
              </a:ext>
            </a:extLst>
          </p:cNvPr>
          <p:cNvSpPr txBox="1"/>
          <p:nvPr/>
        </p:nvSpPr>
        <p:spPr>
          <a:xfrm>
            <a:off x="1434227" y="4203700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전역 변수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, </a:t>
            </a:r>
          </a:p>
          <a:p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클래스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함수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..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428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F1C99C-DBBE-76F8-A41F-34F7563B9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EEF108E-3C48-156F-13C8-41520FFA3393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배열 간의 연산 </a:t>
            </a:r>
            <a:r>
              <a:rPr lang="en-US" altLang="ko-KR" sz="800" i="1" kern="0" dirty="0" err="1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numpy</a:t>
            </a:r>
            <a:r>
              <a:rPr lang="en-US" altLang="ko-KR" sz="8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 err="1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ndarray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8B9DA66F-1A04-3F7B-35CE-4C1F90884E27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66824F-E797-D767-D93D-03776312D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771180"/>
              </p:ext>
            </p:extLst>
          </p:nvPr>
        </p:nvGraphicFramePr>
        <p:xfrm>
          <a:off x="971999" y="1668058"/>
          <a:ext cx="10248000" cy="4110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내부 처리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6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Arr1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[1,2,3]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Arr2 = [5]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[1,2,3]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[5,5,5]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[6,7,8]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6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Arr1 = [[1,4,7]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, [2,5,8]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, [3,6,9]]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Arr2 = [1,0,-1]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[[1,4,7], [2,5,8], [3,6,9]]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[1,0,-1]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[2,4,6]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[3,5,7]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[4,6,8]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359193"/>
                  </a:ext>
                </a:extLst>
              </a:tr>
              <a:tr h="1156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Arr1 = [1,2,3]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arr2- = [[1]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, [0]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, [-1]]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[[1,2,3], [1,2,3], [1,2,3]]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[[1,1,1], [0,0,0], [1,1,1]]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[2,4,6]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[1,2,3]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[0,1,2]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73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84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05F018-C8DE-C170-35FB-6106F861E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920A6B2-0CA0-0562-DFED-833E2D0E59A1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배열 형상 변화</a:t>
            </a: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 err="1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numpy</a:t>
            </a:r>
            <a:r>
              <a:rPr lang="en-US" altLang="ko-KR" sz="8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 err="1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ndarray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3500832-521C-B2AD-DC04-311E487179F6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0948CF-C9B0-7B7C-84C2-C02884BCC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4" y="1690687"/>
            <a:ext cx="6784975" cy="376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66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EEA91-9718-B06A-0BEF-89A79327E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D2F5FFA-756A-5E3D-C95A-82F6E4F2C1D3}"/>
              </a:ext>
            </a:extLst>
          </p:cNvPr>
          <p:cNvSpPr/>
          <p:nvPr/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algn="ctr"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  <a:endParaRPr lang="en-US" altLang="ko-KR" sz="3600" i="1" kern="0" dirty="0">
              <a:ln w="9525">
                <a:noFill/>
              </a:ln>
              <a:solidFill>
                <a:prstClr val="white">
                  <a:lumMod val="9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2496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268</Words>
  <Application>Microsoft Office PowerPoint</Application>
  <PresentationFormat>와이드스크린</PresentationFormat>
  <Paragraphs>50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Hyeona Ko</cp:lastModifiedBy>
  <cp:revision>7</cp:revision>
  <dcterms:created xsi:type="dcterms:W3CDTF">2022-11-22T02:44:33Z</dcterms:created>
  <dcterms:modified xsi:type="dcterms:W3CDTF">2024-11-21T22:47:26Z</dcterms:modified>
</cp:coreProperties>
</file>