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9" r:id="rId4"/>
    <p:sldId id="267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EDC6"/>
    <a:srgbClr val="363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2" autoAdjust="0"/>
    <p:restoredTop sz="94660"/>
  </p:normalViewPr>
  <p:slideViewPr>
    <p:cSldViewPr snapToGrid="0">
      <p:cViewPr varScale="1">
        <p:scale>
          <a:sx n="75" d="100"/>
          <a:sy n="75" d="100"/>
        </p:scale>
        <p:origin x="72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090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5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7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761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6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702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663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647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44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266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0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5402DF1-D43A-7663-88FF-954412E2E11C}"/>
              </a:ext>
            </a:extLst>
          </p:cNvPr>
          <p:cNvSpPr txBox="1"/>
          <p:nvPr/>
        </p:nvSpPr>
        <p:spPr>
          <a:xfrm>
            <a:off x="6180430" y="3496111"/>
            <a:ext cx="1495773" cy="552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prstClr val="white">
                    <a:lumMod val="95000"/>
                  </a:prstClr>
                </a:solidFill>
              </a:rPr>
              <a:t>시험 </a:t>
            </a:r>
            <a:r>
              <a:rPr lang="ko-KR" altLang="en-US" sz="900" dirty="0" err="1">
                <a:solidFill>
                  <a:prstClr val="white">
                    <a:lumMod val="95000"/>
                  </a:prstClr>
                </a:solidFill>
              </a:rPr>
              <a:t>준비생</a:t>
            </a:r>
            <a:endParaRPr lang="en-US" altLang="ko-KR" sz="900" dirty="0">
              <a:solidFill>
                <a:prstClr val="white">
                  <a:lumMod val="9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white">
                    <a:lumMod val="95000"/>
                  </a:prstClr>
                </a:solidFill>
              </a:rPr>
              <a:t>고현아</a:t>
            </a:r>
            <a:endParaRPr lang="en-US" altLang="ko-KR" sz="1600" b="1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0" y="1"/>
            <a:ext cx="12192000" cy="3429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1450" algn="ctr">
              <a:defRPr/>
            </a:pP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1450" algn="ctr">
              <a:defRPr/>
            </a:pPr>
            <a:r>
              <a:rPr lang="ko-KR" altLang="en-US" sz="3600" i="1" kern="0" dirty="0" err="1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빅데이터분석기사</a:t>
            </a:r>
            <a:r>
              <a:rPr lang="ko-KR" altLang="en-US" sz="36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대비</a:t>
            </a: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1450" algn="ctr">
              <a:defRPr/>
            </a:pPr>
            <a:r>
              <a:rPr lang="ko-KR" altLang="en-US" sz="1000" kern="0" dirty="0">
                <a:solidFill>
                  <a:prstClr val="white">
                    <a:lumMod val="95000"/>
                  </a:prstClr>
                </a:solidFill>
              </a:rPr>
              <a:t>데이터 구조</a:t>
            </a:r>
            <a:r>
              <a:rPr lang="en-US" altLang="ko-KR" sz="1000" kern="0" dirty="0">
                <a:solidFill>
                  <a:prstClr val="white">
                    <a:lumMod val="95000"/>
                  </a:prstClr>
                </a:solidFill>
              </a:rPr>
              <a:t>, </a:t>
            </a:r>
            <a:r>
              <a:rPr lang="ko-KR" altLang="en-US" sz="1000" kern="0" dirty="0">
                <a:solidFill>
                  <a:prstClr val="white">
                    <a:lumMod val="95000"/>
                  </a:prstClr>
                </a:solidFill>
              </a:rPr>
              <a:t>데이터 타입</a:t>
            </a:r>
            <a:endParaRPr lang="ko-KR" altLang="en-US" sz="2400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0CB1F7B-2C7E-4FDF-4D58-3640324EA81B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96000" y="1643715"/>
            <a:ext cx="0" cy="3600000"/>
          </a:xfrm>
          <a:prstGeom prst="line">
            <a:avLst/>
          </a:prstGeom>
          <a:ln w="952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E38A7DDF-A3ED-2361-807B-7AF7A559682D}"/>
              </a:ext>
            </a:extLst>
          </p:cNvPr>
          <p:cNvCxnSpPr>
            <a:cxnSpLocks/>
          </p:cNvCxnSpPr>
          <p:nvPr/>
        </p:nvCxnSpPr>
        <p:spPr>
          <a:xfrm rot="16200000">
            <a:off x="5585959" y="2183714"/>
            <a:ext cx="0" cy="2520000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C1B71795-F52C-65A3-32EC-34EC6D7582AF}"/>
              </a:ext>
            </a:extLst>
          </p:cNvPr>
          <p:cNvSpPr/>
          <p:nvPr/>
        </p:nvSpPr>
        <p:spPr>
          <a:xfrm>
            <a:off x="6875918" y="3376601"/>
            <a:ext cx="104798" cy="104798"/>
          </a:xfrm>
          <a:prstGeom prst="ellipse">
            <a:avLst/>
          </a:prstGeom>
          <a:solidFill>
            <a:schemeClr val="bg1"/>
          </a:solidFill>
          <a:ln w="9525">
            <a:solidFill>
              <a:srgbClr val="1BEDC6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4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146C4B08-B099-B45B-17B6-DB2811A24E25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 구조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Series, </a:t>
            </a:r>
            <a:r>
              <a:rPr lang="en-US" altLang="ko-KR" sz="800" i="1" kern="0" dirty="0" err="1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DataFrame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98787C35-4AD1-9E08-7E0D-F68EF6B6384D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54EB484F-298B-6FC5-5B2E-44B42DE45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259" y="1185549"/>
            <a:ext cx="6161483" cy="4877409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095BA6F-6A4A-3CA3-276F-2F692A0F6E2F}"/>
              </a:ext>
            </a:extLst>
          </p:cNvPr>
          <p:cNvSpPr/>
          <p:nvPr/>
        </p:nvSpPr>
        <p:spPr>
          <a:xfrm>
            <a:off x="3505200" y="3644900"/>
            <a:ext cx="5791200" cy="1143000"/>
          </a:xfrm>
          <a:prstGeom prst="roundRect">
            <a:avLst/>
          </a:prstGeom>
          <a:noFill/>
          <a:ln w="25400">
            <a:solidFill>
              <a:srgbClr val="1BED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B223EBB-39EC-3A77-38AA-B7B91D207A0B}"/>
              </a:ext>
            </a:extLst>
          </p:cNvPr>
          <p:cNvSpPr/>
          <p:nvPr/>
        </p:nvSpPr>
        <p:spPr>
          <a:xfrm>
            <a:off x="3505200" y="4919133"/>
            <a:ext cx="5791200" cy="1143000"/>
          </a:xfrm>
          <a:prstGeom prst="roundRect">
            <a:avLst/>
          </a:prstGeom>
          <a:noFill/>
          <a:ln w="25400">
            <a:solidFill>
              <a:srgbClr val="1BED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A9E53F-7790-18D7-2F6B-F9128CBF3353}"/>
              </a:ext>
            </a:extLst>
          </p:cNvPr>
          <p:cNvCxnSpPr>
            <a:stCxn id="17" idx="3"/>
          </p:cNvCxnSpPr>
          <p:nvPr/>
        </p:nvCxnSpPr>
        <p:spPr>
          <a:xfrm flipV="1">
            <a:off x="9296400" y="3945467"/>
            <a:ext cx="609600" cy="270933"/>
          </a:xfrm>
          <a:prstGeom prst="straightConnector1">
            <a:avLst/>
          </a:prstGeom>
          <a:ln w="25400">
            <a:solidFill>
              <a:srgbClr val="1BED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7F9852F-4E27-5260-624D-B21F72A3E80F}"/>
              </a:ext>
            </a:extLst>
          </p:cNvPr>
          <p:cNvCxnSpPr>
            <a:cxnSpLocks/>
          </p:cNvCxnSpPr>
          <p:nvPr/>
        </p:nvCxnSpPr>
        <p:spPr>
          <a:xfrm flipH="1">
            <a:off x="2692400" y="5461000"/>
            <a:ext cx="812800" cy="0"/>
          </a:xfrm>
          <a:prstGeom prst="straightConnector1">
            <a:avLst/>
          </a:prstGeom>
          <a:ln w="25400">
            <a:solidFill>
              <a:srgbClr val="1BEDC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E59D1C7-66DB-5747-C54E-E69202E3262E}"/>
              </a:ext>
            </a:extLst>
          </p:cNvPr>
          <p:cNvSpPr txBox="1"/>
          <p:nvPr/>
        </p:nvSpPr>
        <p:spPr>
          <a:xfrm>
            <a:off x="10025658" y="37608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데이터 프레임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F86958-85D7-D8E4-C1EB-0D45C7293EE1}"/>
              </a:ext>
            </a:extLst>
          </p:cNvPr>
          <p:cNvSpPr txBox="1"/>
          <p:nvPr/>
        </p:nvSpPr>
        <p:spPr>
          <a:xfrm>
            <a:off x="1695579" y="527633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시리즈</a:t>
            </a:r>
          </a:p>
        </p:txBody>
      </p:sp>
    </p:spTree>
    <p:extLst>
      <p:ext uri="{BB962C8B-B14F-4D97-AF65-F5344CB8AC3E}">
        <p14:creationId xmlns:p14="http://schemas.microsoft.com/office/powerpoint/2010/main" val="454289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F1C99C-DBBE-76F8-A41F-34F7563B9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EEF108E-3C48-156F-13C8-41520FFA3393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데이터프레임의 데이터 타입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int,</a:t>
            </a:r>
            <a:r>
              <a:rPr lang="ko-KR" altLang="en-US" sz="8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float, bool, datetime, category, object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8B9DA66F-1A04-3F7B-35CE-4C1F90884E27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66824F-E797-D767-D93D-03776312DE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44366"/>
              </p:ext>
            </p:extLst>
          </p:nvPr>
        </p:nvGraphicFramePr>
        <p:xfrm>
          <a:off x="971999" y="1375958"/>
          <a:ext cx="10248001" cy="4483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6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타입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bg1"/>
                          </a:solidFill>
                        </a:rPr>
                        <a:t>내용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예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2F4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정수형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소수점을 가지지 않은 숫자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0, 1, 2 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float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실수형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소수점 이하 값을 가진 숫자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0.2, 1.4 …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bool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논리형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True, False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날짜와 시간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2024-11-08 24:00:00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category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카테고리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범주형 변수를 가질 경우 사용</a:t>
                      </a: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[‘male’, ‘female’]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359193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BEDC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endParaRPr kumimoji="0" lang="ko-KR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1BEDC6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문자열 또는 위 형식이 아니거나 여러 형식이 섞인 경우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‘2024-01-01’</a:t>
                      </a:r>
                      <a:endParaRPr kumimoji="0" lang="ko-KR" alt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735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842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5F018-C8DE-C170-35FB-6106F861E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2920A6B2-0CA0-0562-DFED-833E2D0E59A1}"/>
              </a:ext>
            </a:extLst>
          </p:cNvPr>
          <p:cNvSpPr/>
          <p:nvPr/>
        </p:nvSpPr>
        <p:spPr>
          <a:xfrm>
            <a:off x="276225" y="197071"/>
            <a:ext cx="11639550" cy="6858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데이터프레임 연산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ko-KR" altLang="en-US" sz="8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행</a:t>
            </a:r>
            <a:r>
              <a:rPr lang="en-US" altLang="ko-KR" sz="8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8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열 추가 및 값 연산</a:t>
            </a:r>
            <a:endParaRPr lang="ko-KR" altLang="en-US" dirty="0">
              <a:solidFill>
                <a:prstClr val="white">
                  <a:lumMod val="95000"/>
                </a:prstClr>
              </a:solidFill>
            </a:endParaRPr>
          </a:p>
        </p:txBody>
      </p:sp>
      <p:cxnSp>
        <p:nvCxnSpPr>
          <p:cNvPr id="121" name="직선 연결선 120">
            <a:extLst>
              <a:ext uri="{FF2B5EF4-FFF2-40B4-BE49-F238E27FC236}">
                <a16:creationId xmlns:a16="http://schemas.microsoft.com/office/drawing/2014/main" id="{53500832-521C-B2AD-DC04-311E487179F6}"/>
              </a:ext>
            </a:extLst>
          </p:cNvPr>
          <p:cNvCxnSpPr>
            <a:cxnSpLocks/>
          </p:cNvCxnSpPr>
          <p:nvPr/>
        </p:nvCxnSpPr>
        <p:spPr>
          <a:xfrm flipV="1">
            <a:off x="276225" y="192308"/>
            <a:ext cx="0" cy="690563"/>
          </a:xfrm>
          <a:prstGeom prst="line">
            <a:avLst/>
          </a:prstGeom>
          <a:ln w="12700">
            <a:solidFill>
              <a:srgbClr val="1BEDC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2CD0EF82-777B-CB7A-880A-FE96A947B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78" y="1133127"/>
            <a:ext cx="8166643" cy="52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6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3B4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EEA91-9718-B06A-0BEF-89A79327E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D2F5FFA-756A-5E3D-C95A-82F6E4F2C1D3}"/>
              </a:ext>
            </a:extLst>
          </p:cNvPr>
          <p:cNvSpPr/>
          <p:nvPr/>
        </p:nvSpPr>
        <p:spPr>
          <a:xfrm>
            <a:off x="0" y="1714500"/>
            <a:ext cx="12192000" cy="3429000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algn="ctr">
              <a:defRPr/>
            </a:pPr>
            <a:r>
              <a:rPr lang="ko-KR" altLang="en-US" sz="3600" i="1" kern="0" dirty="0">
                <a:ln w="9525">
                  <a:noFill/>
                </a:ln>
                <a:solidFill>
                  <a:prstClr val="white">
                    <a:lumMod val="9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감사합니다</a:t>
            </a:r>
            <a:endParaRPr lang="en-US" altLang="ko-KR" sz="3600" i="1" kern="0" dirty="0">
              <a:ln w="9525">
                <a:noFill/>
              </a:ln>
              <a:solidFill>
                <a:prstClr val="white">
                  <a:lumMod val="9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72496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109</Words>
  <Application>Microsoft Office PowerPoint</Application>
  <PresentationFormat>와이드스크린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Hyeona Ko</cp:lastModifiedBy>
  <cp:revision>5</cp:revision>
  <dcterms:created xsi:type="dcterms:W3CDTF">2022-11-22T02:44:33Z</dcterms:created>
  <dcterms:modified xsi:type="dcterms:W3CDTF">2024-11-07T15:09:22Z</dcterms:modified>
</cp:coreProperties>
</file>