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61" r:id="rId7"/>
    <p:sldId id="296" r:id="rId8"/>
    <p:sldId id="289" r:id="rId9"/>
    <p:sldId id="258" r:id="rId10"/>
    <p:sldId id="264" r:id="rId11"/>
    <p:sldId id="262" r:id="rId12"/>
    <p:sldId id="298" r:id="rId13"/>
    <p:sldId id="299" r:id="rId14"/>
    <p:sldId id="275" r:id="rId15"/>
    <p:sldId id="276" r:id="rId1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0066"/>
    <a:srgbClr val="FFFFFF"/>
    <a:srgbClr val="E9E6DF"/>
    <a:srgbClr val="FDE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2" autoAdjust="0"/>
    <p:restoredTop sz="74181" autoAdjust="0"/>
  </p:normalViewPr>
  <p:slideViewPr>
    <p:cSldViewPr snapToGrid="0">
      <p:cViewPr varScale="1">
        <p:scale>
          <a:sx n="66" d="100"/>
          <a:sy n="66" d="100"/>
        </p:scale>
        <p:origin x="90" y="34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56" y="4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4DC2F0-1494-4012-98C6-0C32B96C5883}" type="datetime1">
              <a:rPr lang="ko-KR" altLang="en-US" smtClean="0">
                <a:latin typeface="+mj-ea"/>
                <a:ea typeface="+mj-ea"/>
              </a:rPr>
              <a:t>2024-09-13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577933-6CF4-4A80-8F7D-D574BAC42BBA}" type="datetime1">
              <a:rPr lang="ko-KR" altLang="en-US" smtClean="0"/>
              <a:pPr/>
              <a:t>2024-09-13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75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/>
              <a:t>Fail over: </a:t>
            </a:r>
            <a:r>
              <a:rPr lang="ko-KR" altLang="en-US" noProof="0" dirty="0"/>
              <a:t>선택한 </a:t>
            </a:r>
            <a:r>
              <a:rPr lang="ko-KR" altLang="en-US" noProof="0" dirty="0" err="1"/>
              <a:t>리스너의</a:t>
            </a:r>
            <a:r>
              <a:rPr lang="ko-KR" altLang="en-US" noProof="0" dirty="0"/>
              <a:t> 주소를 이용할 수 없을 경우에 다른 </a:t>
            </a:r>
            <a:r>
              <a:rPr lang="ko-KR" altLang="en-US" noProof="0" dirty="0" err="1"/>
              <a:t>리스너</a:t>
            </a:r>
            <a:r>
              <a:rPr lang="ko-KR" altLang="en-US" noProof="0" dirty="0"/>
              <a:t> 주소를 사용</a:t>
            </a:r>
            <a:endParaRPr lang="en-US" altLang="ko-KR" noProof="0" dirty="0"/>
          </a:p>
          <a:p>
            <a:r>
              <a:rPr lang="ko-KR" altLang="en-US" noProof="0" dirty="0"/>
              <a:t>로드밸런스</a:t>
            </a:r>
            <a:r>
              <a:rPr lang="en-US" altLang="ko-KR" noProof="0" dirty="0"/>
              <a:t>: </a:t>
            </a:r>
            <a:r>
              <a:rPr lang="ko-KR" altLang="en-US" noProof="0" dirty="0"/>
              <a:t>여러 </a:t>
            </a:r>
            <a:r>
              <a:rPr lang="ko-KR" altLang="en-US" noProof="0" dirty="0" err="1"/>
              <a:t>리스너</a:t>
            </a:r>
            <a:r>
              <a:rPr lang="ko-KR" altLang="en-US" noProof="0" dirty="0"/>
              <a:t> 주소 중 하나를 임의 선택하여 사용</a:t>
            </a:r>
            <a:endParaRPr lang="en-US" altLang="ko-KR" noProof="0" dirty="0"/>
          </a:p>
          <a:p>
            <a:endParaRPr lang="en-US" altLang="ko-KR" noProof="0" dirty="0"/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LDAP(Lightweight Directory Access Protocol):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분산 이름 지정과 기타 디렉토리 서비스를 위해 디렉토리 서버에 액세스하는 데 사용되는 보안 네트워크 프로토콜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동일한 프로토콜을 사용하여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UNIX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및 다중 플랫폼 환경에서 이름 지정 서비스를 제공</a:t>
            </a:r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17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09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7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472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142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95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378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/>
              <a:t>복수의 클라이언트로부터 접속을 받을 뿐만 아니라</a:t>
            </a:r>
            <a:r>
              <a:rPr lang="en-US" altLang="ko-KR" noProof="0" dirty="0"/>
              <a:t>, </a:t>
            </a:r>
            <a:r>
              <a:rPr lang="ko-KR" altLang="en-US" noProof="0" dirty="0"/>
              <a:t>여러 </a:t>
            </a:r>
            <a:r>
              <a:rPr lang="en-US" altLang="ko-KR" noProof="0" dirty="0"/>
              <a:t>DB</a:t>
            </a:r>
            <a:r>
              <a:rPr lang="ko-KR" altLang="en-US" noProof="0" dirty="0"/>
              <a:t>로의 접속도 관리해줌</a:t>
            </a:r>
            <a:endParaRPr lang="en-US" altLang="ko-KR" noProof="0" dirty="0"/>
          </a:p>
          <a:p>
            <a:r>
              <a:rPr lang="ko-KR" altLang="en-US" noProof="0" dirty="0"/>
              <a:t>이기종간 서비스를 통해서 오라클 외 </a:t>
            </a:r>
            <a:r>
              <a:rPr lang="en-US" altLang="ko-KR" noProof="0" dirty="0"/>
              <a:t>DB</a:t>
            </a:r>
            <a:r>
              <a:rPr lang="ko-KR" altLang="en-US" noProof="0" dirty="0"/>
              <a:t>소스</a:t>
            </a:r>
            <a:r>
              <a:rPr lang="en-US" altLang="ko-KR" noProof="0" dirty="0"/>
              <a:t>(DB2, MS-SQL)</a:t>
            </a:r>
            <a:r>
              <a:rPr lang="ko-KR" altLang="en-US" noProof="0" dirty="0"/>
              <a:t>에 오라클 인스턴스를 접속 시킬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350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1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19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비교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3943" y="4434840"/>
            <a:ext cx="6843869" cy="1122202"/>
          </a:xfrm>
        </p:spPr>
        <p:txBody>
          <a:bodyPr rtlCol="0"/>
          <a:lstStyle/>
          <a:p>
            <a:pPr rtl="0"/>
            <a:r>
              <a:rPr lang="en-US" altLang="ko-KR" dirty="0"/>
              <a:t>Oracle Database (</a:t>
            </a:r>
            <a:r>
              <a:rPr lang="ko-KR" altLang="en-US" dirty="0" err="1"/>
              <a:t>심화편</a:t>
            </a:r>
            <a:r>
              <a:rPr lang="en-US" altLang="ko-KR" dirty="0"/>
              <a:t>03)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algn="r" rtl="0"/>
            <a:r>
              <a:rPr lang="ko-KR" altLang="en-US" dirty="0"/>
              <a:t>고현아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817B83B-B418-009C-6124-CADBABE2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226" y="607999"/>
            <a:ext cx="8269545" cy="561368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dirty="0"/>
              <a:t>Naming Methods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CEE6EAE-4331-A647-9A3B-0CF503022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727873"/>
              </p:ext>
            </p:extLst>
          </p:nvPr>
        </p:nvGraphicFramePr>
        <p:xfrm>
          <a:off x="1096727" y="1764694"/>
          <a:ext cx="9998545" cy="43857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9709">
                  <a:extLst>
                    <a:ext uri="{9D8B030D-6E8A-4147-A177-3AD203B41FA5}">
                      <a16:colId xmlns:a16="http://schemas.microsoft.com/office/drawing/2014/main" val="3306563906"/>
                    </a:ext>
                  </a:extLst>
                </a:gridCol>
                <a:gridCol w="3942993">
                  <a:extLst>
                    <a:ext uri="{9D8B030D-6E8A-4147-A177-3AD203B41FA5}">
                      <a16:colId xmlns:a16="http://schemas.microsoft.com/office/drawing/2014/main" val="998874929"/>
                    </a:ext>
                  </a:extLst>
                </a:gridCol>
                <a:gridCol w="1364342">
                  <a:extLst>
                    <a:ext uri="{9D8B030D-6E8A-4147-A177-3AD203B41FA5}">
                      <a16:colId xmlns:a16="http://schemas.microsoft.com/office/drawing/2014/main" val="2782375331"/>
                    </a:ext>
                  </a:extLst>
                </a:gridCol>
                <a:gridCol w="1407886">
                  <a:extLst>
                    <a:ext uri="{9D8B030D-6E8A-4147-A177-3AD203B41FA5}">
                      <a16:colId xmlns:a16="http://schemas.microsoft.com/office/drawing/2014/main" val="53701242"/>
                    </a:ext>
                  </a:extLst>
                </a:gridCol>
                <a:gridCol w="1283615">
                  <a:extLst>
                    <a:ext uri="{9D8B030D-6E8A-4147-A177-3AD203B41FA5}">
                      <a16:colId xmlns:a16="http://schemas.microsoft.com/office/drawing/2014/main" val="1822345942"/>
                    </a:ext>
                  </a:extLst>
                </a:gridCol>
              </a:tblGrid>
              <a:tr h="528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Fail over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로드밸런스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08063"/>
                  </a:ext>
                </a:extLst>
              </a:tr>
              <a:tr h="8488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간이접속 네이밍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호스트명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리스너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포트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DB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서비스명 사용</a:t>
                      </a:r>
                      <a:endParaRPr lang="en-US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클라이언트측에서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아무것도 구성할 필요 없음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Ex)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@hostname:</a:t>
                      </a:r>
                      <a:r>
                        <a:rPr lang="ko-KR" alt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리스너포트번호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/DB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TCP/IP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126907"/>
                  </a:ext>
                </a:extLst>
              </a:tr>
              <a:tr h="8488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로컬 네이밍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클라이언트측 </a:t>
                      </a:r>
                      <a:r>
                        <a:rPr lang="en-US" altLang="ko-KR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tnsnames.ora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접속 정보를 사용</a:t>
                      </a:r>
                      <a:endParaRPr lang="en-US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Ex)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@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파일에서 설정한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764722"/>
                  </a:ext>
                </a:extLst>
              </a:tr>
              <a:tr h="8488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디렉토리 네이밍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LDAP(Lightweight Directory Access Protocol)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디렉토리 서버에서 관리하는 접속 정보를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3970849"/>
                  </a:ext>
                </a:extLst>
              </a:tr>
              <a:tr h="8488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 네이밍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NIS(Network Information Service)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등에서 제공되는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외부 서비스에서 관리하는 접속 정보를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6684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22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25" y="3031015"/>
            <a:ext cx="5111750" cy="795969"/>
          </a:xfrm>
        </p:spPr>
        <p:txBody>
          <a:bodyPr rtlCol="0">
            <a:noAutofit/>
          </a:bodyPr>
          <a:lstStyle/>
          <a:p>
            <a:pPr algn="ctr" rtl="0"/>
            <a:r>
              <a:rPr lang="en-US" altLang="ko-KR" sz="4400" dirty="0"/>
              <a:t>Q&amp;A</a:t>
            </a:r>
            <a:endParaRPr lang="ko-KR" altLang="en-US" sz="4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9562" y="3116064"/>
            <a:ext cx="4179570" cy="625871"/>
          </a:xfrm>
        </p:spPr>
        <p:txBody>
          <a:bodyPr rtlCol="0"/>
          <a:lstStyle/>
          <a:p>
            <a:pPr rtl="0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838407"/>
            <a:ext cx="3171825" cy="1325563"/>
          </a:xfrm>
        </p:spPr>
        <p:txBody>
          <a:bodyPr rtlCol="0"/>
          <a:lstStyle/>
          <a:p>
            <a:pPr rtl="0"/>
            <a:r>
              <a:rPr lang="ko-KR" altLang="en-US" b="1" dirty="0"/>
              <a:t>주제와 목표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569029"/>
            <a:ext cx="3354615" cy="29464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 오라클 데이터베이스 시스템</a:t>
            </a:r>
            <a:r>
              <a:rPr lang="en-US" altLang="ko-KR" dirty="0"/>
              <a:t>(12c)</a:t>
            </a:r>
            <a:r>
              <a:rPr lang="ko-KR" altLang="en-US" dirty="0"/>
              <a:t>의 서버</a:t>
            </a:r>
            <a:r>
              <a:rPr lang="en-US" altLang="ko-KR" dirty="0"/>
              <a:t>(</a:t>
            </a:r>
            <a:r>
              <a:rPr lang="ko-KR" altLang="en-US" dirty="0"/>
              <a:t>전용</a:t>
            </a:r>
            <a:r>
              <a:rPr lang="en-US" altLang="ko-KR" dirty="0"/>
              <a:t>, </a:t>
            </a:r>
            <a:r>
              <a:rPr lang="ko-KR" altLang="en-US" dirty="0"/>
              <a:t>공유</a:t>
            </a:r>
            <a:r>
              <a:rPr lang="en-US" altLang="ko-KR" dirty="0"/>
              <a:t>) </a:t>
            </a:r>
            <a:r>
              <a:rPr lang="ko-KR" altLang="en-US" dirty="0"/>
              <a:t>구성</a:t>
            </a:r>
            <a:r>
              <a:rPr lang="en-US" altLang="ko-KR" dirty="0"/>
              <a:t>, </a:t>
            </a:r>
            <a:r>
              <a:rPr lang="ko-KR" altLang="en-US" dirty="0"/>
              <a:t>네트워크 구성에</a:t>
            </a:r>
            <a:r>
              <a:rPr lang="en-US" altLang="ko-KR" dirty="0"/>
              <a:t> </a:t>
            </a:r>
            <a:r>
              <a:rPr lang="ko-KR" altLang="en-US" dirty="0"/>
              <a:t>대하여 설명합니다</a:t>
            </a:r>
            <a:r>
              <a:rPr lang="en-US" altLang="ko-KR" dirty="0"/>
              <a:t>.</a:t>
            </a:r>
          </a:p>
          <a:p>
            <a:pPr rtl="0"/>
            <a:r>
              <a:rPr lang="en-US" altLang="ko-KR" dirty="0"/>
              <a:t>1. Oracle Net </a:t>
            </a:r>
            <a:r>
              <a:rPr lang="ko-KR" altLang="en-US" dirty="0"/>
              <a:t>개요</a:t>
            </a:r>
            <a:endParaRPr lang="en-US" altLang="ko-KR" dirty="0"/>
          </a:p>
          <a:p>
            <a:pPr rtl="0"/>
            <a:r>
              <a:rPr lang="en-US" altLang="ko-KR" dirty="0"/>
              <a:t>2. </a:t>
            </a:r>
            <a:r>
              <a:rPr lang="ko-KR" altLang="en-US" dirty="0"/>
              <a:t>서버측 </a:t>
            </a:r>
            <a:r>
              <a:rPr lang="en-US" altLang="ko-KR" dirty="0"/>
              <a:t>Oracle Net </a:t>
            </a:r>
            <a:r>
              <a:rPr lang="ko-KR" altLang="en-US" dirty="0"/>
              <a:t>설정</a:t>
            </a:r>
            <a:endParaRPr lang="en-US" altLang="ko-KR" dirty="0"/>
          </a:p>
          <a:p>
            <a:pPr rtl="0"/>
            <a:r>
              <a:rPr lang="en-US" altLang="ko-KR" dirty="0"/>
              <a:t>3. </a:t>
            </a:r>
            <a:r>
              <a:rPr lang="ko-KR" altLang="en-US" dirty="0"/>
              <a:t>클라이언트측 </a:t>
            </a:r>
            <a:r>
              <a:rPr lang="en-US" altLang="ko-KR" dirty="0"/>
              <a:t>Oracle Net </a:t>
            </a:r>
            <a:r>
              <a:rPr lang="ko-KR" altLang="en-US" dirty="0"/>
              <a:t>설정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/>
              <a:t>2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Oracle Net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altLang="en-US" dirty="0" err="1"/>
              <a:t>리스너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en-US" altLang="ko-KR" dirty="0"/>
              <a:t>3. </a:t>
            </a:r>
            <a:r>
              <a:rPr lang="ko-KR" altLang="en-US" dirty="0"/>
              <a:t>네이밍 메소드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en-US" altLang="ko-KR" dirty="0"/>
              <a:t>Oracle</a:t>
            </a:r>
            <a:r>
              <a:rPr lang="ko-KR" altLang="en-US" dirty="0"/>
              <a:t> </a:t>
            </a:r>
            <a:r>
              <a:rPr lang="en-US" altLang="ko-KR" dirty="0"/>
              <a:t>Net</a:t>
            </a:r>
            <a:r>
              <a:rPr lang="ko-KR" altLang="en-US" dirty="0"/>
              <a:t> 개요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 rtlCol="0"/>
          <a:lstStyle/>
          <a:p>
            <a:pPr rtl="0"/>
            <a:r>
              <a:rPr lang="en-US" altLang="ko-KR" dirty="0"/>
              <a:t>[</a:t>
            </a:r>
            <a:r>
              <a:rPr lang="ko-KR" altLang="en-US" dirty="0"/>
              <a:t>서버측</a:t>
            </a:r>
            <a:r>
              <a:rPr lang="en-US" altLang="ko-KR" dirty="0"/>
              <a:t>] </a:t>
            </a:r>
            <a:r>
              <a:rPr lang="ko-KR" altLang="en-US" dirty="0" err="1"/>
              <a:t>리스너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r>
              <a:rPr lang="en-US" altLang="ko-KR" dirty="0"/>
              <a:t>[</a:t>
            </a:r>
            <a:r>
              <a:rPr lang="ko-KR" altLang="en-US" dirty="0"/>
              <a:t>클라이언트측</a:t>
            </a:r>
            <a:r>
              <a:rPr lang="en-US" altLang="ko-KR" dirty="0"/>
              <a:t>] </a:t>
            </a:r>
            <a:r>
              <a:rPr lang="ko-KR" altLang="en-US" dirty="0"/>
              <a:t>네이밍 메소드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질의응답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US" altLang="ko-KR" dirty="0"/>
              <a:t>Oracle</a:t>
            </a:r>
            <a:r>
              <a:rPr lang="ko-KR" altLang="en-US" dirty="0"/>
              <a:t> </a:t>
            </a:r>
            <a:r>
              <a:rPr lang="en-US" altLang="ko-KR" dirty="0"/>
              <a:t>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27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5</a:t>
            </a:fld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17F1AB-7E17-1AC5-D124-A0AFD21B7A5A}"/>
              </a:ext>
            </a:extLst>
          </p:cNvPr>
          <p:cNvSpPr txBox="1"/>
          <p:nvPr/>
        </p:nvSpPr>
        <p:spPr>
          <a:xfrm>
            <a:off x="1596842" y="2277546"/>
            <a:ext cx="89983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접속에 필요한 기능을 제공하는 서비스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리스너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Oracle Net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구성 요소를 포괄하는 총칭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Oracle Net: </a:t>
            </a: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접속에 필요한 정보를 구성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경로 확정하고 접속을 유지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리스너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클라이언트의 접속을 조정하는 역할의 프로세스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9090F0-81BD-0B3A-84AB-33DB5854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29468"/>
            <a:ext cx="8421688" cy="1325563"/>
          </a:xfrm>
        </p:spPr>
        <p:txBody>
          <a:bodyPr rtlCol="0" anchor="ctr"/>
          <a:lstStyle/>
          <a:p>
            <a:pPr algn="ctr" rtl="0"/>
            <a:r>
              <a:rPr lang="en-US" altLang="ko-KR" dirty="0"/>
              <a:t>Oracle net services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ko-KR" altLang="en-US" dirty="0" err="1"/>
              <a:t>리스너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7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6DC60A-790C-DA6C-FC52-0B9413BA4009}"/>
              </a:ext>
            </a:extLst>
          </p:cNvPr>
          <p:cNvSpPr/>
          <p:nvPr/>
        </p:nvSpPr>
        <p:spPr>
          <a:xfrm>
            <a:off x="851981" y="1770433"/>
            <a:ext cx="10488038" cy="424126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CBA4CD-0306-78AE-F1C0-9394E68ABEE9}"/>
              </a:ext>
            </a:extLst>
          </p:cNvPr>
          <p:cNvSpPr/>
          <p:nvPr/>
        </p:nvSpPr>
        <p:spPr>
          <a:xfrm>
            <a:off x="7872710" y="2936047"/>
            <a:ext cx="2619823" cy="18101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DB        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AAE89C-070C-EEA9-A7A6-93F995BA96B5}"/>
              </a:ext>
            </a:extLst>
          </p:cNvPr>
          <p:cNvSpPr/>
          <p:nvPr/>
        </p:nvSpPr>
        <p:spPr>
          <a:xfrm>
            <a:off x="1420238" y="2188724"/>
            <a:ext cx="2815685" cy="238173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0A4530-5012-9C55-5542-AE29C84FA1D1}"/>
              </a:ext>
            </a:extLst>
          </p:cNvPr>
          <p:cNvSpPr/>
          <p:nvPr/>
        </p:nvSpPr>
        <p:spPr>
          <a:xfrm>
            <a:off x="4804180" y="2032000"/>
            <a:ext cx="5967582" cy="36576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2FBAE8-59C2-2384-FB4B-C39FF6B30EE2}"/>
              </a:ext>
            </a:extLst>
          </p:cNvPr>
          <p:cNvSpPr/>
          <p:nvPr/>
        </p:nvSpPr>
        <p:spPr>
          <a:xfrm>
            <a:off x="2150499" y="3240847"/>
            <a:ext cx="1747022" cy="6793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61DBE7-E3F5-72E7-CB26-E40F851AA2B0}"/>
              </a:ext>
            </a:extLst>
          </p:cNvPr>
          <p:cNvSpPr/>
          <p:nvPr/>
        </p:nvSpPr>
        <p:spPr>
          <a:xfrm>
            <a:off x="1998099" y="3088447"/>
            <a:ext cx="1747022" cy="6793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628A13-5637-544F-9BAD-D08E451D37DA}"/>
              </a:ext>
            </a:extLst>
          </p:cNvPr>
          <p:cNvSpPr/>
          <p:nvPr/>
        </p:nvSpPr>
        <p:spPr>
          <a:xfrm>
            <a:off x="1845699" y="2936047"/>
            <a:ext cx="1747022" cy="6793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 프로세스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D9B718-A87A-E484-A9F0-101EDE19D4E6}"/>
              </a:ext>
            </a:extLst>
          </p:cNvPr>
          <p:cNvSpPr/>
          <p:nvPr/>
        </p:nvSpPr>
        <p:spPr>
          <a:xfrm>
            <a:off x="5278174" y="2733941"/>
            <a:ext cx="1715311" cy="826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리스너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F388738-C9F8-A58C-B7DE-5331B8B27B76}"/>
              </a:ext>
            </a:extLst>
          </p:cNvPr>
          <p:cNvGrpSpPr/>
          <p:nvPr/>
        </p:nvGrpSpPr>
        <p:grpSpPr>
          <a:xfrm>
            <a:off x="5436742" y="4147285"/>
            <a:ext cx="1715311" cy="904514"/>
            <a:chOff x="5453974" y="3103282"/>
            <a:chExt cx="1715311" cy="90451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5C18590-D218-8C77-03EB-A84E38AADFAC}"/>
                </a:ext>
              </a:extLst>
            </p:cNvPr>
            <p:cNvSpPr/>
            <p:nvPr/>
          </p:nvSpPr>
          <p:spPr>
            <a:xfrm>
              <a:off x="5453974" y="3180946"/>
              <a:ext cx="1715311" cy="8268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862649-1534-62C5-719D-7C4CAA08029F}"/>
                </a:ext>
              </a:extLst>
            </p:cNvPr>
            <p:cNvSpPr txBox="1"/>
            <p:nvPr/>
          </p:nvSpPr>
          <p:spPr>
            <a:xfrm>
              <a:off x="6725028" y="310328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22D0E5-BBCB-2B6B-040A-9798847DDBD4}"/>
              </a:ext>
            </a:extLst>
          </p:cNvPr>
          <p:cNvSpPr/>
          <p:nvPr/>
        </p:nvSpPr>
        <p:spPr>
          <a:xfrm>
            <a:off x="5284342" y="4072549"/>
            <a:ext cx="1715311" cy="826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프로세스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4F3471D-CF7D-C7B4-A91E-00D42BD08E63}"/>
              </a:ext>
            </a:extLst>
          </p:cNvPr>
          <p:cNvSpPr/>
          <p:nvPr/>
        </p:nvSpPr>
        <p:spPr>
          <a:xfrm>
            <a:off x="8132236" y="3147366"/>
            <a:ext cx="1261561" cy="120184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187B5E-1B4E-8A74-0691-5153824FD9FF}"/>
              </a:ext>
            </a:extLst>
          </p:cNvPr>
          <p:cNvSpPr txBox="1"/>
          <p:nvPr/>
        </p:nvSpPr>
        <p:spPr>
          <a:xfrm>
            <a:off x="8202658" y="36154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010821A-9B64-4D81-5459-11EB6B6FC94E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2824997" y="3615444"/>
            <a:ext cx="2459345" cy="8705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0A58B38-F5F6-AE18-0840-8B40E0B5DF8A}"/>
              </a:ext>
            </a:extLst>
          </p:cNvPr>
          <p:cNvCxnSpPr>
            <a:cxnSpLocks/>
            <a:stCxn id="28" idx="3"/>
            <a:endCxn id="31" idx="2"/>
          </p:cNvCxnSpPr>
          <p:nvPr/>
        </p:nvCxnSpPr>
        <p:spPr>
          <a:xfrm flipV="1">
            <a:off x="6999653" y="3748287"/>
            <a:ext cx="1132583" cy="737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79E9CD-F1F5-2B04-FA0D-FF28DC9F46AA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3592721" y="3147366"/>
            <a:ext cx="1685453" cy="12838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90779C-B7C1-0AEE-A13E-729B57D4BE73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>
            <a:off x="6135830" y="3560791"/>
            <a:ext cx="6168" cy="51175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3990940F-243F-DC0D-FBBD-6B88CB10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29468"/>
            <a:ext cx="8421688" cy="1325563"/>
          </a:xfrm>
        </p:spPr>
        <p:txBody>
          <a:bodyPr rtlCol="0" anchor="ctr"/>
          <a:lstStyle/>
          <a:p>
            <a:pPr algn="ctr" rtl="0"/>
            <a:r>
              <a:rPr lang="en-US" altLang="ko-KR" dirty="0"/>
              <a:t>Oracle net listener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03A813-00A3-F5EC-099D-6D12FA98690D}"/>
              </a:ext>
            </a:extLst>
          </p:cNvPr>
          <p:cNvSpPr/>
          <p:nvPr/>
        </p:nvSpPr>
        <p:spPr>
          <a:xfrm>
            <a:off x="851981" y="1770433"/>
            <a:ext cx="10488038" cy="424126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D59041-7230-2A80-CB2E-A976F6668CD1}"/>
              </a:ext>
            </a:extLst>
          </p:cNvPr>
          <p:cNvSpPr/>
          <p:nvPr/>
        </p:nvSpPr>
        <p:spPr>
          <a:xfrm>
            <a:off x="6255656" y="2032000"/>
            <a:ext cx="4516105" cy="36576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32CA72-8A55-A17B-C0FB-03ADC170A65D}"/>
              </a:ext>
            </a:extLst>
          </p:cNvPr>
          <p:cNvSpPr/>
          <p:nvPr/>
        </p:nvSpPr>
        <p:spPr>
          <a:xfrm>
            <a:off x="1420239" y="2032000"/>
            <a:ext cx="4516105" cy="36576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73DCD16-2B1F-13E9-AEF1-9754001E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29468"/>
            <a:ext cx="8421688" cy="1325563"/>
          </a:xfrm>
        </p:spPr>
        <p:txBody>
          <a:bodyPr rtlCol="0" anchor="ctr"/>
          <a:lstStyle/>
          <a:p>
            <a:pPr algn="ctr" rtl="0"/>
            <a:r>
              <a:rPr lang="en-US" altLang="ko-KR" dirty="0"/>
              <a:t>Oracle net </a:t>
            </a:r>
            <a:r>
              <a:rPr lang="ko-KR" altLang="en-US" dirty="0"/>
              <a:t>구성 파일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4CC49-26B5-0C09-9F1A-2680A241D8E7}"/>
              </a:ext>
            </a:extLst>
          </p:cNvPr>
          <p:cNvSpPr txBox="1"/>
          <p:nvPr/>
        </p:nvSpPr>
        <p:spPr>
          <a:xfrm>
            <a:off x="1778000" y="2782669"/>
            <a:ext cx="312782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tnsnames.ora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로컬 네이밍 사용시의 구성 파일</a:t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sqlnet.ora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네이밍 메소드 우선순위 등 프로필 구성 파일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B06113-C19A-D5C3-E28A-8E7B34D41511}"/>
              </a:ext>
            </a:extLst>
          </p:cNvPr>
          <p:cNvSpPr txBox="1"/>
          <p:nvPr/>
        </p:nvSpPr>
        <p:spPr>
          <a:xfrm>
            <a:off x="6691084" y="2781883"/>
            <a:ext cx="361576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Listener.ora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리스너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 파일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리스너명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리스너주소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tnsnames.ora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로컬 네이밍 사용시의 구성 파일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sqlnet.ora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네이밍 메소드 우선순위 등 프로필 구성 파일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ko-KR" altLang="en-US" dirty="0"/>
              <a:t>네이밍 메소드</a:t>
            </a:r>
          </a:p>
        </p:txBody>
      </p:sp>
    </p:spTree>
    <p:extLst>
      <p:ext uri="{BB962C8B-B14F-4D97-AF65-F5344CB8AC3E}">
        <p14:creationId xmlns:p14="http://schemas.microsoft.com/office/powerpoint/2010/main" val="2980434711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9_TF56180624_Win32" id="{6015578C-7D5D-4D9F-B4C9-62F8FE79A225}" vid="{1D77FD14-6D0D-4F01-A4B4-6681689BE31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1588</TotalTime>
  <Words>412</Words>
  <Application>Microsoft Office PowerPoint</Application>
  <PresentationFormat>와이드스크린</PresentationFormat>
  <Paragraphs>151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모노라인</vt:lpstr>
      <vt:lpstr>Oracle Database (심화편03)</vt:lpstr>
      <vt:lpstr>주제와 목표</vt:lpstr>
      <vt:lpstr>목차</vt:lpstr>
      <vt:lpstr>Oracle net</vt:lpstr>
      <vt:lpstr>Oracle net services</vt:lpstr>
      <vt:lpstr>리스너</vt:lpstr>
      <vt:lpstr>Oracle net listener</vt:lpstr>
      <vt:lpstr>Oracle net 구성 파일</vt:lpstr>
      <vt:lpstr>네이밍 메소드</vt:lpstr>
      <vt:lpstr>Naming Methods</vt:lpstr>
      <vt:lpstr>Q&amp;A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Hyeona Ko</dc:creator>
  <cp:lastModifiedBy>Hyeona Ko</cp:lastModifiedBy>
  <cp:revision>34</cp:revision>
  <dcterms:created xsi:type="dcterms:W3CDTF">2024-07-03T03:59:31Z</dcterms:created>
  <dcterms:modified xsi:type="dcterms:W3CDTF">2024-09-13T15:34:19Z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