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7A3698-3DFD-4EAF-B40B-A8818F782D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HomelessTableau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C2ED55-DD23-4002-BEFF-4026A7FCDB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12/5/24 4:09:13 PM MST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0" name="slide10">
            <a:extLst>
              <a:ext uri="{FF2B5EF4-FFF2-40B4-BE49-F238E27FC236}">
                <a16:creationId xmlns:a16="http://schemas.microsoft.com/office/drawing/2014/main" id="{582CED9C-DFC6-41E9-9232-3A4416FD3C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1" name="slide11">
            <a:extLst>
              <a:ext uri="{FF2B5EF4-FFF2-40B4-BE49-F238E27FC236}">
                <a16:creationId xmlns:a16="http://schemas.microsoft.com/office/drawing/2014/main" id="{3BB7F21C-37BE-4FD7-A912-4FE5D447B1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2" name="slide12">
            <a:extLst>
              <a:ext uri="{FF2B5EF4-FFF2-40B4-BE49-F238E27FC236}">
                <a16:creationId xmlns:a16="http://schemas.microsoft.com/office/drawing/2014/main" id="{1F080314-F803-4145-9558-73CB6E66BE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9C78E3FB-AB4B-48C3-8D1F-0E55C3DB08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195983A1-498B-46AA-816B-A7BD0BA90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B82BED6C-6D0C-458D-9158-FFA82347D8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5" name="slide5">
            <a:extLst>
              <a:ext uri="{FF2B5EF4-FFF2-40B4-BE49-F238E27FC236}">
                <a16:creationId xmlns:a16="http://schemas.microsoft.com/office/drawing/2014/main" id="{1BB9FA0A-4DE6-4995-B42F-17D03CB5CA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ED8FE8BC-5EE6-4972-A481-D2A2C648AB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7" name="slide7">
            <a:extLst>
              <a:ext uri="{FF2B5EF4-FFF2-40B4-BE49-F238E27FC236}">
                <a16:creationId xmlns:a16="http://schemas.microsoft.com/office/drawing/2014/main" id="{159DD8F0-D02B-463F-866B-4C77B86FAF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D250A8A4-B996-4AF7-A679-18445F68A8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9" name="slide9">
            <a:extLst>
              <a:ext uri="{FF2B5EF4-FFF2-40B4-BE49-F238E27FC236}">
                <a16:creationId xmlns:a16="http://schemas.microsoft.com/office/drawing/2014/main" id="{609CD967-7BC4-46A5-9DD1-2C8520EDA5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2024-12-05T23:09:14Z</dcterms:created>
  <dcterms:modified xsi:type="dcterms:W3CDTF">2024-12-05T23:09:14Z</dcterms:modified>
</cp:coreProperties>
</file>