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79" r:id="rId3"/>
    <p:sldId id="280" r:id="rId4"/>
    <p:sldId id="281" r:id="rId5"/>
    <p:sldId id="282" r:id="rId6"/>
    <p:sldId id="286" r:id="rId7"/>
    <p:sldId id="293" r:id="rId8"/>
    <p:sldId id="294" r:id="rId9"/>
    <p:sldId id="295" r:id="rId10"/>
    <p:sldId id="290" r:id="rId11"/>
    <p:sldId id="28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70"/>
    <a:srgbClr val="00385F"/>
    <a:srgbClr val="8E1B48"/>
    <a:srgbClr val="A78EC2"/>
    <a:srgbClr val="5F5B93"/>
    <a:srgbClr val="657280"/>
    <a:srgbClr val="CF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0069C-58A3-4F63-84BB-B107F39BCDA2}" v="3266" dt="2024-03-23T21:12:16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75163" autoAdjust="0"/>
  </p:normalViewPr>
  <p:slideViewPr>
    <p:cSldViewPr showGuides="1">
      <p:cViewPr>
        <p:scale>
          <a:sx n="62" d="100"/>
          <a:sy n="62" d="100"/>
        </p:scale>
        <p:origin x="1459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egmeth" userId="c2c33c4eda825610" providerId="LiveId" clId="{F654A5ED-C512-4E54-9F4E-551B306D6C59}"/>
    <pc:docChg chg="undo custSel addSld delSld modSld delMainMaster">
      <pc:chgData name="Lukas Wegmeth" userId="c2c33c4eda825610" providerId="LiveId" clId="{F654A5ED-C512-4E54-9F4E-551B306D6C59}" dt="2023-09-04T13:10:52.387" v="3282" actId="20577"/>
      <pc:docMkLst>
        <pc:docMk/>
      </pc:docMkLst>
      <pc:sldChg chg="modSp add del mod">
        <pc:chgData name="Lukas Wegmeth" userId="c2c33c4eda825610" providerId="LiveId" clId="{F654A5ED-C512-4E54-9F4E-551B306D6C59}" dt="2023-08-31T11:10:20.366" v="2121" actId="47"/>
        <pc:sldMkLst>
          <pc:docMk/>
          <pc:sldMk cId="0" sldId="256"/>
        </pc:sldMkLst>
        <pc:spChg chg="mod">
          <ac:chgData name="Lukas Wegmeth" userId="c2c33c4eda825610" providerId="LiveId" clId="{F654A5ED-C512-4E54-9F4E-551B306D6C59}" dt="2023-08-31T11:10:10.664" v="2120" actId="1076"/>
          <ac:spMkLst>
            <pc:docMk/>
            <pc:sldMk cId="0" sldId="256"/>
            <ac:spMk id="370" creationId="{00000000-0000-0000-0000-000000000000}"/>
          </ac:spMkLst>
        </pc:spChg>
      </pc:sldChg>
      <pc:sldChg chg="addSp delSp modSp mod addAnim delAnim modAnim">
        <pc:chgData name="Lukas Wegmeth" userId="c2c33c4eda825610" providerId="LiveId" clId="{F654A5ED-C512-4E54-9F4E-551B306D6C59}" dt="2023-08-30T12:44:16.363" v="1362"/>
        <pc:sldMkLst>
          <pc:docMk/>
          <pc:sldMk cId="3426147017" sldId="257"/>
        </pc:sldMkLst>
        <pc:spChg chg="add mod">
          <ac:chgData name="Lukas Wegmeth" userId="c2c33c4eda825610" providerId="LiveId" clId="{F654A5ED-C512-4E54-9F4E-551B306D6C59}" dt="2023-08-30T12:08:45.935" v="662" actId="6549"/>
          <ac:spMkLst>
            <pc:docMk/>
            <pc:sldMk cId="3426147017" sldId="257"/>
            <ac:spMk id="2" creationId="{305A0BDE-4ABB-5199-7D1C-8CFE83313128}"/>
          </ac:spMkLst>
        </pc:spChg>
        <pc:spChg chg="add del mod">
          <ac:chgData name="Lukas Wegmeth" userId="c2c33c4eda825610" providerId="LiveId" clId="{F654A5ED-C512-4E54-9F4E-551B306D6C59}" dt="2023-08-30T11:47:30.527" v="210" actId="478"/>
          <ac:spMkLst>
            <pc:docMk/>
            <pc:sldMk cId="3426147017" sldId="257"/>
            <ac:spMk id="3" creationId="{691E268B-B6B4-0A51-BCC0-F4EEE37A445C}"/>
          </ac:spMkLst>
        </pc:spChg>
        <pc:spChg chg="add mod">
          <ac:chgData name="Lukas Wegmeth" userId="c2c33c4eda825610" providerId="LiveId" clId="{F654A5ED-C512-4E54-9F4E-551B306D6C59}" dt="2023-08-30T12:07:34.479" v="617" actId="1035"/>
          <ac:spMkLst>
            <pc:docMk/>
            <pc:sldMk cId="3426147017" sldId="257"/>
            <ac:spMk id="4" creationId="{5607C887-3A9E-2A6D-E1E1-47E89E694296}"/>
          </ac:spMkLst>
        </pc:spChg>
        <pc:spChg chg="add del mod">
          <ac:chgData name="Lukas Wegmeth" userId="c2c33c4eda825610" providerId="LiveId" clId="{F654A5ED-C512-4E54-9F4E-551B306D6C59}" dt="2023-08-30T12:03:28.150" v="516" actId="478"/>
          <ac:spMkLst>
            <pc:docMk/>
            <pc:sldMk cId="3426147017" sldId="257"/>
            <ac:spMk id="5" creationId="{E3968B0E-BDBB-375F-1E6B-132C2D7E9076}"/>
          </ac:spMkLst>
        </pc:spChg>
        <pc:spChg chg="add del mod">
          <ac:chgData name="Lukas Wegmeth" userId="c2c33c4eda825610" providerId="LiveId" clId="{F654A5ED-C512-4E54-9F4E-551B306D6C59}" dt="2023-08-30T12:03:29.288" v="517" actId="478"/>
          <ac:spMkLst>
            <pc:docMk/>
            <pc:sldMk cId="3426147017" sldId="257"/>
            <ac:spMk id="6" creationId="{C045A1E9-2BBA-E811-A1D2-486EE24C4E95}"/>
          </ac:spMkLst>
        </pc:spChg>
        <pc:spChg chg="add del mod">
          <ac:chgData name="Lukas Wegmeth" userId="c2c33c4eda825610" providerId="LiveId" clId="{F654A5ED-C512-4E54-9F4E-551B306D6C59}" dt="2023-08-30T12:03:21.430" v="511" actId="478"/>
          <ac:spMkLst>
            <pc:docMk/>
            <pc:sldMk cId="3426147017" sldId="257"/>
            <ac:spMk id="7" creationId="{2BB33E7B-E9CD-CFDF-F6F8-89FA6B0A3A48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9" creationId="{99971C72-1925-CD2E-30D3-3EE2885A7C52}"/>
          </ac:spMkLst>
        </pc:spChg>
        <pc:spChg chg="add del mod">
          <ac:chgData name="Lukas Wegmeth" userId="c2c33c4eda825610" providerId="LiveId" clId="{F654A5ED-C512-4E54-9F4E-551B306D6C59}" dt="2023-08-30T12:05:43.372" v="578" actId="478"/>
          <ac:spMkLst>
            <pc:docMk/>
            <pc:sldMk cId="3426147017" sldId="257"/>
            <ac:spMk id="10" creationId="{86FE4BB6-0E02-2A88-5CB1-61E3F3AAAA75}"/>
          </ac:spMkLst>
        </pc:spChg>
        <pc:spChg chg="add del mod">
          <ac:chgData name="Lukas Wegmeth" userId="c2c33c4eda825610" providerId="LiveId" clId="{F654A5ED-C512-4E54-9F4E-551B306D6C59}" dt="2023-08-30T12:05:43.372" v="578" actId="478"/>
          <ac:spMkLst>
            <pc:docMk/>
            <pc:sldMk cId="3426147017" sldId="257"/>
            <ac:spMk id="11" creationId="{7DB2BCA4-E292-4059-6BFE-60731A12070E}"/>
          </ac:spMkLst>
        </pc:spChg>
        <pc:spChg chg="add del mod">
          <ac:chgData name="Lukas Wegmeth" userId="c2c33c4eda825610" providerId="LiveId" clId="{F654A5ED-C512-4E54-9F4E-551B306D6C59}" dt="2023-08-30T12:05:43.372" v="578" actId="478"/>
          <ac:spMkLst>
            <pc:docMk/>
            <pc:sldMk cId="3426147017" sldId="257"/>
            <ac:spMk id="13" creationId="{0157219E-674A-1325-CBD1-0E0A6924A15E}"/>
          </ac:spMkLst>
        </pc:spChg>
        <pc:spChg chg="add mod">
          <ac:chgData name="Lukas Wegmeth" userId="c2c33c4eda825610" providerId="LiveId" clId="{F654A5ED-C512-4E54-9F4E-551B306D6C59}" dt="2023-08-30T12:07:44.158" v="625" actId="20577"/>
          <ac:spMkLst>
            <pc:docMk/>
            <pc:sldMk cId="3426147017" sldId="257"/>
            <ac:spMk id="14" creationId="{89A27CA9-AD65-6676-DE28-B101236628F2}"/>
          </ac:spMkLst>
        </pc:spChg>
        <pc:spChg chg="add mod">
          <ac:chgData name="Lukas Wegmeth" userId="c2c33c4eda825610" providerId="LiveId" clId="{F654A5ED-C512-4E54-9F4E-551B306D6C59}" dt="2023-08-30T12:11:50.838" v="758" actId="20577"/>
          <ac:spMkLst>
            <pc:docMk/>
            <pc:sldMk cId="3426147017" sldId="257"/>
            <ac:spMk id="15" creationId="{DEF6E05A-2EFB-7CC0-30F0-20B9191D5101}"/>
          </ac:spMkLst>
        </pc:spChg>
        <pc:spChg chg="add mod">
          <ac:chgData name="Lukas Wegmeth" userId="c2c33c4eda825610" providerId="LiveId" clId="{F654A5ED-C512-4E54-9F4E-551B306D6C59}" dt="2023-08-30T12:07:34.479" v="617" actId="1035"/>
          <ac:spMkLst>
            <pc:docMk/>
            <pc:sldMk cId="3426147017" sldId="257"/>
            <ac:spMk id="16" creationId="{1811926F-04CA-1285-742E-4C19117DC667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8" creationId="{3C658146-A0F4-06F2-5982-E0F79FD8ADC1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9" creationId="{64CA6CCB-FF4C-8BF5-71DF-EFD41B025B92}"/>
          </ac:spMkLst>
        </pc:spChg>
        <pc:spChg chg="add mod ord">
          <ac:chgData name="Lukas Wegmeth" userId="c2c33c4eda825610" providerId="LiveId" clId="{F654A5ED-C512-4E54-9F4E-551B306D6C59}" dt="2023-08-30T12:11:58.884" v="764" actId="14100"/>
          <ac:spMkLst>
            <pc:docMk/>
            <pc:sldMk cId="3426147017" sldId="257"/>
            <ac:spMk id="20" creationId="{0EBCCC0C-C4D8-E45C-6F62-38BD120C34E5}"/>
          </ac:spMkLst>
        </pc:spChg>
        <pc:spChg chg="add del mod">
          <ac:chgData name="Lukas Wegmeth" userId="c2c33c4eda825610" providerId="LiveId" clId="{F654A5ED-C512-4E54-9F4E-551B306D6C59}" dt="2023-08-30T12:07:22.927" v="604" actId="478"/>
          <ac:spMkLst>
            <pc:docMk/>
            <pc:sldMk cId="3426147017" sldId="257"/>
            <ac:spMk id="21" creationId="{2813B46B-F59C-C0A1-AAD2-FA5EF7C46372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22" creationId="{B386C8DA-0449-AF4C-2904-1348545DF7AB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23" creationId="{19DC3A17-3324-1BBB-6B18-74B700622A67}"/>
          </ac:spMkLst>
        </pc:spChg>
        <pc:spChg chg="add mod">
          <ac:chgData name="Lukas Wegmeth" userId="c2c33c4eda825610" providerId="LiveId" clId="{F654A5ED-C512-4E54-9F4E-551B306D6C59}" dt="2023-08-30T12:12:02.849" v="765" actId="14100"/>
          <ac:spMkLst>
            <pc:docMk/>
            <pc:sldMk cId="3426147017" sldId="257"/>
            <ac:spMk id="24" creationId="{18293D4D-B36A-7D98-FEC0-D91B62890302}"/>
          </ac:spMkLst>
        </pc:spChg>
        <pc:spChg chg="add mod">
          <ac:chgData name="Lukas Wegmeth" userId="c2c33c4eda825610" providerId="LiveId" clId="{F654A5ED-C512-4E54-9F4E-551B306D6C59}" dt="2023-08-30T12:12:57.485" v="801" actId="1076"/>
          <ac:spMkLst>
            <pc:docMk/>
            <pc:sldMk cId="3426147017" sldId="257"/>
            <ac:spMk id="26" creationId="{8EBCC273-6F08-EBFC-3E33-683F300509B6}"/>
          </ac:spMkLst>
        </pc:spChg>
        <pc:spChg chg="add mod">
          <ac:chgData name="Lukas Wegmeth" userId="c2c33c4eda825610" providerId="LiveId" clId="{F654A5ED-C512-4E54-9F4E-551B306D6C59}" dt="2023-08-30T12:13:32.685" v="838" actId="6549"/>
          <ac:spMkLst>
            <pc:docMk/>
            <pc:sldMk cId="3426147017" sldId="257"/>
            <ac:spMk id="28" creationId="{6ADD28C4-4536-268C-5525-B5BA7523C7F6}"/>
          </ac:spMkLst>
        </pc:spChg>
        <pc:spChg chg="add mod">
          <ac:chgData name="Lukas Wegmeth" userId="c2c33c4eda825610" providerId="LiveId" clId="{F654A5ED-C512-4E54-9F4E-551B306D6C59}" dt="2023-08-30T12:14:35.961" v="864" actId="6549"/>
          <ac:spMkLst>
            <pc:docMk/>
            <pc:sldMk cId="3426147017" sldId="257"/>
            <ac:spMk id="30" creationId="{13C8F107-7373-B12D-811D-0539535AF6CF}"/>
          </ac:spMkLst>
        </pc:spChg>
        <pc:spChg chg="add mod">
          <ac:chgData name="Lukas Wegmeth" userId="c2c33c4eda825610" providerId="LiveId" clId="{F654A5ED-C512-4E54-9F4E-551B306D6C59}" dt="2023-08-30T12:44:06.884" v="1360" actId="207"/>
          <ac:spMkLst>
            <pc:docMk/>
            <pc:sldMk cId="3426147017" sldId="257"/>
            <ac:spMk id="31" creationId="{3C171EA7-0AF9-4569-FDFB-6F579CF77561}"/>
          </ac:spMkLst>
        </pc:spChg>
        <pc:spChg chg="add del mod">
          <ac:chgData name="Lukas Wegmeth" userId="c2c33c4eda825610" providerId="LiveId" clId="{F654A5ED-C512-4E54-9F4E-551B306D6C59}" dt="2023-08-30T12:44:08.453" v="1361" actId="478"/>
          <ac:spMkLst>
            <pc:docMk/>
            <pc:sldMk cId="3426147017" sldId="257"/>
            <ac:spMk id="32" creationId="{2F23D9CB-3FB5-7AF7-7EC4-8C3803B49661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48" creationId="{BE714F16-1AB7-4738-D21B-23DE586B6D36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69" creationId="{17E155D8-0794-4259-8DF7-523B5C56E29E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72" creationId="{914AD288-6FAA-5113-C6D9-E4C81E49EC5F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73" creationId="{FF4E2296-2DA6-E879-4E52-B2B76F3FC2A1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82" creationId="{5F807EA3-71BA-D95B-8A84-7C9605EE3BA5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83" creationId="{B03D98F9-9F5B-A66D-5DB8-97E2F5510BA5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84" creationId="{DD6AC458-555E-2E80-4BA6-C73A69B91301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87" creationId="{FDB0E0A6-A6F7-6682-94E2-4B0E016ED757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90" creationId="{19FB512E-CC3E-2FB8-BE9E-71E413FFAB8D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91" creationId="{CF3A351F-04E3-C3A6-B2FC-73E42AC6B119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92" creationId="{360AFEE6-232C-6ABB-3BE1-055B92D49122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93" creationId="{2B5A2316-6E83-E10E-8F6A-57B85F2FFA49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02" creationId="{C0127203-0F2D-7276-619B-DDB3CE609178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03" creationId="{9099A254-199C-D37E-52DF-68C38204633E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04" creationId="{FAFB0725-FDBF-C527-1BFB-4C7496242F6A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05" creationId="{C608872C-EC1E-F5E8-B2D8-FC56E699D972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06" creationId="{BA815B62-9F21-C8BB-9B33-D344CDDDC9CD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09" creationId="{BFB35E72-331B-3460-DFA5-52C949E420E6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13" creationId="{838CF555-2FB8-0178-BCD7-8CBB89320F5A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14" creationId="{5B49F983-D861-39BC-EDDA-783532725A1B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21" creationId="{E67E1422-0EC6-EB24-F7D3-7A3D672E52D3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23" creationId="{83DEE6B4-4999-BB49-0D67-03BC27ABD739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24" creationId="{B0CC4110-A216-825B-149B-04664121102C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25" creationId="{9609BCCE-E9B8-3D38-107C-05BC8AC919E6}"/>
          </ac:spMkLst>
        </pc:spChg>
        <pc:spChg chg="add del">
          <ac:chgData name="Lukas Wegmeth" userId="c2c33c4eda825610" providerId="LiveId" clId="{F654A5ED-C512-4E54-9F4E-551B306D6C59}" dt="2023-08-30T11:44:28.054" v="171" actId="478"/>
          <ac:spMkLst>
            <pc:docMk/>
            <pc:sldMk cId="3426147017" sldId="257"/>
            <ac:spMk id="126" creationId="{50CCCA5C-3EFC-4879-7ADB-9C1D897B90AF}"/>
          </ac:spMkLst>
        </pc:spChg>
        <pc:cxnChg chg="add del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8" creationId="{E060A9DD-3BAC-372A-0BFE-AE9601603080}"/>
          </ac:cxnSpMkLst>
        </pc:cxnChg>
        <pc:cxnChg chg="add del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12" creationId="{17A27651-2336-A028-D2D9-E11C76D13BCB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25" creationId="{CCA94C51-E540-4D97-B3BB-43876923B995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27" creationId="{2D1E4575-B5DE-2DD1-A40D-81DEBD22A1FE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29" creationId="{12E59179-92E6-39C3-A900-55FB3B73FA66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39" creationId="{31E40024-674E-5EA2-B20C-34C63956664B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43" creationId="{7BA84390-C76F-3424-8ED9-44314E88F6AD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44" creationId="{ACAC062E-F130-6341-D5A4-38A4DE1D1765}"/>
          </ac:cxnSpMkLst>
        </pc:cxnChg>
        <pc:cxnChg chg="add del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75" creationId="{AB72384E-B15D-0830-F5E1-6335FA882A7B}"/>
          </ac:cxnSpMkLst>
        </pc:cxnChg>
        <pc:cxnChg chg="add del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77" creationId="{8743C3D3-0E37-BCE0-23AA-1A54EB23C059}"/>
          </ac:cxnSpMkLst>
        </pc:cxnChg>
        <pc:cxnChg chg="add del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78" creationId="{A5F9A661-6934-2DD7-0693-C68D50391DD8}"/>
          </ac:cxnSpMkLst>
        </pc:cxnChg>
        <pc:cxnChg chg="add del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79" creationId="{CDB057FD-CD33-4E97-9B74-36A60B27E7F3}"/>
          </ac:cxnSpMkLst>
        </pc:cxnChg>
        <pc:cxnChg chg="add del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80" creationId="{95B8AFC7-EC0A-3A15-47BD-AD3AA742475F}"/>
          </ac:cxnSpMkLst>
        </pc:cxnChg>
        <pc:cxnChg chg="add del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81" creationId="{3A953102-5B52-12BD-822B-6E514A363DEB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95" creationId="{2ED58C13-1678-0FB6-E275-30023D7CE5FD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97" creationId="{EC2F3736-F566-0081-C9B8-7A87CA3496F6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99" creationId="{66785982-937D-C1FF-2FC7-4CA0C3726A7C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101" creationId="{235E460F-7FC7-E06B-D581-BA010A967DC2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108" creationId="{3F94397D-9CB6-62B9-1391-AE935EA36349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111" creationId="{95F94045-61B2-D5E8-4D46-805FC8522007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116" creationId="{A5F02CD8-8219-F794-6F27-56D6B2B6606B}"/>
          </ac:cxnSpMkLst>
        </pc:cxnChg>
        <pc:cxnChg chg="add del mod">
          <ac:chgData name="Lukas Wegmeth" userId="c2c33c4eda825610" providerId="LiveId" clId="{F654A5ED-C512-4E54-9F4E-551B306D6C59}" dt="2023-08-30T11:44:28.054" v="171" actId="478"/>
          <ac:cxnSpMkLst>
            <pc:docMk/>
            <pc:sldMk cId="3426147017" sldId="257"/>
            <ac:cxnSpMk id="120" creationId="{F898B182-095B-2492-3480-7EB5C8ABB6AE}"/>
          </ac:cxnSpMkLst>
        </pc:cxnChg>
      </pc:sldChg>
      <pc:sldChg chg="addSp delSp modSp mod">
        <pc:chgData name="Lukas Wegmeth" userId="c2c33c4eda825610" providerId="LiveId" clId="{F654A5ED-C512-4E54-9F4E-551B306D6C59}" dt="2023-09-04T11:18:20.247" v="2352" actId="1036"/>
        <pc:sldMkLst>
          <pc:docMk/>
          <pc:sldMk cId="432800266" sldId="268"/>
        </pc:sldMkLst>
        <pc:spChg chg="mod">
          <ac:chgData name="Lukas Wegmeth" userId="c2c33c4eda825610" providerId="LiveId" clId="{F654A5ED-C512-4E54-9F4E-551B306D6C59}" dt="2023-09-04T11:10:22.670" v="2168" actId="20577"/>
          <ac:spMkLst>
            <pc:docMk/>
            <pc:sldMk cId="432800266" sldId="268"/>
            <ac:spMk id="2" creationId="{4A8E3CBC-EE82-4D94-8FE0-CE96AB0ABAE0}"/>
          </ac:spMkLst>
        </pc:spChg>
        <pc:spChg chg="add mod">
          <ac:chgData name="Lukas Wegmeth" userId="c2c33c4eda825610" providerId="LiveId" clId="{F654A5ED-C512-4E54-9F4E-551B306D6C59}" dt="2023-09-04T11:14:16.096" v="2302" actId="14100"/>
          <ac:spMkLst>
            <pc:docMk/>
            <pc:sldMk cId="432800266" sldId="268"/>
            <ac:spMk id="3" creationId="{B5C24B8D-663B-B79F-B0C6-A4BF618DC4FD}"/>
          </ac:spMkLst>
        </pc:spChg>
        <pc:spChg chg="add del mod">
          <ac:chgData name="Lukas Wegmeth" userId="c2c33c4eda825610" providerId="LiveId" clId="{F654A5ED-C512-4E54-9F4E-551B306D6C59}" dt="2023-09-04T11:12:06.120" v="2204" actId="478"/>
          <ac:spMkLst>
            <pc:docMk/>
            <pc:sldMk cId="432800266" sldId="268"/>
            <ac:spMk id="4" creationId="{05F38CAC-1AE3-A1FE-A095-2285A07EE4AC}"/>
          </ac:spMkLst>
        </pc:spChg>
        <pc:spChg chg="add del mod">
          <ac:chgData name="Lukas Wegmeth" userId="c2c33c4eda825610" providerId="LiveId" clId="{F654A5ED-C512-4E54-9F4E-551B306D6C59}" dt="2023-09-04T11:13:27.921" v="2247" actId="478"/>
          <ac:spMkLst>
            <pc:docMk/>
            <pc:sldMk cId="432800266" sldId="268"/>
            <ac:spMk id="5" creationId="{3D123EAB-6899-916C-32B2-436BBA25C38E}"/>
          </ac:spMkLst>
        </pc:spChg>
        <pc:spChg chg="mod">
          <ac:chgData name="Lukas Wegmeth" userId="c2c33c4eda825610" providerId="LiveId" clId="{F654A5ED-C512-4E54-9F4E-551B306D6C59}" dt="2023-09-04T11:18:14.234" v="2347" actId="1076"/>
          <ac:spMkLst>
            <pc:docMk/>
            <pc:sldMk cId="432800266" sldId="268"/>
            <ac:spMk id="6" creationId="{B1611D46-D829-6B0B-750E-1A89CDB04BE1}"/>
          </ac:spMkLst>
        </pc:spChg>
        <pc:spChg chg="del">
          <ac:chgData name="Lukas Wegmeth" userId="c2c33c4eda825610" providerId="LiveId" clId="{F654A5ED-C512-4E54-9F4E-551B306D6C59}" dt="2023-08-30T11:44:04.799" v="165" actId="478"/>
          <ac:spMkLst>
            <pc:docMk/>
            <pc:sldMk cId="432800266" sldId="268"/>
            <ac:spMk id="8" creationId="{F0EA94C0-9634-1BBE-3D2D-59CE90D91D66}"/>
          </ac:spMkLst>
        </pc:spChg>
        <pc:spChg chg="add del mod">
          <ac:chgData name="Lukas Wegmeth" userId="c2c33c4eda825610" providerId="LiveId" clId="{F654A5ED-C512-4E54-9F4E-551B306D6C59}" dt="2023-09-04T11:13:31.353" v="2249"/>
          <ac:spMkLst>
            <pc:docMk/>
            <pc:sldMk cId="432800266" sldId="268"/>
            <ac:spMk id="9" creationId="{4696C499-D96D-CDB1-87CC-5E0978C30F10}"/>
          </ac:spMkLst>
        </pc:spChg>
        <pc:spChg chg="add mod">
          <ac:chgData name="Lukas Wegmeth" userId="c2c33c4eda825610" providerId="LiveId" clId="{F654A5ED-C512-4E54-9F4E-551B306D6C59}" dt="2023-09-04T11:17:05.951" v="2336" actId="1076"/>
          <ac:spMkLst>
            <pc:docMk/>
            <pc:sldMk cId="432800266" sldId="268"/>
            <ac:spMk id="12" creationId="{12F5EC0F-A186-CC4F-EFE5-C021C0FEC457}"/>
          </ac:spMkLst>
        </pc:spChg>
        <pc:spChg chg="add mod">
          <ac:chgData name="Lukas Wegmeth" userId="c2c33c4eda825610" providerId="LiveId" clId="{F654A5ED-C512-4E54-9F4E-551B306D6C59}" dt="2023-09-04T11:17:59.789" v="2343" actId="1035"/>
          <ac:spMkLst>
            <pc:docMk/>
            <pc:sldMk cId="432800266" sldId="268"/>
            <ac:spMk id="15" creationId="{B84ABBAC-AE92-8DD1-36A1-77AC282B3689}"/>
          </ac:spMkLst>
        </pc:spChg>
        <pc:picChg chg="add mod">
          <ac:chgData name="Lukas Wegmeth" userId="c2c33c4eda825610" providerId="LiveId" clId="{F654A5ED-C512-4E54-9F4E-551B306D6C59}" dt="2023-09-04T11:18:20.247" v="2352" actId="1036"/>
          <ac:picMkLst>
            <pc:docMk/>
            <pc:sldMk cId="432800266" sldId="268"/>
            <ac:picMk id="8" creationId="{CF6B9771-CBD9-3685-CAAF-4B9715EE850D}"/>
          </ac:picMkLst>
        </pc:picChg>
        <pc:picChg chg="add mod">
          <ac:chgData name="Lukas Wegmeth" userId="c2c33c4eda825610" providerId="LiveId" clId="{F654A5ED-C512-4E54-9F4E-551B306D6C59}" dt="2023-09-04T11:18:20.247" v="2352" actId="1036"/>
          <ac:picMkLst>
            <pc:docMk/>
            <pc:sldMk cId="432800266" sldId="268"/>
            <ac:picMk id="14" creationId="{238765B1-A767-51EB-0B5F-ECAE0F3F9CB1}"/>
          </ac:picMkLst>
        </pc:picChg>
      </pc:sldChg>
      <pc:sldChg chg="del">
        <pc:chgData name="Lukas Wegmeth" userId="c2c33c4eda825610" providerId="LiveId" clId="{F654A5ED-C512-4E54-9F4E-551B306D6C59}" dt="2023-08-31T12:06:15.915" v="2144" actId="47"/>
        <pc:sldMkLst>
          <pc:docMk/>
          <pc:sldMk cId="3034902561" sldId="269"/>
        </pc:sldMkLst>
      </pc:sldChg>
      <pc:sldChg chg="del">
        <pc:chgData name="Lukas Wegmeth" userId="c2c33c4eda825610" providerId="LiveId" clId="{F654A5ED-C512-4E54-9F4E-551B306D6C59}" dt="2023-08-31T12:06:15.915" v="2144" actId="47"/>
        <pc:sldMkLst>
          <pc:docMk/>
          <pc:sldMk cId="317849389" sldId="270"/>
        </pc:sldMkLst>
      </pc:sldChg>
      <pc:sldChg chg="addSp delSp modSp add mod delAnim modAnim">
        <pc:chgData name="Lukas Wegmeth" userId="c2c33c4eda825610" providerId="LiveId" clId="{F654A5ED-C512-4E54-9F4E-551B306D6C59}" dt="2023-09-04T13:10:52.387" v="3282" actId="20577"/>
        <pc:sldMkLst>
          <pc:docMk/>
          <pc:sldMk cId="3269911103" sldId="271"/>
        </pc:sldMkLst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9" creationId="{99971C72-1925-CD2E-30D3-3EE2885A7C52}"/>
          </ac:spMkLst>
        </pc:spChg>
        <pc:spChg chg="mod">
          <ac:chgData name="Lukas Wegmeth" userId="c2c33c4eda825610" providerId="LiveId" clId="{F654A5ED-C512-4E54-9F4E-551B306D6C59}" dt="2023-08-31T11:05:08.815" v="2070" actId="20577"/>
          <ac:spMkLst>
            <pc:docMk/>
            <pc:sldMk cId="3269911103" sldId="271"/>
            <ac:spMk id="17" creationId="{D96FA189-889F-4E1F-BBA3-0382D70266B6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8" creationId="{3C658146-A0F4-06F2-5982-E0F79FD8ADC1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9" creationId="{64CA6CCB-FF4C-8BF5-71DF-EFD41B025B92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22" creationId="{B386C8DA-0449-AF4C-2904-1348545DF7AB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23" creationId="{19DC3A17-3324-1BBB-6B18-74B700622A67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48" creationId="{BE714F16-1AB7-4738-D21B-23DE586B6D36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69" creationId="{17E155D8-0794-4259-8DF7-523B5C56E29E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72" creationId="{914AD288-6FAA-5113-C6D9-E4C81E49EC5F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73" creationId="{FF4E2296-2DA6-E879-4E52-B2B76F3FC2A1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82" creationId="{5F807EA3-71BA-D95B-8A84-7C9605EE3BA5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83" creationId="{B03D98F9-9F5B-A66D-5DB8-97E2F5510BA5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84" creationId="{DD6AC458-555E-2E80-4BA6-C73A69B91301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87" creationId="{FDB0E0A6-A6F7-6682-94E2-4B0E016ED757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90" creationId="{19FB512E-CC3E-2FB8-BE9E-71E413FFAB8D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91" creationId="{CF3A351F-04E3-C3A6-B2FC-73E42AC6B119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92" creationId="{360AFEE6-232C-6ABB-3BE1-055B92D49122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93" creationId="{2B5A2316-6E83-E10E-8F6A-57B85F2FFA49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02" creationId="{C0127203-0F2D-7276-619B-DDB3CE609178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03" creationId="{9099A254-199C-D37E-52DF-68C38204633E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04" creationId="{FAFB0725-FDBF-C527-1BFB-4C7496242F6A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05" creationId="{C608872C-EC1E-F5E8-B2D8-FC56E699D972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06" creationId="{BA815B62-9F21-C8BB-9B33-D344CDDDC9CD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09" creationId="{BFB35E72-331B-3460-DFA5-52C949E420E6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13" creationId="{838CF555-2FB8-0178-BCD7-8CBB89320F5A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14" creationId="{5B49F983-D861-39BC-EDDA-783532725A1B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21" creationId="{E67E1422-0EC6-EB24-F7D3-7A3D672E52D3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23" creationId="{83DEE6B4-4999-BB49-0D67-03BC27ABD739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24" creationId="{B0CC4110-A216-825B-149B-04664121102C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25" creationId="{9609BCCE-E9B8-3D38-107C-05BC8AC919E6}"/>
          </ac:spMkLst>
        </pc:spChg>
        <pc:spChg chg="del">
          <ac:chgData name="Lukas Wegmeth" userId="c2c33c4eda825610" providerId="LiveId" clId="{F654A5ED-C512-4E54-9F4E-551B306D6C59}" dt="2023-08-30T12:18:01.897" v="877" actId="478"/>
          <ac:spMkLst>
            <pc:docMk/>
            <pc:sldMk cId="3269911103" sldId="271"/>
            <ac:spMk id="126" creationId="{50CCCA5C-3EFC-4879-7ADB-9C1D897B90AF}"/>
          </ac:spMkLst>
        </pc:spChg>
        <pc:graphicFrameChg chg="add del mod topLvl modGraphic">
          <ac:chgData name="Lukas Wegmeth" userId="c2c33c4eda825610" providerId="LiveId" clId="{F654A5ED-C512-4E54-9F4E-551B306D6C59}" dt="2023-09-04T11:26:23.105" v="2478" actId="478"/>
          <ac:graphicFrameMkLst>
            <pc:docMk/>
            <pc:sldMk cId="3269911103" sldId="271"/>
            <ac:graphicFrameMk id="4" creationId="{B4FE91F7-5E6F-7ED6-F183-245014247B73}"/>
          </ac:graphicFrameMkLst>
        </pc:graphicFrameChg>
        <pc:graphicFrameChg chg="add del mod">
          <ac:chgData name="Lukas Wegmeth" userId="c2c33c4eda825610" providerId="LiveId" clId="{F654A5ED-C512-4E54-9F4E-551B306D6C59}" dt="2023-09-04T11:27:42.484" v="2498" actId="478"/>
          <ac:graphicFrameMkLst>
            <pc:docMk/>
            <pc:sldMk cId="3269911103" sldId="271"/>
            <ac:graphicFrameMk id="5" creationId="{5A7F12D3-C871-B053-2AB5-74360341FC04}"/>
          </ac:graphicFrameMkLst>
        </pc:graphicFrameChg>
        <pc:graphicFrameChg chg="add mod">
          <ac:chgData name="Lukas Wegmeth" userId="c2c33c4eda825610" providerId="LiveId" clId="{F654A5ED-C512-4E54-9F4E-551B306D6C59}" dt="2023-09-04T11:32:13.537" v="2538" actId="20577"/>
          <ac:graphicFrameMkLst>
            <pc:docMk/>
            <pc:sldMk cId="3269911103" sldId="271"/>
            <ac:graphicFrameMk id="6" creationId="{50FF0C72-071B-1E89-EA39-1BD2EACCDD38}"/>
          </ac:graphicFrameMkLst>
        </pc:graphicFrameChg>
        <pc:graphicFrameChg chg="add del mod">
          <ac:chgData name="Lukas Wegmeth" userId="c2c33c4eda825610" providerId="LiveId" clId="{F654A5ED-C512-4E54-9F4E-551B306D6C59}" dt="2023-09-04T13:02:18.944" v="3269" actId="478"/>
          <ac:graphicFrameMkLst>
            <pc:docMk/>
            <pc:sldMk cId="3269911103" sldId="271"/>
            <ac:graphicFrameMk id="9" creationId="{6EF98629-1E22-B85E-44C0-C7CC4B0768B6}"/>
          </ac:graphicFrameMkLst>
        </pc:graphicFrameChg>
        <pc:graphicFrameChg chg="add mod">
          <ac:chgData name="Lukas Wegmeth" userId="c2c33c4eda825610" providerId="LiveId" clId="{F654A5ED-C512-4E54-9F4E-551B306D6C59}" dt="2023-09-04T13:10:52.387" v="3282" actId="20577"/>
          <ac:graphicFrameMkLst>
            <pc:docMk/>
            <pc:sldMk cId="3269911103" sldId="271"/>
            <ac:graphicFrameMk id="10" creationId="{D1F9E824-0D09-48EC-1317-BD46C29B25F0}"/>
          </ac:graphicFrameMkLst>
        </pc:graphicFrameChg>
        <pc:cxnChg chg="del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8" creationId="{E060A9DD-3BAC-372A-0BFE-AE9601603080}"/>
          </ac:cxnSpMkLst>
        </pc:cxnChg>
        <pc:cxnChg chg="del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12" creationId="{17A27651-2336-A028-D2D9-E11C76D13BCB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25" creationId="{CCA94C51-E540-4D97-B3BB-43876923B995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27" creationId="{2D1E4575-B5DE-2DD1-A40D-81DEBD22A1FE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29" creationId="{12E59179-92E6-39C3-A900-55FB3B73FA66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39" creationId="{31E40024-674E-5EA2-B20C-34C63956664B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43" creationId="{7BA84390-C76F-3424-8ED9-44314E88F6AD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44" creationId="{ACAC062E-F130-6341-D5A4-38A4DE1D1765}"/>
          </ac:cxnSpMkLst>
        </pc:cxnChg>
        <pc:cxnChg chg="del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75" creationId="{AB72384E-B15D-0830-F5E1-6335FA882A7B}"/>
          </ac:cxnSpMkLst>
        </pc:cxnChg>
        <pc:cxnChg chg="del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77" creationId="{8743C3D3-0E37-BCE0-23AA-1A54EB23C059}"/>
          </ac:cxnSpMkLst>
        </pc:cxnChg>
        <pc:cxnChg chg="del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78" creationId="{A5F9A661-6934-2DD7-0693-C68D50391DD8}"/>
          </ac:cxnSpMkLst>
        </pc:cxnChg>
        <pc:cxnChg chg="del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79" creationId="{CDB057FD-CD33-4E97-9B74-36A60B27E7F3}"/>
          </ac:cxnSpMkLst>
        </pc:cxnChg>
        <pc:cxnChg chg="del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80" creationId="{95B8AFC7-EC0A-3A15-47BD-AD3AA742475F}"/>
          </ac:cxnSpMkLst>
        </pc:cxnChg>
        <pc:cxnChg chg="del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81" creationId="{3A953102-5B52-12BD-822B-6E514A363DEB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95" creationId="{2ED58C13-1678-0FB6-E275-30023D7CE5FD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97" creationId="{EC2F3736-F566-0081-C9B8-7A87CA3496F6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99" creationId="{66785982-937D-C1FF-2FC7-4CA0C3726A7C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101" creationId="{235E460F-7FC7-E06B-D581-BA010A967DC2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108" creationId="{3F94397D-9CB6-62B9-1391-AE935EA36349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111" creationId="{95F94045-61B2-D5E8-4D46-805FC8522007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116" creationId="{A5F02CD8-8219-F794-6F27-56D6B2B6606B}"/>
          </ac:cxnSpMkLst>
        </pc:cxnChg>
        <pc:cxnChg chg="del mod">
          <ac:chgData name="Lukas Wegmeth" userId="c2c33c4eda825610" providerId="LiveId" clId="{F654A5ED-C512-4E54-9F4E-551B306D6C59}" dt="2023-08-30T12:18:01.897" v="877" actId="478"/>
          <ac:cxnSpMkLst>
            <pc:docMk/>
            <pc:sldMk cId="3269911103" sldId="271"/>
            <ac:cxnSpMk id="120" creationId="{F898B182-095B-2492-3480-7EB5C8ABB6AE}"/>
          </ac:cxnSpMkLst>
        </pc:cxnChg>
      </pc:sldChg>
      <pc:sldChg chg="addSp delSp modSp add mod delAnim modAnim">
        <pc:chgData name="Lukas Wegmeth" userId="c2c33c4eda825610" providerId="LiveId" clId="{F654A5ED-C512-4E54-9F4E-551B306D6C59}" dt="2023-09-04T12:34:15.788" v="3265"/>
        <pc:sldMkLst>
          <pc:docMk/>
          <pc:sldMk cId="1787922143" sldId="272"/>
        </pc:sldMkLst>
        <pc:spChg chg="add mod">
          <ac:chgData name="Lukas Wegmeth" userId="c2c33c4eda825610" providerId="LiveId" clId="{F654A5ED-C512-4E54-9F4E-551B306D6C59}" dt="2023-08-30T12:53:25.862" v="1462" actId="1076"/>
          <ac:spMkLst>
            <pc:docMk/>
            <pc:sldMk cId="1787922143" sldId="272"/>
            <ac:spMk id="2" creationId="{1F5981A5-B935-1D29-6065-B73AEBFE1F74}"/>
          </ac:spMkLst>
        </pc:spChg>
        <pc:spChg chg="add mod">
          <ac:chgData name="Lukas Wegmeth" userId="c2c33c4eda825610" providerId="LiveId" clId="{F654A5ED-C512-4E54-9F4E-551B306D6C59}" dt="2023-08-30T12:52:16.089" v="1424" actId="20577"/>
          <ac:spMkLst>
            <pc:docMk/>
            <pc:sldMk cId="1787922143" sldId="272"/>
            <ac:spMk id="3" creationId="{A4E9E0DA-D324-0112-11BF-DAA714F010A0}"/>
          </ac:spMkLst>
        </pc:spChg>
        <pc:spChg chg="add del mod">
          <ac:chgData name="Lukas Wegmeth" userId="c2c33c4eda825610" providerId="LiveId" clId="{F654A5ED-C512-4E54-9F4E-551B306D6C59}" dt="2023-08-30T12:52:23.568" v="1427" actId="478"/>
          <ac:spMkLst>
            <pc:docMk/>
            <pc:sldMk cId="1787922143" sldId="272"/>
            <ac:spMk id="4" creationId="{C9C4370A-14BD-9299-4CBC-2EC9AF48D7CC}"/>
          </ac:spMkLst>
        </pc:spChg>
        <pc:spChg chg="add mod">
          <ac:chgData name="Lukas Wegmeth" userId="c2c33c4eda825610" providerId="LiveId" clId="{F654A5ED-C512-4E54-9F4E-551B306D6C59}" dt="2023-08-30T12:53:40.138" v="1475" actId="6549"/>
          <ac:spMkLst>
            <pc:docMk/>
            <pc:sldMk cId="1787922143" sldId="272"/>
            <ac:spMk id="5" creationId="{5FD8C621-D34D-97F4-B7EE-E2A3C9C76FB4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9" creationId="{99971C72-1925-CD2E-30D3-3EE2885A7C52}"/>
          </ac:spMkLst>
        </pc:spChg>
        <pc:spChg chg="add mod">
          <ac:chgData name="Lukas Wegmeth" userId="c2c33c4eda825610" providerId="LiveId" clId="{F654A5ED-C512-4E54-9F4E-551B306D6C59}" dt="2023-08-30T12:53:21.776" v="1461" actId="1076"/>
          <ac:spMkLst>
            <pc:docMk/>
            <pc:sldMk cId="1787922143" sldId="272"/>
            <ac:spMk id="11" creationId="{B915CE04-5B71-A8ED-9C18-C2A4AB1FA04F}"/>
          </ac:spMkLst>
        </pc:spChg>
        <pc:spChg chg="mod">
          <ac:chgData name="Lukas Wegmeth" userId="c2c33c4eda825610" providerId="LiveId" clId="{F654A5ED-C512-4E54-9F4E-551B306D6C59}" dt="2023-08-31T10:33:29.648" v="1586" actId="1076"/>
          <ac:spMkLst>
            <pc:docMk/>
            <pc:sldMk cId="1787922143" sldId="272"/>
            <ac:spMk id="17" creationId="{D96FA189-889F-4E1F-BBA3-0382D70266B6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8" creationId="{3C658146-A0F4-06F2-5982-E0F79FD8ADC1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9" creationId="{64CA6CCB-FF4C-8BF5-71DF-EFD41B025B92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22" creationId="{B386C8DA-0449-AF4C-2904-1348545DF7AB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23" creationId="{19DC3A17-3324-1BBB-6B18-74B700622A67}"/>
          </ac:spMkLst>
        </pc:spChg>
        <pc:spChg chg="add mod">
          <ac:chgData name="Lukas Wegmeth" userId="c2c33c4eda825610" providerId="LiveId" clId="{F654A5ED-C512-4E54-9F4E-551B306D6C59}" dt="2023-08-30T12:56:07.661" v="1524" actId="1076"/>
          <ac:spMkLst>
            <pc:docMk/>
            <pc:sldMk cId="1787922143" sldId="272"/>
            <ac:spMk id="30" creationId="{85FE4188-DAFF-CF0F-A9C3-CEEC582E51E7}"/>
          </ac:spMkLst>
        </pc:spChg>
        <pc:spChg chg="add mod">
          <ac:chgData name="Lukas Wegmeth" userId="c2c33c4eda825610" providerId="LiveId" clId="{F654A5ED-C512-4E54-9F4E-551B306D6C59}" dt="2023-08-30T12:56:04.601" v="1523" actId="1076"/>
          <ac:spMkLst>
            <pc:docMk/>
            <pc:sldMk cId="1787922143" sldId="272"/>
            <ac:spMk id="31" creationId="{5E093541-EFF5-2397-8A1D-EAC00802B72D}"/>
          </ac:spMkLst>
        </pc:spChg>
        <pc:spChg chg="add mod">
          <ac:chgData name="Lukas Wegmeth" userId="c2c33c4eda825610" providerId="LiveId" clId="{F654A5ED-C512-4E54-9F4E-551B306D6C59}" dt="2023-08-30T12:57:19.752" v="1546" actId="1076"/>
          <ac:spMkLst>
            <pc:docMk/>
            <pc:sldMk cId="1787922143" sldId="272"/>
            <ac:spMk id="34" creationId="{793E76BD-883B-D76D-B44C-E7A851EF4E8B}"/>
          </ac:spMkLst>
        </pc:spChg>
        <pc:spChg chg="add mod">
          <ac:chgData name="Lukas Wegmeth" userId="c2c33c4eda825610" providerId="LiveId" clId="{F654A5ED-C512-4E54-9F4E-551B306D6C59}" dt="2023-08-30T12:57:19.752" v="1546" actId="1076"/>
          <ac:spMkLst>
            <pc:docMk/>
            <pc:sldMk cId="1787922143" sldId="272"/>
            <ac:spMk id="35" creationId="{4EF9BED1-D8B3-3971-3F55-437E2B7EB348}"/>
          </ac:spMkLst>
        </pc:spChg>
        <pc:spChg chg="add mod">
          <ac:chgData name="Lukas Wegmeth" userId="c2c33c4eda825610" providerId="LiveId" clId="{F654A5ED-C512-4E54-9F4E-551B306D6C59}" dt="2023-08-30T12:57:19.752" v="1546" actId="1076"/>
          <ac:spMkLst>
            <pc:docMk/>
            <pc:sldMk cId="1787922143" sldId="272"/>
            <ac:spMk id="36" creationId="{A0FC0966-4BCC-4200-1569-A8B7C201427F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37" creationId="{1F99BEDD-7FA9-6D51-AED5-18FEE17C9333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38" creationId="{ABFADB0A-1D62-E576-1BDE-DA2434ED9C51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40" creationId="{3B57B91D-2B23-B87D-4962-B2C1315074CC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41" creationId="{79F855E3-9A39-14F7-955B-020C3ADAD7CF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42" creationId="{9A30CE25-BD33-907E-A9AA-EACFEAC32CEE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45" creationId="{442F87BE-5CFF-833D-899E-CB28F6F726B9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46" creationId="{CB0F0B35-3363-A4F5-EE78-6C4615E1A512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47" creationId="{87769EC4-3FD6-D9A4-EFF8-D5BEECB2B164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48" creationId="{BE714F16-1AB7-4738-D21B-23DE586B6D36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49" creationId="{054E204B-5FD9-1B9D-B15A-530521D1DA16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50" creationId="{0F5632C9-A40C-7734-461C-63CB393F29C1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60" creationId="{F6772E94-CC1B-1900-8FA7-8CB17D6990A9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61" creationId="{1EC498C9-A617-97C9-D4D6-95AA18E1278E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62" creationId="{5AA221E2-2DFB-6819-51CB-FF574DF80461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63" creationId="{D7CF333F-E1E1-3BB8-85AB-C75F17F3D2D1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64" creationId="{0C5700B8-E9A0-F5C2-2F07-A175144C6469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65" creationId="{97231E07-9AAF-A1A2-E571-5BE5FFBE898D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66" creationId="{5B177A28-A7D5-189A-0596-66D13897D010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67" creationId="{5065480B-9DD0-21F4-897D-3F8EB91D408C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68" creationId="{BD8AED8D-31E0-50AD-5214-23D95788F8EB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69" creationId="{17E155D8-0794-4259-8DF7-523B5C56E29E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70" creationId="{1B0D99A6-C968-B48A-628F-E3EFA5C3F476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72" creationId="{914AD288-6FAA-5113-C6D9-E4C81E49EC5F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73" creationId="{FF4E2296-2DA6-E879-4E52-B2B76F3FC2A1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74" creationId="{267F9D21-A218-8B77-CDD8-35C5C1B5771B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76" creationId="{45E81656-9717-6793-B8B4-BDC19A7596E9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82" creationId="{5F807EA3-71BA-D95B-8A84-7C9605EE3BA5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83" creationId="{B03D98F9-9F5B-A66D-5DB8-97E2F5510BA5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84" creationId="{DD6AC458-555E-2E80-4BA6-C73A69B91301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85" creationId="{D317BEBC-779B-1902-B8A9-C3D5E93CC333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86" creationId="{E27BEAC6-0B39-B1BC-D2BD-D189855D5306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87" creationId="{FDB0E0A6-A6F7-6682-94E2-4B0E016ED757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88" creationId="{69FE79A4-C479-FFB0-39FB-C561F9263994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89" creationId="{6C5EEEBA-82AB-0DF1-AC78-FA580DDE428D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90" creationId="{19FB512E-CC3E-2FB8-BE9E-71E413FFAB8D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91" creationId="{CF3A351F-04E3-C3A6-B2FC-73E42AC6B119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92" creationId="{360AFEE6-232C-6ABB-3BE1-055B92D49122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93" creationId="{2B5A2316-6E83-E10E-8F6A-57B85F2FFA49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94" creationId="{FF233A50-82B6-DCBA-CAF7-6049721070D2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96" creationId="{9CEC8802-23E2-7157-2525-301E8125D52D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98" creationId="{81F4054D-7FE0-482D-9E2D-BFA54F3CD964}"/>
          </ac:spMkLst>
        </pc:spChg>
        <pc:spChg chg="add mod">
          <ac:chgData name="Lukas Wegmeth" userId="c2c33c4eda825610" providerId="LiveId" clId="{F654A5ED-C512-4E54-9F4E-551B306D6C59}" dt="2023-08-31T10:36:57.922" v="1746" actId="1037"/>
          <ac:spMkLst>
            <pc:docMk/>
            <pc:sldMk cId="1787922143" sldId="272"/>
            <ac:spMk id="100" creationId="{D56AEFC4-3841-31A5-F80B-CF59FA849F9B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02" creationId="{C0127203-0F2D-7276-619B-DDB3CE609178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03" creationId="{9099A254-199C-D37E-52DF-68C38204633E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04" creationId="{FAFB0725-FDBF-C527-1BFB-4C7496242F6A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05" creationId="{C608872C-EC1E-F5E8-B2D8-FC56E699D972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06" creationId="{BA815B62-9F21-C8BB-9B33-D344CDDDC9CD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09" creationId="{BFB35E72-331B-3460-DFA5-52C949E420E6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13" creationId="{838CF555-2FB8-0178-BCD7-8CBB89320F5A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14" creationId="{5B49F983-D861-39BC-EDDA-783532725A1B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21" creationId="{E67E1422-0EC6-EB24-F7D3-7A3D672E52D3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23" creationId="{83DEE6B4-4999-BB49-0D67-03BC27ABD739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24" creationId="{B0CC4110-A216-825B-149B-04664121102C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25" creationId="{9609BCCE-E9B8-3D38-107C-05BC8AC919E6}"/>
          </ac:spMkLst>
        </pc:spChg>
        <pc:spChg chg="del">
          <ac:chgData name="Lukas Wegmeth" userId="c2c33c4eda825610" providerId="LiveId" clId="{F654A5ED-C512-4E54-9F4E-551B306D6C59}" dt="2023-08-30T12:51:05.402" v="1370" actId="478"/>
          <ac:spMkLst>
            <pc:docMk/>
            <pc:sldMk cId="1787922143" sldId="272"/>
            <ac:spMk id="126" creationId="{50CCCA5C-3EFC-4879-7ADB-9C1D897B90AF}"/>
          </ac:spMkLst>
        </pc:spChg>
        <pc:spChg chg="add mod">
          <ac:chgData name="Lukas Wegmeth" userId="c2c33c4eda825610" providerId="LiveId" clId="{F654A5ED-C512-4E54-9F4E-551B306D6C59}" dt="2023-08-31T11:02:20.973" v="2059" actId="1076"/>
          <ac:spMkLst>
            <pc:docMk/>
            <pc:sldMk cId="1787922143" sldId="272"/>
            <ac:spMk id="131" creationId="{0C053124-48E5-C9C1-93D2-C2511995696F}"/>
          </ac:spMkLst>
        </pc:spChg>
        <pc:spChg chg="add mod">
          <ac:chgData name="Lukas Wegmeth" userId="c2c33c4eda825610" providerId="LiveId" clId="{F654A5ED-C512-4E54-9F4E-551B306D6C59}" dt="2023-08-31T10:38:32.349" v="1797" actId="1076"/>
          <ac:spMkLst>
            <pc:docMk/>
            <pc:sldMk cId="1787922143" sldId="272"/>
            <ac:spMk id="135" creationId="{7E870A61-C945-D0E0-6960-88C5608C1F3C}"/>
          </ac:spMkLst>
        </pc:spChg>
        <pc:spChg chg="add mod">
          <ac:chgData name="Lukas Wegmeth" userId="c2c33c4eda825610" providerId="LiveId" clId="{F654A5ED-C512-4E54-9F4E-551B306D6C59}" dt="2023-08-31T10:38:40.768" v="1799" actId="1076"/>
          <ac:spMkLst>
            <pc:docMk/>
            <pc:sldMk cId="1787922143" sldId="272"/>
            <ac:spMk id="136" creationId="{E9D9AB32-7E8D-A342-4859-A98C8BA4DCB6}"/>
          </ac:spMkLst>
        </pc:spChg>
        <pc:spChg chg="add mod">
          <ac:chgData name="Lukas Wegmeth" userId="c2c33c4eda825610" providerId="LiveId" clId="{F654A5ED-C512-4E54-9F4E-551B306D6C59}" dt="2023-08-31T10:38:44.538" v="1801" actId="1076"/>
          <ac:spMkLst>
            <pc:docMk/>
            <pc:sldMk cId="1787922143" sldId="272"/>
            <ac:spMk id="137" creationId="{C8B7CF87-7EF1-F830-CC15-A62213739294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42" creationId="{086D43D6-9972-42FD-B4BA-07CF584CCE8B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43" creationId="{D897AB0F-613D-2D05-23DB-8960704ABF45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44" creationId="{536C6E73-B68C-AD24-FDD2-6B254765F64A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45" creationId="{C1347878-B37B-1BFC-C704-7FEDEF210067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46" creationId="{E05FB1A7-DD0B-FC82-6B8C-6A9DA620E55C}"/>
          </ac:spMkLst>
        </pc:spChg>
        <pc:spChg chg="add mod">
          <ac:chgData name="Lukas Wegmeth" userId="c2c33c4eda825610" providerId="LiveId" clId="{F654A5ED-C512-4E54-9F4E-551B306D6C59}" dt="2023-08-31T10:45:03.472" v="1811" actId="1076"/>
          <ac:spMkLst>
            <pc:docMk/>
            <pc:sldMk cId="1787922143" sldId="272"/>
            <ac:spMk id="147" creationId="{4F8E459D-26CB-CE43-3BD5-EC119825F756}"/>
          </ac:spMkLst>
        </pc:spChg>
        <pc:spChg chg="add mod">
          <ac:chgData name="Lukas Wegmeth" userId="c2c33c4eda825610" providerId="LiveId" clId="{F654A5ED-C512-4E54-9F4E-551B306D6C59}" dt="2023-08-31T10:47:18.685" v="1852" actId="1076"/>
          <ac:spMkLst>
            <pc:docMk/>
            <pc:sldMk cId="1787922143" sldId="272"/>
            <ac:spMk id="148" creationId="{81EDDECC-83F7-87E9-12B8-EC41548E59E7}"/>
          </ac:spMkLst>
        </pc:spChg>
        <pc:spChg chg="add mod">
          <ac:chgData name="Lukas Wegmeth" userId="c2c33c4eda825610" providerId="LiveId" clId="{F654A5ED-C512-4E54-9F4E-551B306D6C59}" dt="2023-08-31T10:47:11.670" v="1849" actId="1076"/>
          <ac:spMkLst>
            <pc:docMk/>
            <pc:sldMk cId="1787922143" sldId="272"/>
            <ac:spMk id="149" creationId="{99C1C1AE-8C5C-51A9-00A8-661C3F1ACF27}"/>
          </ac:spMkLst>
        </pc:spChg>
        <pc:spChg chg="add mod">
          <ac:chgData name="Lukas Wegmeth" userId="c2c33c4eda825610" providerId="LiveId" clId="{F654A5ED-C512-4E54-9F4E-551B306D6C59}" dt="2023-08-31T10:47:21.777" v="1853" actId="1076"/>
          <ac:spMkLst>
            <pc:docMk/>
            <pc:sldMk cId="1787922143" sldId="272"/>
            <ac:spMk id="150" creationId="{1C73E3AE-771E-FF52-E94E-90424A71FCF9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51" creationId="{9B6BC702-0A5B-DC21-0B32-53D96601D45A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52" creationId="{C8951760-08BD-519F-84FD-D27B68B66CA9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53" creationId="{DBC82CA5-9F86-240C-AFE8-0ED6E49399B7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54" creationId="{F6911037-B13F-CBED-D6E6-05A157CC7C79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55" creationId="{A37D063C-66B1-0776-2598-9BD39479BAB0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56" creationId="{D8829AF1-E899-BEBE-0C17-9A3B9168803B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57" creationId="{005A2335-2ECF-CCBD-A6D0-F11A252DB27F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58" creationId="{5FE3658D-F31E-FBAC-F11A-0240DFBFCE30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59" creationId="{36BE4F7F-1F09-FEEB-0F42-26578278B21E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60" creationId="{AB019189-B8AD-A648-47A7-749C5A12B353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61" creationId="{0B807498-8FBF-AEBC-2AB2-61A914293A56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62" creationId="{17E746B5-7764-68B2-82D4-E215A4FD5DE9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63" creationId="{F6C7AD15-4264-2DFA-EB14-1874F54E089E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64" creationId="{B3EF95D5-DB1B-C16B-12E6-E50E7A9C8CC2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65" creationId="{241385E4-087D-7A19-75F5-88E8564E42ED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66" creationId="{1F45433E-EF18-DC5A-7B21-8349EF05126D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67" creationId="{05D61138-3D08-7C60-84F1-C61C4AA00ECE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68" creationId="{D05B9A08-8231-B9EB-3E67-9A9CE818AE3B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69" creationId="{7325EED4-8709-38F9-5C8E-B0EE0E90CD2C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70" creationId="{00443034-73B8-865A-A8D6-802BEFEE2D70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71" creationId="{FF7922DC-51AF-1C46-8B74-11AAA3F153A0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72" creationId="{7F74817E-FADA-B8B7-BA49-E9AC50EB7356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73" creationId="{1B0BE729-EDC1-A0C9-BAC4-52CAD1EFF2C5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74" creationId="{2B328343-28D1-6776-5E3F-6221F958DECC}"/>
          </ac:spMkLst>
        </pc:spChg>
        <pc:spChg chg="add mod">
          <ac:chgData name="Lukas Wegmeth" userId="c2c33c4eda825610" providerId="LiveId" clId="{F654A5ED-C512-4E54-9F4E-551B306D6C59}" dt="2023-08-31T10:47:34.207" v="1858" actId="1076"/>
          <ac:spMkLst>
            <pc:docMk/>
            <pc:sldMk cId="1787922143" sldId="272"/>
            <ac:spMk id="175" creationId="{E5814EAF-554B-DB36-695A-8EE2558FEACC}"/>
          </ac:spMkLst>
        </pc:spChg>
        <pc:spChg chg="add mod">
          <ac:chgData name="Lukas Wegmeth" userId="c2c33c4eda825610" providerId="LiveId" clId="{F654A5ED-C512-4E54-9F4E-551B306D6C59}" dt="2023-08-31T10:47:50.570" v="1868" actId="1076"/>
          <ac:spMkLst>
            <pc:docMk/>
            <pc:sldMk cId="1787922143" sldId="272"/>
            <ac:spMk id="176" creationId="{6BEB0DB0-BDDE-B9C6-CD09-19ADE2288CD0}"/>
          </ac:spMkLst>
        </pc:spChg>
        <pc:spChg chg="add mod">
          <ac:chgData name="Lukas Wegmeth" userId="c2c33c4eda825610" providerId="LiveId" clId="{F654A5ED-C512-4E54-9F4E-551B306D6C59}" dt="2023-08-31T10:48:38.364" v="1894" actId="1076"/>
          <ac:spMkLst>
            <pc:docMk/>
            <pc:sldMk cId="1787922143" sldId="272"/>
            <ac:spMk id="177" creationId="{E66E438E-7E9D-6573-984F-2FA4B83CB713}"/>
          </ac:spMkLst>
        </pc:spChg>
        <pc:spChg chg="add mod">
          <ac:chgData name="Lukas Wegmeth" userId="c2c33c4eda825610" providerId="LiveId" clId="{F654A5ED-C512-4E54-9F4E-551B306D6C59}" dt="2023-08-31T10:48:31.483" v="1893" actId="14100"/>
          <ac:spMkLst>
            <pc:docMk/>
            <pc:sldMk cId="1787922143" sldId="272"/>
            <ac:spMk id="178" creationId="{866D8AB2-9BA4-B38F-EAA9-02FACDE2830B}"/>
          </ac:spMkLst>
        </pc:spChg>
        <pc:spChg chg="add mod">
          <ac:chgData name="Lukas Wegmeth" userId="c2c33c4eda825610" providerId="LiveId" clId="{F654A5ED-C512-4E54-9F4E-551B306D6C59}" dt="2023-08-31T10:49:37.391" v="1926" actId="1076"/>
          <ac:spMkLst>
            <pc:docMk/>
            <pc:sldMk cId="1787922143" sldId="272"/>
            <ac:spMk id="179" creationId="{F15D7D7C-B98B-EBDA-6938-EB86BB281340}"/>
          </ac:spMkLst>
        </pc:spChg>
        <pc:spChg chg="add mod">
          <ac:chgData name="Lukas Wegmeth" userId="c2c33c4eda825610" providerId="LiveId" clId="{F654A5ED-C512-4E54-9F4E-551B306D6C59}" dt="2023-08-31T10:49:37.391" v="1926" actId="1076"/>
          <ac:spMkLst>
            <pc:docMk/>
            <pc:sldMk cId="1787922143" sldId="272"/>
            <ac:spMk id="180" creationId="{770617B9-9D2E-399B-BD20-431F61330DF9}"/>
          </ac:spMkLst>
        </pc:spChg>
        <pc:spChg chg="add mod">
          <ac:chgData name="Lukas Wegmeth" userId="c2c33c4eda825610" providerId="LiveId" clId="{F654A5ED-C512-4E54-9F4E-551B306D6C59}" dt="2023-08-31T10:49:37.391" v="1926" actId="1076"/>
          <ac:spMkLst>
            <pc:docMk/>
            <pc:sldMk cId="1787922143" sldId="272"/>
            <ac:spMk id="181" creationId="{E6246D2C-BB83-1B09-6CE4-E7848F6D3BFF}"/>
          </ac:spMkLst>
        </pc:spChg>
        <pc:spChg chg="add mod">
          <ac:chgData name="Lukas Wegmeth" userId="c2c33c4eda825610" providerId="LiveId" clId="{F654A5ED-C512-4E54-9F4E-551B306D6C59}" dt="2023-08-31T10:49:51.883" v="1931" actId="14100"/>
          <ac:spMkLst>
            <pc:docMk/>
            <pc:sldMk cId="1787922143" sldId="272"/>
            <ac:spMk id="182" creationId="{BA1DEC99-52B3-A6E6-5A75-F465D473C3AB}"/>
          </ac:spMkLst>
        </pc:spChg>
        <pc:spChg chg="add mod">
          <ac:chgData name="Lukas Wegmeth" userId="c2c33c4eda825610" providerId="LiveId" clId="{F654A5ED-C512-4E54-9F4E-551B306D6C59}" dt="2023-08-31T10:50:49.933" v="1950" actId="1076"/>
          <ac:spMkLst>
            <pc:docMk/>
            <pc:sldMk cId="1787922143" sldId="272"/>
            <ac:spMk id="201" creationId="{5034BDA5-FF4C-A2F5-DAC7-469ACDDD40D3}"/>
          </ac:spMkLst>
        </pc:spChg>
        <pc:spChg chg="add mod">
          <ac:chgData name="Lukas Wegmeth" userId="c2c33c4eda825610" providerId="LiveId" clId="{F654A5ED-C512-4E54-9F4E-551B306D6C59}" dt="2023-08-31T10:53:23.409" v="2027" actId="1038"/>
          <ac:spMkLst>
            <pc:docMk/>
            <pc:sldMk cId="1787922143" sldId="272"/>
            <ac:spMk id="202" creationId="{F8F87BF6-E117-0602-BEC0-9C3D9682982E}"/>
          </ac:spMkLst>
        </pc:spChg>
        <pc:spChg chg="add mod">
          <ac:chgData name="Lukas Wegmeth" userId="c2c33c4eda825610" providerId="LiveId" clId="{F654A5ED-C512-4E54-9F4E-551B306D6C59}" dt="2023-08-31T10:53:23.409" v="2027" actId="1038"/>
          <ac:spMkLst>
            <pc:docMk/>
            <pc:sldMk cId="1787922143" sldId="272"/>
            <ac:spMk id="203" creationId="{25FCBCDA-2125-F864-7083-519E2B196AD7}"/>
          </ac:spMkLst>
        </pc:spChg>
        <pc:spChg chg="add del mod">
          <ac:chgData name="Lukas Wegmeth" userId="c2c33c4eda825610" providerId="LiveId" clId="{F654A5ED-C512-4E54-9F4E-551B306D6C59}" dt="2023-08-31T10:52:43.235" v="2003" actId="478"/>
          <ac:spMkLst>
            <pc:docMk/>
            <pc:sldMk cId="1787922143" sldId="272"/>
            <ac:spMk id="210" creationId="{0F07BE9A-E88E-AC36-801A-0C236D0A7496}"/>
          </ac:spMkLst>
        </pc:spChg>
        <pc:spChg chg="add mod">
          <ac:chgData name="Lukas Wegmeth" userId="c2c33c4eda825610" providerId="LiveId" clId="{F654A5ED-C512-4E54-9F4E-551B306D6C59}" dt="2023-08-31T10:53:00.714" v="2011" actId="14100"/>
          <ac:spMkLst>
            <pc:docMk/>
            <pc:sldMk cId="1787922143" sldId="272"/>
            <ac:spMk id="211" creationId="{28F0BCD8-4EBE-F51C-87A9-5E00DBEA9D20}"/>
          </ac:spMkLst>
        </pc:spChg>
        <pc:spChg chg="add mod">
          <ac:chgData name="Lukas Wegmeth" userId="c2c33c4eda825610" providerId="LiveId" clId="{F654A5ED-C512-4E54-9F4E-551B306D6C59}" dt="2023-08-31T10:53:23.409" v="2027" actId="1038"/>
          <ac:spMkLst>
            <pc:docMk/>
            <pc:sldMk cId="1787922143" sldId="272"/>
            <ac:spMk id="212" creationId="{BEF017E7-3499-C3FF-99A4-086173065717}"/>
          </ac:spMkLst>
        </pc:spChg>
        <pc:spChg chg="add mod">
          <ac:chgData name="Lukas Wegmeth" userId="c2c33c4eda825610" providerId="LiveId" clId="{F654A5ED-C512-4E54-9F4E-551B306D6C59}" dt="2023-08-31T10:53:42.147" v="2039" actId="1076"/>
          <ac:spMkLst>
            <pc:docMk/>
            <pc:sldMk cId="1787922143" sldId="272"/>
            <ac:spMk id="216" creationId="{164A885A-DED7-9BD1-5F81-30A0F6BF6780}"/>
          </ac:spMkLst>
        </pc:spChg>
        <pc:cxnChg chg="add mod">
          <ac:chgData name="Lukas Wegmeth" userId="c2c33c4eda825610" providerId="LiveId" clId="{F654A5ED-C512-4E54-9F4E-551B306D6C59}" dt="2023-08-30T12:53:18.650" v="1460" actId="1076"/>
          <ac:cxnSpMkLst>
            <pc:docMk/>
            <pc:sldMk cId="1787922143" sldId="272"/>
            <ac:cxnSpMk id="7" creationId="{FFFDD8AD-F63E-A70F-6A63-85A84AC53DDC}"/>
          </ac:cxnSpMkLst>
        </pc:cxnChg>
        <pc:cxnChg chg="del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8" creationId="{E060A9DD-3BAC-372A-0BFE-AE9601603080}"/>
          </ac:cxnSpMkLst>
        </pc:cxnChg>
        <pc:cxnChg chg="del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12" creationId="{17A27651-2336-A028-D2D9-E11C76D13BCB}"/>
          </ac:cxnSpMkLst>
        </pc:cxnChg>
        <pc:cxnChg chg="add mod">
          <ac:chgData name="Lukas Wegmeth" userId="c2c33c4eda825610" providerId="LiveId" clId="{F654A5ED-C512-4E54-9F4E-551B306D6C59}" dt="2023-08-30T12:53:33.745" v="1465" actId="14100"/>
          <ac:cxnSpMkLst>
            <pc:docMk/>
            <pc:sldMk cId="1787922143" sldId="272"/>
            <ac:cxnSpMk id="14" creationId="{DAFB022A-8C87-95EB-F282-093F9F79418F}"/>
          </ac:cxnSpMkLst>
        </pc:cxnChg>
        <pc:cxnChg chg="add mod">
          <ac:chgData name="Lukas Wegmeth" userId="c2c33c4eda825610" providerId="LiveId" clId="{F654A5ED-C512-4E54-9F4E-551B306D6C59}" dt="2023-08-30T12:55:54.477" v="1520" actId="14100"/>
          <ac:cxnSpMkLst>
            <pc:docMk/>
            <pc:sldMk cId="1787922143" sldId="272"/>
            <ac:cxnSpMk id="21" creationId="{90D16780-6575-FD6C-C7C5-ABE3F390E20B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25" creationId="{CCA94C51-E540-4D97-B3BB-43876923B995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27" creationId="{2D1E4575-B5DE-2DD1-A40D-81DEBD22A1FE}"/>
          </ac:cxnSpMkLst>
        </pc:cxnChg>
        <pc:cxnChg chg="add mod">
          <ac:chgData name="Lukas Wegmeth" userId="c2c33c4eda825610" providerId="LiveId" clId="{F654A5ED-C512-4E54-9F4E-551B306D6C59}" dt="2023-08-30T12:56:01.130" v="1522" actId="14100"/>
          <ac:cxnSpMkLst>
            <pc:docMk/>
            <pc:sldMk cId="1787922143" sldId="272"/>
            <ac:cxnSpMk id="28" creationId="{983AEB4C-A33F-FB0D-2ABD-19298A432229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29" creationId="{12E59179-92E6-39C3-A900-55FB3B73FA66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39" creationId="{31E40024-674E-5EA2-B20C-34C63956664B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43" creationId="{7BA84390-C76F-3424-8ED9-44314E88F6AD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44" creationId="{ACAC062E-F130-6341-D5A4-38A4DE1D1765}"/>
          </ac:cxnSpMkLst>
        </pc:cxnChg>
        <pc:cxnChg chg="add mod">
          <ac:chgData name="Lukas Wegmeth" userId="c2c33c4eda825610" providerId="LiveId" clId="{F654A5ED-C512-4E54-9F4E-551B306D6C59}" dt="2023-08-31T10:36:57.922" v="1746" actId="1037"/>
          <ac:cxnSpMkLst>
            <pc:docMk/>
            <pc:sldMk cId="1787922143" sldId="272"/>
            <ac:cxnSpMk id="52" creationId="{5226B979-FE90-E579-9D92-35BAF04A9B5F}"/>
          </ac:cxnSpMkLst>
        </pc:cxnChg>
        <pc:cxnChg chg="add mod">
          <ac:chgData name="Lukas Wegmeth" userId="c2c33c4eda825610" providerId="LiveId" clId="{F654A5ED-C512-4E54-9F4E-551B306D6C59}" dt="2023-08-31T10:36:57.922" v="1746" actId="1037"/>
          <ac:cxnSpMkLst>
            <pc:docMk/>
            <pc:sldMk cId="1787922143" sldId="272"/>
            <ac:cxnSpMk id="71" creationId="{C12DAFDF-D50B-F5A1-3160-43556B994CE3}"/>
          </ac:cxnSpMkLst>
        </pc:cxnChg>
        <pc:cxnChg chg="del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75" creationId="{AB72384E-B15D-0830-F5E1-6335FA882A7B}"/>
          </ac:cxnSpMkLst>
        </pc:cxnChg>
        <pc:cxnChg chg="del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77" creationId="{8743C3D3-0E37-BCE0-23AA-1A54EB23C059}"/>
          </ac:cxnSpMkLst>
        </pc:cxnChg>
        <pc:cxnChg chg="del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78" creationId="{A5F9A661-6934-2DD7-0693-C68D50391DD8}"/>
          </ac:cxnSpMkLst>
        </pc:cxnChg>
        <pc:cxnChg chg="del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79" creationId="{CDB057FD-CD33-4E97-9B74-36A60B27E7F3}"/>
          </ac:cxnSpMkLst>
        </pc:cxnChg>
        <pc:cxnChg chg="del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80" creationId="{95B8AFC7-EC0A-3A15-47BD-AD3AA742475F}"/>
          </ac:cxnSpMkLst>
        </pc:cxnChg>
        <pc:cxnChg chg="del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81" creationId="{3A953102-5B52-12BD-822B-6E514A363DEB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95" creationId="{2ED58C13-1678-0FB6-E275-30023D7CE5FD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97" creationId="{EC2F3736-F566-0081-C9B8-7A87CA3496F6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99" creationId="{66785982-937D-C1FF-2FC7-4CA0C3726A7C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101" creationId="{235E460F-7FC7-E06B-D581-BA010A967DC2}"/>
          </ac:cxnSpMkLst>
        </pc:cxnChg>
        <pc:cxnChg chg="add mod">
          <ac:chgData name="Lukas Wegmeth" userId="c2c33c4eda825610" providerId="LiveId" clId="{F654A5ED-C512-4E54-9F4E-551B306D6C59}" dt="2023-08-31T10:36:57.922" v="1746" actId="1037"/>
          <ac:cxnSpMkLst>
            <pc:docMk/>
            <pc:sldMk cId="1787922143" sldId="272"/>
            <ac:cxnSpMk id="107" creationId="{69A55C28-9B90-958F-BDD5-86AE93B91CFF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108" creationId="{3F94397D-9CB6-62B9-1391-AE935EA36349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111" creationId="{95F94045-61B2-D5E8-4D46-805FC8522007}"/>
          </ac:cxnSpMkLst>
        </pc:cxnChg>
        <pc:cxnChg chg="add mod">
          <ac:chgData name="Lukas Wegmeth" userId="c2c33c4eda825610" providerId="LiveId" clId="{F654A5ED-C512-4E54-9F4E-551B306D6C59}" dt="2023-08-31T10:37:00.802" v="1747" actId="14100"/>
          <ac:cxnSpMkLst>
            <pc:docMk/>
            <pc:sldMk cId="1787922143" sldId="272"/>
            <ac:cxnSpMk id="112" creationId="{10F31AE2-114A-44BA-9D9B-FF0443876C54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116" creationId="{A5F02CD8-8219-F794-6F27-56D6B2B6606B}"/>
          </ac:cxnSpMkLst>
        </pc:cxnChg>
        <pc:cxnChg chg="add mod">
          <ac:chgData name="Lukas Wegmeth" userId="c2c33c4eda825610" providerId="LiveId" clId="{F654A5ED-C512-4E54-9F4E-551B306D6C59}" dt="2023-08-31T10:37:03.770" v="1748" actId="14100"/>
          <ac:cxnSpMkLst>
            <pc:docMk/>
            <pc:sldMk cId="1787922143" sldId="272"/>
            <ac:cxnSpMk id="118" creationId="{6B7D779C-0D32-663D-32AC-B31A95903E99}"/>
          </ac:cxnSpMkLst>
        </pc:cxnChg>
        <pc:cxnChg chg="add mod">
          <ac:chgData name="Lukas Wegmeth" userId="c2c33c4eda825610" providerId="LiveId" clId="{F654A5ED-C512-4E54-9F4E-551B306D6C59}" dt="2023-08-31T10:37:07.895" v="1749" actId="14100"/>
          <ac:cxnSpMkLst>
            <pc:docMk/>
            <pc:sldMk cId="1787922143" sldId="272"/>
            <ac:cxnSpMk id="119" creationId="{B21113E8-86C0-D61C-7776-94FB9101EF86}"/>
          </ac:cxnSpMkLst>
        </pc:cxnChg>
        <pc:cxnChg chg="del mod">
          <ac:chgData name="Lukas Wegmeth" userId="c2c33c4eda825610" providerId="LiveId" clId="{F654A5ED-C512-4E54-9F4E-551B306D6C59}" dt="2023-08-30T12:51:05.402" v="1370" actId="478"/>
          <ac:cxnSpMkLst>
            <pc:docMk/>
            <pc:sldMk cId="1787922143" sldId="272"/>
            <ac:cxnSpMk id="120" creationId="{F898B182-095B-2492-3480-7EB5C8ABB6AE}"/>
          </ac:cxnSpMkLst>
        </pc:cxnChg>
        <pc:cxnChg chg="add mod">
          <ac:chgData name="Lukas Wegmeth" userId="c2c33c4eda825610" providerId="LiveId" clId="{F654A5ED-C512-4E54-9F4E-551B306D6C59}" dt="2023-08-31T10:55:33.493" v="2046" actId="1076"/>
          <ac:cxnSpMkLst>
            <pc:docMk/>
            <pc:sldMk cId="1787922143" sldId="272"/>
            <ac:cxnSpMk id="139" creationId="{AFB434F8-6E51-889E-29C7-5E738BCEB4B5}"/>
          </ac:cxnSpMkLst>
        </pc:cxnChg>
        <pc:cxnChg chg="add mod">
          <ac:chgData name="Lukas Wegmeth" userId="c2c33c4eda825610" providerId="LiveId" clId="{F654A5ED-C512-4E54-9F4E-551B306D6C59}" dt="2023-08-31T10:49:59.388" v="1933" actId="14100"/>
          <ac:cxnSpMkLst>
            <pc:docMk/>
            <pc:sldMk cId="1787922143" sldId="272"/>
            <ac:cxnSpMk id="184" creationId="{BC204AA1-723E-5B7F-D403-0E7800152C7E}"/>
          </ac:cxnSpMkLst>
        </pc:cxnChg>
        <pc:cxnChg chg="add mod">
          <ac:chgData name="Lukas Wegmeth" userId="c2c33c4eda825610" providerId="LiveId" clId="{F654A5ED-C512-4E54-9F4E-551B306D6C59}" dt="2023-08-31T10:50:06.225" v="1935" actId="14100"/>
          <ac:cxnSpMkLst>
            <pc:docMk/>
            <pc:sldMk cId="1787922143" sldId="272"/>
            <ac:cxnSpMk id="187" creationId="{0EAA14A8-FFF6-0A10-EA5C-7043409FCD03}"/>
          </ac:cxnSpMkLst>
        </pc:cxnChg>
        <pc:cxnChg chg="add mod">
          <ac:chgData name="Lukas Wegmeth" userId="c2c33c4eda825610" providerId="LiveId" clId="{F654A5ED-C512-4E54-9F4E-551B306D6C59}" dt="2023-08-31T10:50:11.296" v="1937" actId="14100"/>
          <ac:cxnSpMkLst>
            <pc:docMk/>
            <pc:sldMk cId="1787922143" sldId="272"/>
            <ac:cxnSpMk id="190" creationId="{19354967-EA6F-7646-67CA-A9AF7C9399E9}"/>
          </ac:cxnSpMkLst>
        </pc:cxnChg>
        <pc:cxnChg chg="add mod">
          <ac:chgData name="Lukas Wegmeth" userId="c2c33c4eda825610" providerId="LiveId" clId="{F654A5ED-C512-4E54-9F4E-551B306D6C59}" dt="2023-08-31T10:50:16.794" v="1939" actId="14100"/>
          <ac:cxnSpMkLst>
            <pc:docMk/>
            <pc:sldMk cId="1787922143" sldId="272"/>
            <ac:cxnSpMk id="193" creationId="{A384D3B4-459D-C877-A4E4-C3234E8CEB56}"/>
          </ac:cxnSpMkLst>
        </pc:cxnChg>
        <pc:cxnChg chg="add mod">
          <ac:chgData name="Lukas Wegmeth" userId="c2c33c4eda825610" providerId="LiveId" clId="{F654A5ED-C512-4E54-9F4E-551B306D6C59}" dt="2023-08-31T10:50:21.702" v="1941" actId="14100"/>
          <ac:cxnSpMkLst>
            <pc:docMk/>
            <pc:sldMk cId="1787922143" sldId="272"/>
            <ac:cxnSpMk id="196" creationId="{0A595BA1-9F76-AA00-2213-C5490F0BA427}"/>
          </ac:cxnSpMkLst>
        </pc:cxnChg>
        <pc:cxnChg chg="add mod">
          <ac:chgData name="Lukas Wegmeth" userId="c2c33c4eda825610" providerId="LiveId" clId="{F654A5ED-C512-4E54-9F4E-551B306D6C59}" dt="2023-08-31T10:50:26.640" v="1943" actId="14100"/>
          <ac:cxnSpMkLst>
            <pc:docMk/>
            <pc:sldMk cId="1787922143" sldId="272"/>
            <ac:cxnSpMk id="199" creationId="{1A197DAF-E1F2-B802-2700-0212ECB9A22A}"/>
          </ac:cxnSpMkLst>
        </pc:cxnChg>
        <pc:cxnChg chg="add del mod">
          <ac:chgData name="Lukas Wegmeth" userId="c2c33c4eda825610" providerId="LiveId" clId="{F654A5ED-C512-4E54-9F4E-551B306D6C59}" dt="2023-08-31T10:52:20.998" v="1995" actId="478"/>
          <ac:cxnSpMkLst>
            <pc:docMk/>
            <pc:sldMk cId="1787922143" sldId="272"/>
            <ac:cxnSpMk id="205" creationId="{903206C5-0B49-F16F-5F0C-D007DA6E1712}"/>
          </ac:cxnSpMkLst>
        </pc:cxnChg>
        <pc:cxnChg chg="add del mod">
          <ac:chgData name="Lukas Wegmeth" userId="c2c33c4eda825610" providerId="LiveId" clId="{F654A5ED-C512-4E54-9F4E-551B306D6C59}" dt="2023-08-31T10:52:21.862" v="1996" actId="478"/>
          <ac:cxnSpMkLst>
            <pc:docMk/>
            <pc:sldMk cId="1787922143" sldId="272"/>
            <ac:cxnSpMk id="208" creationId="{F751A335-21B1-08AE-BB08-4388D7223E4C}"/>
          </ac:cxnSpMkLst>
        </pc:cxnChg>
        <pc:cxnChg chg="add mod">
          <ac:chgData name="Lukas Wegmeth" userId="c2c33c4eda825610" providerId="LiveId" clId="{F654A5ED-C512-4E54-9F4E-551B306D6C59}" dt="2023-08-31T10:53:31.110" v="2029" actId="14100"/>
          <ac:cxnSpMkLst>
            <pc:docMk/>
            <pc:sldMk cId="1787922143" sldId="272"/>
            <ac:cxnSpMk id="214" creationId="{FE1AE248-3600-98B6-755E-77D873622D3F}"/>
          </ac:cxnSpMkLst>
        </pc:cxnChg>
      </pc:sldChg>
      <pc:sldChg chg="addSp delSp modSp add del mod delAnim modAnim">
        <pc:chgData name="Lukas Wegmeth" userId="c2c33c4eda825610" providerId="LiveId" clId="{F654A5ED-C512-4E54-9F4E-551B306D6C59}" dt="2023-09-04T13:10:42.401" v="3278" actId="47"/>
        <pc:sldMkLst>
          <pc:docMk/>
          <pc:sldMk cId="679563564" sldId="273"/>
        </pc:sldMkLst>
        <pc:spChg chg="add del mod">
          <ac:chgData name="Lukas Wegmeth" userId="c2c33c4eda825610" providerId="LiveId" clId="{F654A5ED-C512-4E54-9F4E-551B306D6C59}" dt="2023-08-30T12:40:07.131" v="1239" actId="478"/>
          <ac:spMkLst>
            <pc:docMk/>
            <pc:sldMk cId="679563564" sldId="273"/>
            <ac:spMk id="3" creationId="{5DB3B926-AE79-8D9E-663C-AE7F2DFC44D4}"/>
          </ac:spMkLst>
        </pc:spChg>
        <pc:spChg chg="mod">
          <ac:chgData name="Lukas Wegmeth" userId="c2c33c4eda825610" providerId="LiveId" clId="{F654A5ED-C512-4E54-9F4E-551B306D6C59}" dt="2023-08-31T11:05:14.222" v="2081" actId="20577"/>
          <ac:spMkLst>
            <pc:docMk/>
            <pc:sldMk cId="679563564" sldId="273"/>
            <ac:spMk id="17" creationId="{D96FA189-889F-4E1F-BBA3-0382D70266B6}"/>
          </ac:spMkLst>
        </pc:spChg>
        <pc:graphicFrameChg chg="del mod">
          <ac:chgData name="Lukas Wegmeth" userId="c2c33c4eda825610" providerId="LiveId" clId="{F654A5ED-C512-4E54-9F4E-551B306D6C59}" dt="2023-08-30T12:40:32.367" v="1247" actId="478"/>
          <ac:graphicFrameMkLst>
            <pc:docMk/>
            <pc:sldMk cId="679563564" sldId="273"/>
            <ac:graphicFrameMk id="5" creationId="{5A7F12D3-C871-B053-2AB5-74360341FC04}"/>
          </ac:graphicFrameMkLst>
        </pc:graphicFrameChg>
        <pc:graphicFrameChg chg="add del mod">
          <ac:chgData name="Lukas Wegmeth" userId="c2c33c4eda825610" providerId="LiveId" clId="{F654A5ED-C512-4E54-9F4E-551B306D6C59}" dt="2023-08-30T12:39:48.119" v="1197"/>
          <ac:graphicFrameMkLst>
            <pc:docMk/>
            <pc:sldMk cId="679563564" sldId="273"/>
            <ac:graphicFrameMk id="6" creationId="{5AEDD345-F6D6-B0CC-4EF8-AB87527358BC}"/>
          </ac:graphicFrameMkLst>
        </pc:graphicFrameChg>
        <pc:graphicFrameChg chg="add del mod modGraphic">
          <ac:chgData name="Lukas Wegmeth" userId="c2c33c4eda825610" providerId="LiveId" clId="{F654A5ED-C512-4E54-9F4E-551B306D6C59}" dt="2023-08-30T12:41:56.747" v="1266" actId="478"/>
          <ac:graphicFrameMkLst>
            <pc:docMk/>
            <pc:sldMk cId="679563564" sldId="273"/>
            <ac:graphicFrameMk id="7" creationId="{68F2A3D2-38AC-3B71-CE6E-D80BF0F350C0}"/>
          </ac:graphicFrameMkLst>
        </pc:graphicFrameChg>
        <pc:graphicFrameChg chg="add del mod">
          <ac:chgData name="Lukas Wegmeth" userId="c2c33c4eda825610" providerId="LiveId" clId="{F654A5ED-C512-4E54-9F4E-551B306D6C59}" dt="2023-09-04T13:02:22.270" v="3270" actId="21"/>
          <ac:graphicFrameMkLst>
            <pc:docMk/>
            <pc:sldMk cId="679563564" sldId="273"/>
            <ac:graphicFrameMk id="10" creationId="{386D0130-AEF7-BEE3-3B44-18D71E1A812E}"/>
          </ac:graphicFrameMkLst>
        </pc:graphicFrameChg>
      </pc:sldChg>
      <pc:sldChg chg="addSp delSp modSp add del mod">
        <pc:chgData name="Lukas Wegmeth" userId="c2c33c4eda825610" providerId="LiveId" clId="{F654A5ED-C512-4E54-9F4E-551B306D6C59}" dt="2023-08-31T12:06:15.915" v="2144" actId="47"/>
        <pc:sldMkLst>
          <pc:docMk/>
          <pc:sldMk cId="714621438" sldId="274"/>
        </pc:sldMkLst>
        <pc:graphicFrameChg chg="add del mod">
          <ac:chgData name="Lukas Wegmeth" userId="c2c33c4eda825610" providerId="LiveId" clId="{F654A5ED-C512-4E54-9F4E-551B306D6C59}" dt="2023-08-31T11:10:45.879" v="2123" actId="478"/>
          <ac:graphicFrameMkLst>
            <pc:docMk/>
            <pc:sldMk cId="714621438" sldId="274"/>
            <ac:graphicFrameMk id="2" creationId="{15FDC97C-124B-02E3-1399-C9AF81E71C67}"/>
          </ac:graphicFrameMkLst>
        </pc:graphicFrameChg>
      </pc:sldChg>
      <pc:sldChg chg="addSp delSp modSp add mod delAnim">
        <pc:chgData name="Lukas Wegmeth" userId="c2c33c4eda825610" providerId="LiveId" clId="{F654A5ED-C512-4E54-9F4E-551B306D6C59}" dt="2023-08-31T12:05:16.131" v="2143" actId="1076"/>
        <pc:sldMkLst>
          <pc:docMk/>
          <pc:sldMk cId="1427942615" sldId="275"/>
        </pc:sldMkLst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2" creationId="{1F5981A5-B935-1D29-6065-B73AEBFE1F74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3" creationId="{A4E9E0DA-D324-0112-11BF-DAA714F010A0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5" creationId="{5FD8C621-D34D-97F4-B7EE-E2A3C9C76FB4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1" creationId="{B915CE04-5B71-A8ED-9C18-C2A4AB1FA04F}"/>
          </ac:spMkLst>
        </pc:spChg>
        <pc:spChg chg="mod">
          <ac:chgData name="Lukas Wegmeth" userId="c2c33c4eda825610" providerId="LiveId" clId="{F654A5ED-C512-4E54-9F4E-551B306D6C59}" dt="2023-08-31T11:06:31.311" v="2096" actId="20577"/>
          <ac:spMkLst>
            <pc:docMk/>
            <pc:sldMk cId="1427942615" sldId="275"/>
            <ac:spMk id="17" creationId="{D96FA189-889F-4E1F-BBA3-0382D70266B6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30" creationId="{85FE4188-DAFF-CF0F-A9C3-CEEC582E51E7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31" creationId="{5E093541-EFF5-2397-8A1D-EAC00802B72D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34" creationId="{793E76BD-883B-D76D-B44C-E7A851EF4E8B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35" creationId="{4EF9BED1-D8B3-3971-3F55-437E2B7EB348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36" creationId="{A0FC0966-4BCC-4200-1569-A8B7C201427F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37" creationId="{1F99BEDD-7FA9-6D51-AED5-18FEE17C9333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38" creationId="{ABFADB0A-1D62-E576-1BDE-DA2434ED9C51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40" creationId="{3B57B91D-2B23-B87D-4962-B2C1315074CC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41" creationId="{79F855E3-9A39-14F7-955B-020C3ADAD7CF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42" creationId="{9A30CE25-BD33-907E-A9AA-EACFEAC32CEE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45" creationId="{442F87BE-5CFF-833D-899E-CB28F6F726B9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46" creationId="{CB0F0B35-3363-A4F5-EE78-6C4615E1A512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47" creationId="{87769EC4-3FD6-D9A4-EFF8-D5BEECB2B164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49" creationId="{054E204B-5FD9-1B9D-B15A-530521D1DA16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50" creationId="{0F5632C9-A40C-7734-461C-63CB393F29C1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60" creationId="{F6772E94-CC1B-1900-8FA7-8CB17D6990A9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61" creationId="{1EC498C9-A617-97C9-D4D6-95AA18E1278E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62" creationId="{5AA221E2-2DFB-6819-51CB-FF574DF80461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63" creationId="{D7CF333F-E1E1-3BB8-85AB-C75F17F3D2D1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64" creationId="{0C5700B8-E9A0-F5C2-2F07-A175144C6469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65" creationId="{97231E07-9AAF-A1A2-E571-5BE5FFBE898D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66" creationId="{5B177A28-A7D5-189A-0596-66D13897D010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67" creationId="{5065480B-9DD0-21F4-897D-3F8EB91D408C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68" creationId="{BD8AED8D-31E0-50AD-5214-23D95788F8EB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70" creationId="{1B0D99A6-C968-B48A-628F-E3EFA5C3F476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74" creationId="{267F9D21-A218-8B77-CDD8-35C5C1B5771B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76" creationId="{45E81656-9717-6793-B8B4-BDC19A7596E9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85" creationId="{D317BEBC-779B-1902-B8A9-C3D5E93CC333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86" creationId="{E27BEAC6-0B39-B1BC-D2BD-D189855D5306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88" creationId="{69FE79A4-C479-FFB0-39FB-C561F9263994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89" creationId="{6C5EEEBA-82AB-0DF1-AC78-FA580DDE428D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94" creationId="{FF233A50-82B6-DCBA-CAF7-6049721070D2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96" creationId="{9CEC8802-23E2-7157-2525-301E8125D52D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98" creationId="{81F4054D-7FE0-482D-9E2D-BFA54F3CD964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00" creationId="{D56AEFC4-3841-31A5-F80B-CF59FA849F9B}"/>
          </ac:spMkLst>
        </pc:spChg>
        <pc:spChg chg="del mod">
          <ac:chgData name="Lukas Wegmeth" userId="c2c33c4eda825610" providerId="LiveId" clId="{F654A5ED-C512-4E54-9F4E-551B306D6C59}" dt="2023-08-31T11:06:27.460" v="2085" actId="478"/>
          <ac:spMkLst>
            <pc:docMk/>
            <pc:sldMk cId="1427942615" sldId="275"/>
            <ac:spMk id="131" creationId="{0C053124-48E5-C9C1-93D2-C2511995696F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35" creationId="{7E870A61-C945-D0E0-6960-88C5608C1F3C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36" creationId="{E9D9AB32-7E8D-A342-4859-A98C8BA4DCB6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37" creationId="{C8B7CF87-7EF1-F830-CC15-A62213739294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42" creationId="{086D43D6-9972-42FD-B4BA-07CF584CCE8B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43" creationId="{D897AB0F-613D-2D05-23DB-8960704ABF45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44" creationId="{536C6E73-B68C-AD24-FDD2-6B254765F64A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45" creationId="{C1347878-B37B-1BFC-C704-7FEDEF210067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46" creationId="{E05FB1A7-DD0B-FC82-6B8C-6A9DA620E55C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47" creationId="{4F8E459D-26CB-CE43-3BD5-EC119825F756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48" creationId="{81EDDECC-83F7-87E9-12B8-EC41548E59E7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49" creationId="{99C1C1AE-8C5C-51A9-00A8-661C3F1ACF27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50" creationId="{1C73E3AE-771E-FF52-E94E-90424A71FCF9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51" creationId="{9B6BC702-0A5B-DC21-0B32-53D96601D45A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52" creationId="{C8951760-08BD-519F-84FD-D27B68B66CA9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53" creationId="{DBC82CA5-9F86-240C-AFE8-0ED6E49399B7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54" creationId="{F6911037-B13F-CBED-D6E6-05A157CC7C79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55" creationId="{A37D063C-66B1-0776-2598-9BD39479BAB0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56" creationId="{D8829AF1-E899-BEBE-0C17-9A3B9168803B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57" creationId="{005A2335-2ECF-CCBD-A6D0-F11A252DB27F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58" creationId="{5FE3658D-F31E-FBAC-F11A-0240DFBFCE30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59" creationId="{36BE4F7F-1F09-FEEB-0F42-26578278B21E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60" creationId="{AB019189-B8AD-A648-47A7-749C5A12B353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61" creationId="{0B807498-8FBF-AEBC-2AB2-61A914293A56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62" creationId="{17E746B5-7764-68B2-82D4-E215A4FD5DE9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63" creationId="{F6C7AD15-4264-2DFA-EB14-1874F54E089E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64" creationId="{B3EF95D5-DB1B-C16B-12E6-E50E7A9C8CC2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65" creationId="{241385E4-087D-7A19-75F5-88E8564E42ED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66" creationId="{1F45433E-EF18-DC5A-7B21-8349EF05126D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67" creationId="{05D61138-3D08-7C60-84F1-C61C4AA00ECE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68" creationId="{D05B9A08-8231-B9EB-3E67-9A9CE818AE3B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69" creationId="{7325EED4-8709-38F9-5C8E-B0EE0E90CD2C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70" creationId="{00443034-73B8-865A-A8D6-802BEFEE2D70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71" creationId="{FF7922DC-51AF-1C46-8B74-11AAA3F153A0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72" creationId="{7F74817E-FADA-B8B7-BA49-E9AC50EB7356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73" creationId="{1B0BE729-EDC1-A0C9-BAC4-52CAD1EFF2C5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74" creationId="{2B328343-28D1-6776-5E3F-6221F958DECC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75" creationId="{E5814EAF-554B-DB36-695A-8EE2558FEACC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76" creationId="{6BEB0DB0-BDDE-B9C6-CD09-19ADE2288CD0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77" creationId="{E66E438E-7E9D-6573-984F-2FA4B83CB713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78" creationId="{866D8AB2-9BA4-B38F-EAA9-02FACDE2830B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79" creationId="{F15D7D7C-B98B-EBDA-6938-EB86BB281340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80" creationId="{770617B9-9D2E-399B-BD20-431F61330DF9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81" creationId="{E6246D2C-BB83-1B09-6CE4-E7848F6D3BFF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182" creationId="{BA1DEC99-52B3-A6E6-5A75-F465D473C3AB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201" creationId="{5034BDA5-FF4C-A2F5-DAC7-469ACDDD40D3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202" creationId="{F8F87BF6-E117-0602-BEC0-9C3D9682982E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203" creationId="{25FCBCDA-2125-F864-7083-519E2B196AD7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211" creationId="{28F0BCD8-4EBE-F51C-87A9-5E00DBEA9D20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212" creationId="{BEF017E7-3499-C3FF-99A4-086173065717}"/>
          </ac:spMkLst>
        </pc:spChg>
        <pc:spChg chg="del">
          <ac:chgData name="Lukas Wegmeth" userId="c2c33c4eda825610" providerId="LiveId" clId="{F654A5ED-C512-4E54-9F4E-551B306D6C59}" dt="2023-08-31T11:06:24.921" v="2083" actId="478"/>
          <ac:spMkLst>
            <pc:docMk/>
            <pc:sldMk cId="1427942615" sldId="275"/>
            <ac:spMk id="216" creationId="{164A885A-DED7-9BD1-5F81-30A0F6BF6780}"/>
          </ac:spMkLst>
        </pc:spChg>
        <pc:graphicFrameChg chg="add del mod">
          <ac:chgData name="Lukas Wegmeth" userId="c2c33c4eda825610" providerId="LiveId" clId="{F654A5ED-C512-4E54-9F4E-551B306D6C59}" dt="2023-08-31T11:08:11.012" v="2106" actId="478"/>
          <ac:graphicFrameMkLst>
            <pc:docMk/>
            <pc:sldMk cId="1427942615" sldId="275"/>
            <ac:graphicFrameMk id="4" creationId="{B4F94A03-D667-2CCB-80E7-533CACEEA318}"/>
          </ac:graphicFrameMkLst>
        </pc:graphicFrameChg>
        <pc:graphicFrameChg chg="add del mod">
          <ac:chgData name="Lukas Wegmeth" userId="c2c33c4eda825610" providerId="LiveId" clId="{F654A5ED-C512-4E54-9F4E-551B306D6C59}" dt="2023-08-31T11:08:11.426" v="2107" actId="478"/>
          <ac:graphicFrameMkLst>
            <pc:docMk/>
            <pc:sldMk cId="1427942615" sldId="275"/>
            <ac:graphicFrameMk id="6" creationId="{981FD1F8-3012-E141-2136-49DED4AF23C1}"/>
          </ac:graphicFrameMkLst>
        </pc:graphicFrameChg>
        <pc:graphicFrameChg chg="add del mod">
          <ac:chgData name="Lukas Wegmeth" userId="c2c33c4eda825610" providerId="LiveId" clId="{F654A5ED-C512-4E54-9F4E-551B306D6C59}" dt="2023-08-31T11:08:10.642" v="2105" actId="478"/>
          <ac:graphicFrameMkLst>
            <pc:docMk/>
            <pc:sldMk cId="1427942615" sldId="275"/>
            <ac:graphicFrameMk id="8" creationId="{5740DC4D-0520-277C-210D-9C92D12B7782}"/>
          </ac:graphicFrameMkLst>
        </pc:graphicFrameChg>
        <pc:graphicFrameChg chg="add del mod">
          <ac:chgData name="Lukas Wegmeth" userId="c2c33c4eda825610" providerId="LiveId" clId="{F654A5ED-C512-4E54-9F4E-551B306D6C59}" dt="2023-08-31T11:10:53.431" v="2125" actId="478"/>
          <ac:graphicFrameMkLst>
            <pc:docMk/>
            <pc:sldMk cId="1427942615" sldId="275"/>
            <ac:graphicFrameMk id="9" creationId="{F655907F-281C-8997-90F9-FB68754971DD}"/>
          </ac:graphicFrameMkLst>
        </pc:graphicFrameChg>
        <pc:picChg chg="add del mod">
          <ac:chgData name="Lukas Wegmeth" userId="c2c33c4eda825610" providerId="LiveId" clId="{F654A5ED-C512-4E54-9F4E-551B306D6C59}" dt="2023-08-31T11:11:21.057" v="2127" actId="478"/>
          <ac:picMkLst>
            <pc:docMk/>
            <pc:sldMk cId="1427942615" sldId="275"/>
            <ac:picMk id="12" creationId="{CCE24AFE-2B0D-BB86-82C5-20B84388FCF2}"/>
          </ac:picMkLst>
        </pc:picChg>
        <pc:picChg chg="add del mod">
          <ac:chgData name="Lukas Wegmeth" userId="c2c33c4eda825610" providerId="LiveId" clId="{F654A5ED-C512-4E54-9F4E-551B306D6C59}" dt="2023-08-31T11:12:05.992" v="2134" actId="478"/>
          <ac:picMkLst>
            <pc:docMk/>
            <pc:sldMk cId="1427942615" sldId="275"/>
            <ac:picMk id="15" creationId="{650F4774-0C26-E482-8CC4-BD5E489AB14B}"/>
          </ac:picMkLst>
        </pc:picChg>
        <pc:picChg chg="add del mod">
          <ac:chgData name="Lukas Wegmeth" userId="c2c33c4eda825610" providerId="LiveId" clId="{F654A5ED-C512-4E54-9F4E-551B306D6C59}" dt="2023-08-31T12:04:30.440" v="2139" actId="478"/>
          <ac:picMkLst>
            <pc:docMk/>
            <pc:sldMk cId="1427942615" sldId="275"/>
            <ac:picMk id="18" creationId="{1FDA7DB7-B4B0-5FC7-3050-5C0BA3AE3AE4}"/>
          </ac:picMkLst>
        </pc:picChg>
        <pc:picChg chg="add mod">
          <ac:chgData name="Lukas Wegmeth" userId="c2c33c4eda825610" providerId="LiveId" clId="{F654A5ED-C512-4E54-9F4E-551B306D6C59}" dt="2023-08-31T12:05:16.131" v="2143" actId="1076"/>
          <ac:picMkLst>
            <pc:docMk/>
            <pc:sldMk cId="1427942615" sldId="275"/>
            <ac:picMk id="20" creationId="{6D40B5B7-FA20-906F-D826-1D143DE0D463}"/>
          </ac:picMkLst>
        </pc:pic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7" creationId="{FFFDD8AD-F63E-A70F-6A63-85A84AC53DDC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14" creationId="{DAFB022A-8C87-95EB-F282-093F9F79418F}"/>
          </ac:cxnSpMkLst>
        </pc:cxnChg>
        <pc:cxnChg chg="del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21" creationId="{90D16780-6575-FD6C-C7C5-ABE3F390E20B}"/>
          </ac:cxnSpMkLst>
        </pc:cxnChg>
        <pc:cxnChg chg="del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28" creationId="{983AEB4C-A33F-FB0D-2ABD-19298A432229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52" creationId="{5226B979-FE90-E579-9D92-35BAF04A9B5F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71" creationId="{C12DAFDF-D50B-F5A1-3160-43556B994CE3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107" creationId="{69A55C28-9B90-958F-BDD5-86AE93B91CFF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112" creationId="{10F31AE2-114A-44BA-9D9B-FF0443876C54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118" creationId="{6B7D779C-0D32-663D-32AC-B31A95903E99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119" creationId="{B21113E8-86C0-D61C-7776-94FB9101EF86}"/>
          </ac:cxnSpMkLst>
        </pc:cxnChg>
        <pc:cxnChg chg="del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139" creationId="{AFB434F8-6E51-889E-29C7-5E738BCEB4B5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184" creationId="{BC204AA1-723E-5B7F-D403-0E7800152C7E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187" creationId="{0EAA14A8-FFF6-0A10-EA5C-7043409FCD03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190" creationId="{19354967-EA6F-7646-67CA-A9AF7C9399E9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193" creationId="{A384D3B4-459D-C877-A4E4-C3234E8CEB56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196" creationId="{0A595BA1-9F76-AA00-2213-C5490F0BA427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199" creationId="{1A197DAF-E1F2-B802-2700-0212ECB9A22A}"/>
          </ac:cxnSpMkLst>
        </pc:cxnChg>
        <pc:cxnChg chg="del mod">
          <ac:chgData name="Lukas Wegmeth" userId="c2c33c4eda825610" providerId="LiveId" clId="{F654A5ED-C512-4E54-9F4E-551B306D6C59}" dt="2023-08-31T11:06:24.921" v="2083" actId="478"/>
          <ac:cxnSpMkLst>
            <pc:docMk/>
            <pc:sldMk cId="1427942615" sldId="275"/>
            <ac:cxnSpMk id="214" creationId="{FE1AE248-3600-98B6-755E-77D873622D3F}"/>
          </ac:cxnSpMkLst>
        </pc:cxnChg>
      </pc:sldChg>
      <pc:sldChg chg="delSp modSp add del mod">
        <pc:chgData name="Lukas Wegmeth" userId="c2c33c4eda825610" providerId="LiveId" clId="{F654A5ED-C512-4E54-9F4E-551B306D6C59}" dt="2023-09-04T11:33:19.769" v="2555" actId="47"/>
        <pc:sldMkLst>
          <pc:docMk/>
          <pc:sldMk cId="1654166137" sldId="276"/>
        </pc:sldMkLst>
        <pc:spChg chg="mod">
          <ac:chgData name="Lukas Wegmeth" userId="c2c33c4eda825610" providerId="LiveId" clId="{F654A5ED-C512-4E54-9F4E-551B306D6C59}" dt="2023-09-04T11:33:10.220" v="2552" actId="20577"/>
          <ac:spMkLst>
            <pc:docMk/>
            <pc:sldMk cId="1654166137" sldId="276"/>
            <ac:spMk id="17" creationId="{D96FA189-889F-4E1F-BBA3-0382D70266B6}"/>
          </ac:spMkLst>
        </pc:spChg>
        <pc:picChg chg="del">
          <ac:chgData name="Lukas Wegmeth" userId="c2c33c4eda825610" providerId="LiveId" clId="{F654A5ED-C512-4E54-9F4E-551B306D6C59}" dt="2023-09-04T11:33:12.377" v="2553" actId="478"/>
          <ac:picMkLst>
            <pc:docMk/>
            <pc:sldMk cId="1654166137" sldId="276"/>
            <ac:picMk id="20" creationId="{6D40B5B7-FA20-906F-D826-1D143DE0D463}"/>
          </ac:picMkLst>
        </pc:picChg>
      </pc:sldChg>
      <pc:sldChg chg="addSp modSp new del mod">
        <pc:chgData name="Lukas Wegmeth" userId="c2c33c4eda825610" providerId="LiveId" clId="{F654A5ED-C512-4E54-9F4E-551B306D6C59}" dt="2023-08-31T11:09:43.309" v="2115" actId="47"/>
        <pc:sldMkLst>
          <pc:docMk/>
          <pc:sldMk cId="2481818052" sldId="276"/>
        </pc:sldMkLst>
        <pc:picChg chg="add mod">
          <ac:chgData name="Lukas Wegmeth" userId="c2c33c4eda825610" providerId="LiveId" clId="{F654A5ED-C512-4E54-9F4E-551B306D6C59}" dt="2023-08-31T11:09:27.765" v="2113" actId="14100"/>
          <ac:picMkLst>
            <pc:docMk/>
            <pc:sldMk cId="2481818052" sldId="276"/>
            <ac:picMk id="8" creationId="{2C9EA34D-3D8A-F223-3FC6-F3AE4B877F67}"/>
          </ac:picMkLst>
        </pc:picChg>
      </pc:sldChg>
      <pc:sldChg chg="add del">
        <pc:chgData name="Lukas Wegmeth" userId="c2c33c4eda825610" providerId="LiveId" clId="{F654A5ED-C512-4E54-9F4E-551B306D6C59}" dt="2023-08-31T11:09:43.309" v="2115" actId="47"/>
        <pc:sldMkLst>
          <pc:docMk/>
          <pc:sldMk cId="0" sldId="277"/>
        </pc:sldMkLst>
      </pc:sldChg>
      <pc:sldChg chg="modSp new del mod">
        <pc:chgData name="Lukas Wegmeth" userId="c2c33c4eda825610" providerId="LiveId" clId="{F654A5ED-C512-4E54-9F4E-551B306D6C59}" dt="2023-09-04T11:33:46.115" v="2582" actId="47"/>
        <pc:sldMkLst>
          <pc:docMk/>
          <pc:sldMk cId="3562578307" sldId="277"/>
        </pc:sldMkLst>
        <pc:spChg chg="mod">
          <ac:chgData name="Lukas Wegmeth" userId="c2c33c4eda825610" providerId="LiveId" clId="{F654A5ED-C512-4E54-9F4E-551B306D6C59}" dt="2023-09-04T11:33:24.124" v="2569" actId="20577"/>
          <ac:spMkLst>
            <pc:docMk/>
            <pc:sldMk cId="3562578307" sldId="277"/>
            <ac:spMk id="2" creationId="{295EC16D-905E-3D60-E50B-216D6B315FC4}"/>
          </ac:spMkLst>
        </pc:spChg>
      </pc:sldChg>
      <pc:sldChg chg="addSp delSp modSp add del mod modAnim">
        <pc:chgData name="Lukas Wegmeth" userId="c2c33c4eda825610" providerId="LiveId" clId="{F654A5ED-C512-4E54-9F4E-551B306D6C59}" dt="2023-09-04T12:51:23.721" v="3268" actId="20577"/>
        <pc:sldMkLst>
          <pc:docMk/>
          <pc:sldMk cId="2197277652" sldId="278"/>
        </pc:sldMkLst>
        <pc:spChg chg="add mod">
          <ac:chgData name="Lukas Wegmeth" userId="c2c33c4eda825610" providerId="LiveId" clId="{F654A5ED-C512-4E54-9F4E-551B306D6C59}" dt="2023-09-04T12:51:23.721" v="3268" actId="20577"/>
          <ac:spMkLst>
            <pc:docMk/>
            <pc:sldMk cId="2197277652" sldId="278"/>
            <ac:spMk id="2" creationId="{81CDAECC-FAB0-9A79-5A0A-73A41945DA89}"/>
          </ac:spMkLst>
        </pc:spChg>
        <pc:spChg chg="mod">
          <ac:chgData name="Lukas Wegmeth" userId="c2c33c4eda825610" providerId="LiveId" clId="{F654A5ED-C512-4E54-9F4E-551B306D6C59}" dt="2023-09-04T11:50:46.239" v="2587" actId="20577"/>
          <ac:spMkLst>
            <pc:docMk/>
            <pc:sldMk cId="2197277652" sldId="278"/>
            <ac:spMk id="17" creationId="{D96FA189-889F-4E1F-BBA3-0382D70266B6}"/>
          </ac:spMkLst>
        </pc:spChg>
        <pc:picChg chg="del">
          <ac:chgData name="Lukas Wegmeth" userId="c2c33c4eda825610" providerId="LiveId" clId="{F654A5ED-C512-4E54-9F4E-551B306D6C59}" dt="2023-09-04T11:33:37.752" v="2571" actId="478"/>
          <ac:picMkLst>
            <pc:docMk/>
            <pc:sldMk cId="2197277652" sldId="278"/>
            <ac:picMk id="20" creationId="{6D40B5B7-FA20-906F-D826-1D143DE0D463}"/>
          </ac:picMkLst>
        </pc:picChg>
      </pc:sldChg>
      <pc:sldMasterChg chg="delSldLayout">
        <pc:chgData name="Lukas Wegmeth" userId="c2c33c4eda825610" providerId="LiveId" clId="{F654A5ED-C512-4E54-9F4E-551B306D6C59}" dt="2023-08-31T11:09:47.008" v="2117" actId="47"/>
        <pc:sldMasterMkLst>
          <pc:docMk/>
          <pc:sldMasterMk cId="2513343905" sldId="2147483648"/>
        </pc:sldMasterMkLst>
        <pc:sldLayoutChg chg="del">
          <pc:chgData name="Lukas Wegmeth" userId="c2c33c4eda825610" providerId="LiveId" clId="{F654A5ED-C512-4E54-9F4E-551B306D6C59}" dt="2023-08-31T11:09:47.008" v="2117" actId="47"/>
          <pc:sldLayoutMkLst>
            <pc:docMk/>
            <pc:sldMasterMk cId="2513343905" sldId="2147483648"/>
            <pc:sldLayoutMk cId="678482309" sldId="2147483681"/>
          </pc:sldLayoutMkLst>
        </pc:sldLayoutChg>
        <pc:sldLayoutChg chg="del">
          <pc:chgData name="Lukas Wegmeth" userId="c2c33c4eda825610" providerId="LiveId" clId="{F654A5ED-C512-4E54-9F4E-551B306D6C59}" dt="2023-08-31T11:09:43.309" v="2115" actId="47"/>
          <pc:sldLayoutMkLst>
            <pc:docMk/>
            <pc:sldMasterMk cId="2513343905" sldId="2147483648"/>
            <pc:sldLayoutMk cId="3291467931" sldId="2147483681"/>
          </pc:sldLayoutMkLst>
        </pc:sldLayoutChg>
      </pc:sldMasterChg>
      <pc:sldMasterChg chg="del delSldLayout">
        <pc:chgData name="Lukas Wegmeth" userId="c2c33c4eda825610" providerId="LiveId" clId="{F654A5ED-C512-4E54-9F4E-551B306D6C59}" dt="2023-08-31T11:10:20.366" v="2121" actId="47"/>
        <pc:sldMasterMkLst>
          <pc:docMk/>
          <pc:sldMasterMk cId="384186147" sldId="2147483681"/>
        </pc:sldMasterMkLst>
        <pc:sldLayoutChg chg="del">
          <pc:chgData name="Lukas Wegmeth" userId="c2c33c4eda825610" providerId="LiveId" clId="{F654A5ED-C512-4E54-9F4E-551B306D6C59}" dt="2023-08-31T11:10:20.366" v="2121" actId="47"/>
          <pc:sldLayoutMkLst>
            <pc:docMk/>
            <pc:sldMasterMk cId="384186147" sldId="2147483681"/>
            <pc:sldLayoutMk cId="1821168480" sldId="2147483682"/>
          </pc:sldLayoutMkLst>
        </pc:sldLayoutChg>
        <pc:sldLayoutChg chg="del">
          <pc:chgData name="Lukas Wegmeth" userId="c2c33c4eda825610" providerId="LiveId" clId="{F654A5ED-C512-4E54-9F4E-551B306D6C59}" dt="2023-08-31T11:10:20.366" v="2121" actId="47"/>
          <pc:sldLayoutMkLst>
            <pc:docMk/>
            <pc:sldMasterMk cId="384186147" sldId="2147483681"/>
            <pc:sldLayoutMk cId="3251723360" sldId="2147483683"/>
          </pc:sldLayoutMkLst>
        </pc:sldLayoutChg>
        <pc:sldLayoutChg chg="del">
          <pc:chgData name="Lukas Wegmeth" userId="c2c33c4eda825610" providerId="LiveId" clId="{F654A5ED-C512-4E54-9F4E-551B306D6C59}" dt="2023-08-31T11:10:20.366" v="2121" actId="47"/>
          <pc:sldLayoutMkLst>
            <pc:docMk/>
            <pc:sldMasterMk cId="384186147" sldId="2147483681"/>
            <pc:sldLayoutMk cId="3257117476" sldId="2147483684"/>
          </pc:sldLayoutMkLst>
        </pc:sldLayoutChg>
        <pc:sldLayoutChg chg="del">
          <pc:chgData name="Lukas Wegmeth" userId="c2c33c4eda825610" providerId="LiveId" clId="{F654A5ED-C512-4E54-9F4E-551B306D6C59}" dt="2023-08-31T11:10:20.366" v="2121" actId="47"/>
          <pc:sldLayoutMkLst>
            <pc:docMk/>
            <pc:sldMasterMk cId="384186147" sldId="2147483681"/>
            <pc:sldLayoutMk cId="3207699503" sldId="2147483685"/>
          </pc:sldLayoutMkLst>
        </pc:sldLayoutChg>
        <pc:sldLayoutChg chg="del">
          <pc:chgData name="Lukas Wegmeth" userId="c2c33c4eda825610" providerId="LiveId" clId="{F654A5ED-C512-4E54-9F4E-551B306D6C59}" dt="2023-08-31T11:10:20.366" v="2121" actId="47"/>
          <pc:sldLayoutMkLst>
            <pc:docMk/>
            <pc:sldMasterMk cId="384186147" sldId="2147483681"/>
            <pc:sldLayoutMk cId="4220097249" sldId="2147483686"/>
          </pc:sldLayoutMkLst>
        </pc:sldLayoutChg>
      </pc:sldMasterChg>
      <pc:sldMasterChg chg="del delSldLayout">
        <pc:chgData name="Lukas Wegmeth" userId="c2c33c4eda825610" providerId="LiveId" clId="{F654A5ED-C512-4E54-9F4E-551B306D6C59}" dt="2023-08-31T11:09:43.309" v="2115" actId="47"/>
        <pc:sldMasterMkLst>
          <pc:docMk/>
          <pc:sldMasterMk cId="2368810254" sldId="2147483682"/>
        </pc:sldMasterMkLst>
        <pc:sldLayoutChg chg="del">
          <pc:chgData name="Lukas Wegmeth" userId="c2c33c4eda825610" providerId="LiveId" clId="{F654A5ED-C512-4E54-9F4E-551B306D6C59}" dt="2023-08-31T11:09:43.309" v="2115" actId="47"/>
          <pc:sldLayoutMkLst>
            <pc:docMk/>
            <pc:sldMasterMk cId="2368810254" sldId="2147483682"/>
            <pc:sldLayoutMk cId="2707538642" sldId="2147483683"/>
          </pc:sldLayoutMkLst>
        </pc:sldLayoutChg>
        <pc:sldLayoutChg chg="del">
          <pc:chgData name="Lukas Wegmeth" userId="c2c33c4eda825610" providerId="LiveId" clId="{F654A5ED-C512-4E54-9F4E-551B306D6C59}" dt="2023-08-31T11:09:43.309" v="2115" actId="47"/>
          <pc:sldLayoutMkLst>
            <pc:docMk/>
            <pc:sldMasterMk cId="2368810254" sldId="2147483682"/>
            <pc:sldLayoutMk cId="2022533396" sldId="2147483684"/>
          </pc:sldLayoutMkLst>
        </pc:sldLayoutChg>
        <pc:sldLayoutChg chg="del">
          <pc:chgData name="Lukas Wegmeth" userId="c2c33c4eda825610" providerId="LiveId" clId="{F654A5ED-C512-4E54-9F4E-551B306D6C59}" dt="2023-08-31T11:09:43.309" v="2115" actId="47"/>
          <pc:sldLayoutMkLst>
            <pc:docMk/>
            <pc:sldMasterMk cId="2368810254" sldId="2147483682"/>
            <pc:sldLayoutMk cId="628093906" sldId="2147483685"/>
          </pc:sldLayoutMkLst>
        </pc:sldLayoutChg>
        <pc:sldLayoutChg chg="del">
          <pc:chgData name="Lukas Wegmeth" userId="c2c33c4eda825610" providerId="LiveId" clId="{F654A5ED-C512-4E54-9F4E-551B306D6C59}" dt="2023-08-31T11:09:43.309" v="2115" actId="47"/>
          <pc:sldLayoutMkLst>
            <pc:docMk/>
            <pc:sldMasterMk cId="2368810254" sldId="2147483682"/>
            <pc:sldLayoutMk cId="2692772398" sldId="2147483686"/>
          </pc:sldLayoutMkLst>
        </pc:sldLayoutChg>
        <pc:sldLayoutChg chg="del">
          <pc:chgData name="Lukas Wegmeth" userId="c2c33c4eda825610" providerId="LiveId" clId="{F654A5ED-C512-4E54-9F4E-551B306D6C59}" dt="2023-08-31T11:09:43.309" v="2115" actId="47"/>
          <pc:sldLayoutMkLst>
            <pc:docMk/>
            <pc:sldMasterMk cId="2368810254" sldId="2147483682"/>
            <pc:sldLayoutMk cId="1885290935" sldId="2147483687"/>
          </pc:sldLayoutMkLst>
        </pc:sldLayoutChg>
      </pc:sldMasterChg>
    </pc:docChg>
  </pc:docChgLst>
  <pc:docChgLst>
    <pc:chgData name="Lukas Wegmeth" userId="c2c33c4eda825610" providerId="LiveId" clId="{F620069C-58A3-4F63-84BB-B107F39BCDA2}"/>
    <pc:docChg chg="undo custSel addSld delSld modSld sldOrd">
      <pc:chgData name="Lukas Wegmeth" userId="c2c33c4eda825610" providerId="LiveId" clId="{F620069C-58A3-4F63-84BB-B107F39BCDA2}" dt="2024-03-25T13:51:21.666" v="9441" actId="120"/>
      <pc:docMkLst>
        <pc:docMk/>
      </pc:docMkLst>
      <pc:sldChg chg="add del">
        <pc:chgData name="Lukas Wegmeth" userId="c2c33c4eda825610" providerId="LiveId" clId="{F620069C-58A3-4F63-84BB-B107F39BCDA2}" dt="2024-03-13T14:15:47.269" v="3255" actId="47"/>
        <pc:sldMkLst>
          <pc:docMk/>
          <pc:sldMk cId="0" sldId="256"/>
        </pc:sldMkLst>
      </pc:sldChg>
      <pc:sldChg chg="del">
        <pc:chgData name="Lukas Wegmeth" userId="c2c33c4eda825610" providerId="LiveId" clId="{F620069C-58A3-4F63-84BB-B107F39BCDA2}" dt="2024-03-13T14:36:08.297" v="4872" actId="47"/>
        <pc:sldMkLst>
          <pc:docMk/>
          <pc:sldMk cId="3426147017" sldId="257"/>
        </pc:sldMkLst>
      </pc:sldChg>
      <pc:sldChg chg="modSp mod">
        <pc:chgData name="Lukas Wegmeth" userId="c2c33c4eda825610" providerId="LiveId" clId="{F620069C-58A3-4F63-84BB-B107F39BCDA2}" dt="2024-03-25T13:51:21.666" v="9441" actId="120"/>
        <pc:sldMkLst>
          <pc:docMk/>
          <pc:sldMk cId="432800266" sldId="268"/>
        </pc:sldMkLst>
        <pc:spChg chg="mod">
          <ac:chgData name="Lukas Wegmeth" userId="c2c33c4eda825610" providerId="LiveId" clId="{F620069C-58A3-4F63-84BB-B107F39BCDA2}" dt="2024-03-25T13:51:21.666" v="9441" actId="120"/>
          <ac:spMkLst>
            <pc:docMk/>
            <pc:sldMk cId="432800266" sldId="268"/>
            <ac:spMk id="2" creationId="{4A8E3CBC-EE82-4D94-8FE0-CE96AB0ABAE0}"/>
          </ac:spMkLst>
        </pc:spChg>
        <pc:spChg chg="mod">
          <ac:chgData name="Lukas Wegmeth" userId="c2c33c4eda825610" providerId="LiveId" clId="{F620069C-58A3-4F63-84BB-B107F39BCDA2}" dt="2024-03-13T09:29:21.486" v="2"/>
          <ac:spMkLst>
            <pc:docMk/>
            <pc:sldMk cId="432800266" sldId="268"/>
            <ac:spMk id="3" creationId="{B5C24B8D-663B-B79F-B0C6-A4BF618DC4FD}"/>
          </ac:spMkLst>
        </pc:spChg>
        <pc:spChg chg="mod">
          <ac:chgData name="Lukas Wegmeth" userId="c2c33c4eda825610" providerId="LiveId" clId="{F620069C-58A3-4F63-84BB-B107F39BCDA2}" dt="2024-03-13T09:29:35.864" v="8" actId="6549"/>
          <ac:spMkLst>
            <pc:docMk/>
            <pc:sldMk cId="432800266" sldId="268"/>
            <ac:spMk id="6" creationId="{B1611D46-D829-6B0B-750E-1A89CDB04BE1}"/>
          </ac:spMkLst>
        </pc:spChg>
      </pc:sldChg>
      <pc:sldChg chg="del">
        <pc:chgData name="Lukas Wegmeth" userId="c2c33c4eda825610" providerId="LiveId" clId="{F620069C-58A3-4F63-84BB-B107F39BCDA2}" dt="2024-03-13T14:36:08.297" v="4872" actId="47"/>
        <pc:sldMkLst>
          <pc:docMk/>
          <pc:sldMk cId="3269911103" sldId="271"/>
        </pc:sldMkLst>
      </pc:sldChg>
      <pc:sldChg chg="del">
        <pc:chgData name="Lukas Wegmeth" userId="c2c33c4eda825610" providerId="LiveId" clId="{F620069C-58A3-4F63-84BB-B107F39BCDA2}" dt="2024-03-13T14:36:08.297" v="4872" actId="47"/>
        <pc:sldMkLst>
          <pc:docMk/>
          <pc:sldMk cId="1787922143" sldId="272"/>
        </pc:sldMkLst>
      </pc:sldChg>
      <pc:sldChg chg="del">
        <pc:chgData name="Lukas Wegmeth" userId="c2c33c4eda825610" providerId="LiveId" clId="{F620069C-58A3-4F63-84BB-B107F39BCDA2}" dt="2024-03-13T14:36:08.297" v="4872" actId="47"/>
        <pc:sldMkLst>
          <pc:docMk/>
          <pc:sldMk cId="1427942615" sldId="275"/>
        </pc:sldMkLst>
      </pc:sldChg>
      <pc:sldChg chg="del">
        <pc:chgData name="Lukas Wegmeth" userId="c2c33c4eda825610" providerId="LiveId" clId="{F620069C-58A3-4F63-84BB-B107F39BCDA2}" dt="2024-03-13T14:36:09.666" v="4873" actId="47"/>
        <pc:sldMkLst>
          <pc:docMk/>
          <pc:sldMk cId="2197277652" sldId="278"/>
        </pc:sldMkLst>
      </pc:sldChg>
      <pc:sldChg chg="addSp delSp modSp add mod addAnim delAnim modAnim modNotesTx">
        <pc:chgData name="Lukas Wegmeth" userId="c2c33c4eda825610" providerId="LiveId" clId="{F620069C-58A3-4F63-84BB-B107F39BCDA2}" dt="2024-03-23T21:15:28.857" v="7869" actId="403"/>
        <pc:sldMkLst>
          <pc:docMk/>
          <pc:sldMk cId="2622623906" sldId="279"/>
        </pc:sldMkLst>
        <pc:spChg chg="add del mod">
          <ac:chgData name="Lukas Wegmeth" userId="c2c33c4eda825610" providerId="LiveId" clId="{F620069C-58A3-4F63-84BB-B107F39BCDA2}" dt="2024-03-13T09:51:23.245" v="34" actId="478"/>
          <ac:spMkLst>
            <pc:docMk/>
            <pc:sldMk cId="2622623906" sldId="279"/>
            <ac:spMk id="2" creationId="{81CDAECC-FAB0-9A79-5A0A-73A41945DA89}"/>
          </ac:spMkLst>
        </pc:spChg>
        <pc:spChg chg="add del mod">
          <ac:chgData name="Lukas Wegmeth" userId="c2c33c4eda825610" providerId="LiveId" clId="{F620069C-58A3-4F63-84BB-B107F39BCDA2}" dt="2024-03-13T09:51:55.999" v="45" actId="478"/>
          <ac:spMkLst>
            <pc:docMk/>
            <pc:sldMk cId="2622623906" sldId="279"/>
            <ac:spMk id="3" creationId="{58714D70-DAB0-1B67-2365-ECD7717C4888}"/>
          </ac:spMkLst>
        </pc:spChg>
        <pc:spChg chg="add del mod">
          <ac:chgData name="Lukas Wegmeth" userId="c2c33c4eda825610" providerId="LiveId" clId="{F620069C-58A3-4F63-84BB-B107F39BCDA2}" dt="2024-03-13T09:51:24.822" v="35" actId="478"/>
          <ac:spMkLst>
            <pc:docMk/>
            <pc:sldMk cId="2622623906" sldId="279"/>
            <ac:spMk id="5" creationId="{AAB07737-AF3A-D50E-5F3D-12E8E03BF190}"/>
          </ac:spMkLst>
        </pc:spChg>
        <pc:spChg chg="add del mod">
          <ac:chgData name="Lukas Wegmeth" userId="c2c33c4eda825610" providerId="LiveId" clId="{F620069C-58A3-4F63-84BB-B107F39BCDA2}" dt="2024-03-13T09:52:03.205" v="50" actId="478"/>
          <ac:spMkLst>
            <pc:docMk/>
            <pc:sldMk cId="2622623906" sldId="279"/>
            <ac:spMk id="6" creationId="{66070C25-F7C8-8A0B-1534-CF3990DA15B7}"/>
          </ac:spMkLst>
        </pc:spChg>
        <pc:spChg chg="add mod">
          <ac:chgData name="Lukas Wegmeth" userId="c2c33c4eda825610" providerId="LiveId" clId="{F620069C-58A3-4F63-84BB-B107F39BCDA2}" dt="2024-03-21T08:16:21.370" v="5999" actId="2085"/>
          <ac:spMkLst>
            <pc:docMk/>
            <pc:sldMk cId="2622623906" sldId="279"/>
            <ac:spMk id="7" creationId="{051766EC-0B33-BD59-0B29-E2BF496B3889}"/>
          </ac:spMkLst>
        </pc:spChg>
        <pc:spChg chg="add del">
          <ac:chgData name="Lukas Wegmeth" userId="c2c33c4eda825610" providerId="LiveId" clId="{F620069C-58A3-4F63-84BB-B107F39BCDA2}" dt="2024-03-13T09:56:27.120" v="82" actId="478"/>
          <ac:spMkLst>
            <pc:docMk/>
            <pc:sldMk cId="2622623906" sldId="279"/>
            <ac:spMk id="8" creationId="{9CEEA63D-B38C-92CA-B91D-D25F52976F51}"/>
          </ac:spMkLst>
        </pc:spChg>
        <pc:spChg chg="add del mod">
          <ac:chgData name="Lukas Wegmeth" userId="c2c33c4eda825610" providerId="LiveId" clId="{F620069C-58A3-4F63-84BB-B107F39BCDA2}" dt="2024-03-13T10:05:05.418" v="300" actId="478"/>
          <ac:spMkLst>
            <pc:docMk/>
            <pc:sldMk cId="2622623906" sldId="279"/>
            <ac:spMk id="9" creationId="{CC17EF27-9522-7C92-F443-73B2DBC9F39F}"/>
          </ac:spMkLst>
        </pc:spChg>
        <pc:spChg chg="add mod ord">
          <ac:chgData name="Lukas Wegmeth" userId="c2c33c4eda825610" providerId="LiveId" clId="{F620069C-58A3-4F63-84BB-B107F39BCDA2}" dt="2024-03-21T08:16:21.370" v="5999" actId="2085"/>
          <ac:spMkLst>
            <pc:docMk/>
            <pc:sldMk cId="2622623906" sldId="279"/>
            <ac:spMk id="10" creationId="{D54FC9C7-2778-D193-78DC-55F26F31D787}"/>
          </ac:spMkLst>
        </pc:spChg>
        <pc:spChg chg="add mod">
          <ac:chgData name="Lukas Wegmeth" userId="c2c33c4eda825610" providerId="LiveId" clId="{F620069C-58A3-4F63-84BB-B107F39BCDA2}" dt="2024-03-21T08:16:21.370" v="5999" actId="2085"/>
          <ac:spMkLst>
            <pc:docMk/>
            <pc:sldMk cId="2622623906" sldId="279"/>
            <ac:spMk id="11" creationId="{92A1E4E8-DFE8-8B4C-9F9E-F71FFF2F65F6}"/>
          </ac:spMkLst>
        </pc:spChg>
        <pc:spChg chg="add mod">
          <ac:chgData name="Lukas Wegmeth" userId="c2c33c4eda825610" providerId="LiveId" clId="{F620069C-58A3-4F63-84BB-B107F39BCDA2}" dt="2024-03-21T08:16:21.370" v="5999" actId="2085"/>
          <ac:spMkLst>
            <pc:docMk/>
            <pc:sldMk cId="2622623906" sldId="279"/>
            <ac:spMk id="12" creationId="{58039964-DCB5-313C-6469-3FBA0F48F082}"/>
          </ac:spMkLst>
        </pc:spChg>
        <pc:spChg chg="add mod">
          <ac:chgData name="Lukas Wegmeth" userId="c2c33c4eda825610" providerId="LiveId" clId="{F620069C-58A3-4F63-84BB-B107F39BCDA2}" dt="2024-03-21T08:16:21.370" v="5999" actId="2085"/>
          <ac:spMkLst>
            <pc:docMk/>
            <pc:sldMk cId="2622623906" sldId="279"/>
            <ac:spMk id="13" creationId="{113E87AC-5B1D-57BE-E277-E57981F2A56D}"/>
          </ac:spMkLst>
        </pc:spChg>
        <pc:spChg chg="mod">
          <ac:chgData name="Lukas Wegmeth" userId="c2c33c4eda825610" providerId="LiveId" clId="{F620069C-58A3-4F63-84BB-B107F39BCDA2}" dt="2024-03-13T14:03:52.984" v="3225" actId="20577"/>
          <ac:spMkLst>
            <pc:docMk/>
            <pc:sldMk cId="2622623906" sldId="279"/>
            <ac:spMk id="17" creationId="{D96FA189-889F-4E1F-BBA3-0382D70266B6}"/>
          </ac:spMkLst>
        </pc:spChg>
        <pc:spChg chg="add mod">
          <ac:chgData name="Lukas Wegmeth" userId="c2c33c4eda825610" providerId="LiveId" clId="{F620069C-58A3-4F63-84BB-B107F39BCDA2}" dt="2024-03-21T08:16:21.370" v="5999" actId="2085"/>
          <ac:spMkLst>
            <pc:docMk/>
            <pc:sldMk cId="2622623906" sldId="279"/>
            <ac:spMk id="24" creationId="{B2EDA7AE-8DEE-EAC1-4DBA-6C304AA49E91}"/>
          </ac:spMkLst>
        </pc:spChg>
        <pc:spChg chg="add mod">
          <ac:chgData name="Lukas Wegmeth" userId="c2c33c4eda825610" providerId="LiveId" clId="{F620069C-58A3-4F63-84BB-B107F39BCDA2}" dt="2024-03-21T08:16:21.370" v="5999" actId="2085"/>
          <ac:spMkLst>
            <pc:docMk/>
            <pc:sldMk cId="2622623906" sldId="279"/>
            <ac:spMk id="29" creationId="{DB1F5C2B-683F-A3DE-34E0-583CC85DB83D}"/>
          </ac:spMkLst>
        </pc:spChg>
        <pc:spChg chg="add mod">
          <ac:chgData name="Lukas Wegmeth" userId="c2c33c4eda825610" providerId="LiveId" clId="{F620069C-58A3-4F63-84BB-B107F39BCDA2}" dt="2024-03-21T08:16:21.370" v="5999" actId="2085"/>
          <ac:spMkLst>
            <pc:docMk/>
            <pc:sldMk cId="2622623906" sldId="279"/>
            <ac:spMk id="30" creationId="{2C9CEC1A-2DF3-9846-4213-D9449D00D3BA}"/>
          </ac:spMkLst>
        </pc:spChg>
        <pc:spChg chg="add mod">
          <ac:chgData name="Lukas Wegmeth" userId="c2c33c4eda825610" providerId="LiveId" clId="{F620069C-58A3-4F63-84BB-B107F39BCDA2}" dt="2024-03-21T08:16:21.370" v="5999" actId="2085"/>
          <ac:spMkLst>
            <pc:docMk/>
            <pc:sldMk cId="2622623906" sldId="279"/>
            <ac:spMk id="31" creationId="{3A24480A-1B09-9C2B-6F87-4CE75C7A4DDB}"/>
          </ac:spMkLst>
        </pc:spChg>
        <pc:spChg chg="add mod">
          <ac:chgData name="Lukas Wegmeth" userId="c2c33c4eda825610" providerId="LiveId" clId="{F620069C-58A3-4F63-84BB-B107F39BCDA2}" dt="2024-03-21T08:16:21.370" v="5999" actId="2085"/>
          <ac:spMkLst>
            <pc:docMk/>
            <pc:sldMk cId="2622623906" sldId="279"/>
            <ac:spMk id="60" creationId="{7BB97DB3-3B34-4B6F-4D78-08E20F090DDC}"/>
          </ac:spMkLst>
        </pc:spChg>
        <pc:spChg chg="add mod">
          <ac:chgData name="Lukas Wegmeth" userId="c2c33c4eda825610" providerId="LiveId" clId="{F620069C-58A3-4F63-84BB-B107F39BCDA2}" dt="2024-03-21T08:17:22.377" v="6015" actId="1076"/>
          <ac:spMkLst>
            <pc:docMk/>
            <pc:sldMk cId="2622623906" sldId="279"/>
            <ac:spMk id="78" creationId="{1D190F5B-AE82-F1EB-BEEC-BDE6E6403A78}"/>
          </ac:spMkLst>
        </pc:spChg>
        <pc:spChg chg="add del mod">
          <ac:chgData name="Lukas Wegmeth" userId="c2c33c4eda825610" providerId="LiveId" clId="{F620069C-58A3-4F63-84BB-B107F39BCDA2}" dt="2024-03-13T10:21:02.351" v="460" actId="478"/>
          <ac:spMkLst>
            <pc:docMk/>
            <pc:sldMk cId="2622623906" sldId="279"/>
            <ac:spMk id="79" creationId="{641CEBD0-C534-98D8-93E7-FCB6395B5AE5}"/>
          </ac:spMkLst>
        </pc:spChg>
        <pc:spChg chg="add del mod">
          <ac:chgData name="Lukas Wegmeth" userId="c2c33c4eda825610" providerId="LiveId" clId="{F620069C-58A3-4F63-84BB-B107F39BCDA2}" dt="2024-03-13T10:21:27.838" v="462" actId="478"/>
          <ac:spMkLst>
            <pc:docMk/>
            <pc:sldMk cId="2622623906" sldId="279"/>
            <ac:spMk id="81" creationId="{9629BD86-8CFC-43DC-B3CD-4AB2A64018A7}"/>
          </ac:spMkLst>
        </pc:spChg>
        <pc:cxnChg chg="add del mod">
          <ac:chgData name="Lukas Wegmeth" userId="c2c33c4eda825610" providerId="LiveId" clId="{F620069C-58A3-4F63-84BB-B107F39BCDA2}" dt="2024-03-13T10:03:25.693" v="245" actId="478"/>
          <ac:cxnSpMkLst>
            <pc:docMk/>
            <pc:sldMk cId="2622623906" sldId="279"/>
            <ac:cxnSpMk id="15" creationId="{A7E2540B-497B-0C53-F7EA-E33DE865D447}"/>
          </ac:cxnSpMkLst>
        </pc:cxnChg>
        <pc:cxnChg chg="add mod">
          <ac:chgData name="Lukas Wegmeth" userId="c2c33c4eda825610" providerId="LiveId" clId="{F620069C-58A3-4F63-84BB-B107F39BCDA2}" dt="2024-03-21T08:16:05.098" v="5998" actId="2085"/>
          <ac:cxnSpMkLst>
            <pc:docMk/>
            <pc:sldMk cId="2622623906" sldId="279"/>
            <ac:cxnSpMk id="19" creationId="{3BADDCF8-B929-BD2B-2FFD-A6CF707F03B9}"/>
          </ac:cxnSpMkLst>
        </pc:cxnChg>
        <pc:cxnChg chg="add mod">
          <ac:chgData name="Lukas Wegmeth" userId="c2c33c4eda825610" providerId="LiveId" clId="{F620069C-58A3-4F63-84BB-B107F39BCDA2}" dt="2024-03-21T08:16:05.098" v="5998" actId="2085"/>
          <ac:cxnSpMkLst>
            <pc:docMk/>
            <pc:sldMk cId="2622623906" sldId="279"/>
            <ac:cxnSpMk id="26" creationId="{90E1475D-872D-33D0-EE5D-184F7A1ADF75}"/>
          </ac:cxnSpMkLst>
        </pc:cxnChg>
        <pc:cxnChg chg="add mod">
          <ac:chgData name="Lukas Wegmeth" userId="c2c33c4eda825610" providerId="LiveId" clId="{F620069C-58A3-4F63-84BB-B107F39BCDA2}" dt="2024-03-21T08:16:05.098" v="5998" actId="2085"/>
          <ac:cxnSpMkLst>
            <pc:docMk/>
            <pc:sldMk cId="2622623906" sldId="279"/>
            <ac:cxnSpMk id="36" creationId="{6608C8BD-1C82-80CE-FE09-4AE920ABDFF7}"/>
          </ac:cxnSpMkLst>
        </pc:cxnChg>
        <pc:cxnChg chg="add del mod">
          <ac:chgData name="Lukas Wegmeth" userId="c2c33c4eda825610" providerId="LiveId" clId="{F620069C-58A3-4F63-84BB-B107F39BCDA2}" dt="2024-03-13T10:10:57.465" v="364" actId="478"/>
          <ac:cxnSpMkLst>
            <pc:docMk/>
            <pc:sldMk cId="2622623906" sldId="279"/>
            <ac:cxnSpMk id="39" creationId="{B37097F8-7085-F9D5-0548-B182C4966FAB}"/>
          </ac:cxnSpMkLst>
        </pc:cxnChg>
        <pc:cxnChg chg="add mod">
          <ac:chgData name="Lukas Wegmeth" userId="c2c33c4eda825610" providerId="LiveId" clId="{F620069C-58A3-4F63-84BB-B107F39BCDA2}" dt="2024-03-21T08:16:05.098" v="5998" actId="2085"/>
          <ac:cxnSpMkLst>
            <pc:docMk/>
            <pc:sldMk cId="2622623906" sldId="279"/>
            <ac:cxnSpMk id="42" creationId="{A491361A-4C76-3A80-15F0-02190CE24E51}"/>
          </ac:cxnSpMkLst>
        </pc:cxnChg>
        <pc:cxnChg chg="add del mod">
          <ac:chgData name="Lukas Wegmeth" userId="c2c33c4eda825610" providerId="LiveId" clId="{F620069C-58A3-4F63-84BB-B107F39BCDA2}" dt="2024-03-13T10:12:15.959" v="374" actId="478"/>
          <ac:cxnSpMkLst>
            <pc:docMk/>
            <pc:sldMk cId="2622623906" sldId="279"/>
            <ac:cxnSpMk id="47" creationId="{ADD0E465-FE4C-FB90-289A-9B8BA26C766A}"/>
          </ac:cxnSpMkLst>
        </pc:cxnChg>
        <pc:cxnChg chg="add mod">
          <ac:chgData name="Lukas Wegmeth" userId="c2c33c4eda825610" providerId="LiveId" clId="{F620069C-58A3-4F63-84BB-B107F39BCDA2}" dt="2024-03-21T08:16:05.098" v="5998" actId="2085"/>
          <ac:cxnSpMkLst>
            <pc:docMk/>
            <pc:sldMk cId="2622623906" sldId="279"/>
            <ac:cxnSpMk id="52" creationId="{5EDF8944-A6C0-1F2F-2C42-C06B00B0A12C}"/>
          </ac:cxnSpMkLst>
        </pc:cxnChg>
        <pc:cxnChg chg="add del mod">
          <ac:chgData name="Lukas Wegmeth" userId="c2c33c4eda825610" providerId="LiveId" clId="{F620069C-58A3-4F63-84BB-B107F39BCDA2}" dt="2024-03-13T10:12:47.771" v="385" actId="478"/>
          <ac:cxnSpMkLst>
            <pc:docMk/>
            <pc:sldMk cId="2622623906" sldId="279"/>
            <ac:cxnSpMk id="56" creationId="{F695F078-048D-18A9-2AAB-9F40A3697E5D}"/>
          </ac:cxnSpMkLst>
        </pc:cxnChg>
        <pc:cxnChg chg="add del">
          <ac:chgData name="Lukas Wegmeth" userId="c2c33c4eda825610" providerId="LiveId" clId="{F620069C-58A3-4F63-84BB-B107F39BCDA2}" dt="2024-03-13T10:17:10.804" v="414" actId="478"/>
          <ac:cxnSpMkLst>
            <pc:docMk/>
            <pc:sldMk cId="2622623906" sldId="279"/>
            <ac:cxnSpMk id="63" creationId="{EBFEEB82-0120-39E6-D2B0-5029CB4DD306}"/>
          </ac:cxnSpMkLst>
        </pc:cxnChg>
        <pc:cxnChg chg="add del mod">
          <ac:chgData name="Lukas Wegmeth" userId="c2c33c4eda825610" providerId="LiveId" clId="{F620069C-58A3-4F63-84BB-B107F39BCDA2}" dt="2024-03-13T10:18:14.619" v="440" actId="478"/>
          <ac:cxnSpMkLst>
            <pc:docMk/>
            <pc:sldMk cId="2622623906" sldId="279"/>
            <ac:cxnSpMk id="65" creationId="{064304EA-2662-C930-710B-CCADBC08B80B}"/>
          </ac:cxnSpMkLst>
        </pc:cxnChg>
        <pc:cxnChg chg="add del mod">
          <ac:chgData name="Lukas Wegmeth" userId="c2c33c4eda825610" providerId="LiveId" clId="{F620069C-58A3-4F63-84BB-B107F39BCDA2}" dt="2024-03-13T10:18:13.965" v="439" actId="478"/>
          <ac:cxnSpMkLst>
            <pc:docMk/>
            <pc:sldMk cId="2622623906" sldId="279"/>
            <ac:cxnSpMk id="67" creationId="{D6F16949-F924-D520-87E1-867128F87780}"/>
          </ac:cxnSpMkLst>
        </pc:cxnChg>
        <pc:cxnChg chg="add del mod">
          <ac:chgData name="Lukas Wegmeth" userId="c2c33c4eda825610" providerId="LiveId" clId="{F620069C-58A3-4F63-84BB-B107F39BCDA2}" dt="2024-03-13T10:18:33.956" v="446" actId="478"/>
          <ac:cxnSpMkLst>
            <pc:docMk/>
            <pc:sldMk cId="2622623906" sldId="279"/>
            <ac:cxnSpMk id="68" creationId="{20E85038-3065-A6FD-9BC3-9D2554E2AF9F}"/>
          </ac:cxnSpMkLst>
        </pc:cxnChg>
        <pc:cxnChg chg="add mod">
          <ac:chgData name="Lukas Wegmeth" userId="c2c33c4eda825610" providerId="LiveId" clId="{F620069C-58A3-4F63-84BB-B107F39BCDA2}" dt="2024-03-21T08:16:05.098" v="5998" actId="2085"/>
          <ac:cxnSpMkLst>
            <pc:docMk/>
            <pc:sldMk cId="2622623906" sldId="279"/>
            <ac:cxnSpMk id="72" creationId="{23434783-3FA2-4EB0-23A2-1447424FD174}"/>
          </ac:cxnSpMkLst>
        </pc:cxnChg>
        <pc:cxnChg chg="add mod">
          <ac:chgData name="Lukas Wegmeth" userId="c2c33c4eda825610" providerId="LiveId" clId="{F620069C-58A3-4F63-84BB-B107F39BCDA2}" dt="2024-03-21T08:16:05.098" v="5998" actId="2085"/>
          <ac:cxnSpMkLst>
            <pc:docMk/>
            <pc:sldMk cId="2622623906" sldId="279"/>
            <ac:cxnSpMk id="75" creationId="{8F40035E-EB56-0697-D616-8FF1E26FA7F5}"/>
          </ac:cxnSpMkLst>
        </pc:cxnChg>
      </pc:sldChg>
      <pc:sldChg chg="new del">
        <pc:chgData name="Lukas Wegmeth" userId="c2c33c4eda825610" providerId="LiveId" clId="{F620069C-58A3-4F63-84BB-B107F39BCDA2}" dt="2024-03-13T09:47:39.207" v="10" actId="2696"/>
        <pc:sldMkLst>
          <pc:docMk/>
          <pc:sldMk cId="3936061549" sldId="279"/>
        </pc:sldMkLst>
      </pc:sldChg>
      <pc:sldChg chg="addSp delSp modSp add mod addAnim delAnim modAnim modNotesTx">
        <pc:chgData name="Lukas Wegmeth" userId="c2c33c4eda825610" providerId="LiveId" clId="{F620069C-58A3-4F63-84BB-B107F39BCDA2}" dt="2024-03-21T10:10:09.177" v="7503" actId="1038"/>
        <pc:sldMkLst>
          <pc:docMk/>
          <pc:sldMk cId="2610318374" sldId="280"/>
        </pc:sldMkLst>
        <pc:spChg chg="del mod">
          <ac:chgData name="Lukas Wegmeth" userId="c2c33c4eda825610" providerId="LiveId" clId="{F620069C-58A3-4F63-84BB-B107F39BCDA2}" dt="2024-03-13T12:04:21.118" v="1148" actId="478"/>
          <ac:spMkLst>
            <pc:docMk/>
            <pc:sldMk cId="2610318374" sldId="280"/>
            <ac:spMk id="2" creationId="{81CDAECC-FAB0-9A79-5A0A-73A41945DA89}"/>
          </ac:spMkLst>
        </pc:spChg>
        <pc:spChg chg="mod">
          <ac:chgData name="Lukas Wegmeth" userId="c2c33c4eda825610" providerId="LiveId" clId="{F620069C-58A3-4F63-84BB-B107F39BCDA2}" dt="2024-03-21T08:26:38.786" v="6152" actId="2085"/>
          <ac:spMkLst>
            <pc:docMk/>
            <pc:sldMk cId="2610318374" sldId="280"/>
            <ac:spMk id="2" creationId="{8339F5DD-C054-5F28-202A-E43A77714707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3" creationId="{F5365FCA-B2F7-3592-5A16-114123976BE5}"/>
          </ac:spMkLst>
        </pc:spChg>
        <pc:spChg chg="add del mod">
          <ac:chgData name="Lukas Wegmeth" userId="c2c33c4eda825610" providerId="LiveId" clId="{F620069C-58A3-4F63-84BB-B107F39BCDA2}" dt="2024-03-13T12:07:06.434" v="1189" actId="478"/>
          <ac:spMkLst>
            <pc:docMk/>
            <pc:sldMk cId="2610318374" sldId="280"/>
            <ac:spMk id="4" creationId="{4E4B55EB-5D95-2692-FDC8-298E3BD184B2}"/>
          </ac:spMkLst>
        </pc:spChg>
        <pc:spChg chg="add del mod">
          <ac:chgData name="Lukas Wegmeth" userId="c2c33c4eda825610" providerId="LiveId" clId="{F620069C-58A3-4F63-84BB-B107F39BCDA2}" dt="2024-03-21T08:37:58.578" v="6256" actId="478"/>
          <ac:spMkLst>
            <pc:docMk/>
            <pc:sldMk cId="2610318374" sldId="280"/>
            <ac:spMk id="4" creationId="{8F48BEF4-2B4D-8965-948F-FDA3FADC8FF7}"/>
          </ac:spMkLst>
        </pc:spChg>
        <pc:spChg chg="add mod ord">
          <ac:chgData name="Lukas Wegmeth" userId="c2c33c4eda825610" providerId="LiveId" clId="{F620069C-58A3-4F63-84BB-B107F39BCDA2}" dt="2024-03-21T08:39:34.542" v="6285" actId="122"/>
          <ac:spMkLst>
            <pc:docMk/>
            <pc:sldMk cId="2610318374" sldId="280"/>
            <ac:spMk id="5" creationId="{304C3D73-F2C2-E967-A3FD-569AEDED1CB9}"/>
          </ac:spMkLst>
        </pc:spChg>
        <pc:spChg chg="add del mod">
          <ac:chgData name="Lukas Wegmeth" userId="c2c33c4eda825610" providerId="LiveId" clId="{F620069C-58A3-4F63-84BB-B107F39BCDA2}" dt="2024-03-13T12:07:17.979" v="1192" actId="478"/>
          <ac:spMkLst>
            <pc:docMk/>
            <pc:sldMk cId="2610318374" sldId="280"/>
            <ac:spMk id="5" creationId="{5165D451-C299-6A73-A8E3-A0B11BF306F4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6" creationId="{89D86325-FF95-051E-8C51-62B7479DCE47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7" creationId="{404981F9-A310-A145-BD68-CA9C37A2746D}"/>
          </ac:spMkLst>
        </pc:spChg>
        <pc:spChg chg="add del mod">
          <ac:chgData name="Lukas Wegmeth" userId="c2c33c4eda825610" providerId="LiveId" clId="{F620069C-58A3-4F63-84BB-B107F39BCDA2}" dt="2024-03-13T12:08:34.392" v="1220" actId="478"/>
          <ac:spMkLst>
            <pc:docMk/>
            <pc:sldMk cId="2610318374" sldId="280"/>
            <ac:spMk id="8" creationId="{8CDFD0A5-4E60-F754-BB5F-1E0DBB8EBD78}"/>
          </ac:spMkLst>
        </pc:spChg>
        <pc:spChg chg="add del mod">
          <ac:chgData name="Lukas Wegmeth" userId="c2c33c4eda825610" providerId="LiveId" clId="{F620069C-58A3-4F63-84BB-B107F39BCDA2}" dt="2024-03-13T12:08:15.654" v="1217" actId="478"/>
          <ac:spMkLst>
            <pc:docMk/>
            <pc:sldMk cId="2610318374" sldId="280"/>
            <ac:spMk id="9" creationId="{7B6A197D-B3AC-9C30-8968-4247ECDB4659}"/>
          </ac:spMkLst>
        </pc:spChg>
        <pc:spChg chg="add del mod">
          <ac:chgData name="Lukas Wegmeth" userId="c2c33c4eda825610" providerId="LiveId" clId="{F620069C-58A3-4F63-84BB-B107F39BCDA2}" dt="2024-03-13T12:08:35.119" v="1221" actId="478"/>
          <ac:spMkLst>
            <pc:docMk/>
            <pc:sldMk cId="2610318374" sldId="280"/>
            <ac:spMk id="10" creationId="{7907C4C9-2107-2636-7C3F-26ECB9C6FDEF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11" creationId="{2F588B8F-297D-5AEF-25DE-C3428F080A6F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12" creationId="{564DCDA7-B61E-F8FB-F307-261CD18129E7}"/>
          </ac:spMkLst>
        </pc:spChg>
        <pc:spChg chg="add del mod">
          <ac:chgData name="Lukas Wegmeth" userId="c2c33c4eda825610" providerId="LiveId" clId="{F620069C-58A3-4F63-84BB-B107F39BCDA2}" dt="2024-03-13T12:08:45.681" v="1227" actId="478"/>
          <ac:spMkLst>
            <pc:docMk/>
            <pc:sldMk cId="2610318374" sldId="280"/>
            <ac:spMk id="13" creationId="{804FDDDC-1A58-008B-8820-359D512C075E}"/>
          </ac:spMkLst>
        </pc:spChg>
        <pc:spChg chg="add del mod">
          <ac:chgData name="Lukas Wegmeth" userId="c2c33c4eda825610" providerId="LiveId" clId="{F620069C-58A3-4F63-84BB-B107F39BCDA2}" dt="2024-03-13T12:08:45.079" v="1226" actId="478"/>
          <ac:spMkLst>
            <pc:docMk/>
            <pc:sldMk cId="2610318374" sldId="280"/>
            <ac:spMk id="14" creationId="{E8CB409D-D675-3C50-16DC-12BD8F8106C5}"/>
          </ac:spMkLst>
        </pc:spChg>
        <pc:spChg chg="add del mod">
          <ac:chgData name="Lukas Wegmeth" userId="c2c33c4eda825610" providerId="LiveId" clId="{F620069C-58A3-4F63-84BB-B107F39BCDA2}" dt="2024-03-13T12:08:45.079" v="1226" actId="478"/>
          <ac:spMkLst>
            <pc:docMk/>
            <pc:sldMk cId="2610318374" sldId="280"/>
            <ac:spMk id="15" creationId="{322BA415-6095-A9CC-D296-0905588D3B85}"/>
          </ac:spMkLst>
        </pc:spChg>
        <pc:spChg chg="add del mod">
          <ac:chgData name="Lukas Wegmeth" userId="c2c33c4eda825610" providerId="LiveId" clId="{F620069C-58A3-4F63-84BB-B107F39BCDA2}" dt="2024-03-13T12:08:45.079" v="1226" actId="478"/>
          <ac:spMkLst>
            <pc:docMk/>
            <pc:sldMk cId="2610318374" sldId="280"/>
            <ac:spMk id="16" creationId="{48C61F43-6FFB-2C41-A1B0-99F4C02D3318}"/>
          </ac:spMkLst>
        </pc:spChg>
        <pc:spChg chg="mod">
          <ac:chgData name="Lukas Wegmeth" userId="c2c33c4eda825610" providerId="LiveId" clId="{F620069C-58A3-4F63-84BB-B107F39BCDA2}" dt="2024-03-21T08:18:03.705" v="6018" actId="2085"/>
          <ac:spMkLst>
            <pc:docMk/>
            <pc:sldMk cId="2610318374" sldId="280"/>
            <ac:spMk id="17" creationId="{D96FA189-889F-4E1F-BBA3-0382D70266B6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18" creationId="{AAA4372A-CCD6-C32C-EB00-F4497B16D0F4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19" creationId="{0111F535-E325-D8C6-A56E-AA412959840F}"/>
          </ac:spMkLst>
        </pc:spChg>
        <pc:spChg chg="add mod">
          <ac:chgData name="Lukas Wegmeth" userId="c2c33c4eda825610" providerId="LiveId" clId="{F620069C-58A3-4F63-84BB-B107F39BCDA2}" dt="2024-03-21T08:30:08.447" v="6204"/>
          <ac:spMkLst>
            <pc:docMk/>
            <pc:sldMk cId="2610318374" sldId="280"/>
            <ac:spMk id="20" creationId="{820D84AD-42BA-CDD4-27B9-53870CE428DB}"/>
          </ac:spMkLst>
        </pc:spChg>
        <pc:spChg chg="add mod">
          <ac:chgData name="Lukas Wegmeth" userId="c2c33c4eda825610" providerId="LiveId" clId="{F620069C-58A3-4F63-84BB-B107F39BCDA2}" dt="2024-03-21T08:33:21.067" v="6244" actId="20577"/>
          <ac:spMkLst>
            <pc:docMk/>
            <pc:sldMk cId="2610318374" sldId="280"/>
            <ac:spMk id="21" creationId="{82249FA3-C09D-7DB3-4A30-C7E27A508F3D}"/>
          </ac:spMkLst>
        </pc:spChg>
        <pc:spChg chg="add del">
          <ac:chgData name="Lukas Wegmeth" userId="c2c33c4eda825610" providerId="LiveId" clId="{F620069C-58A3-4F63-84BB-B107F39BCDA2}" dt="2024-03-13T12:21:14.477" v="1578" actId="478"/>
          <ac:spMkLst>
            <pc:docMk/>
            <pc:sldMk cId="2610318374" sldId="280"/>
            <ac:spMk id="30" creationId="{AB893530-9F61-FC1F-CD90-ED522947F1C2}"/>
          </ac:spMkLst>
        </pc:spChg>
        <pc:spChg chg="add del mod">
          <ac:chgData name="Lukas Wegmeth" userId="c2c33c4eda825610" providerId="LiveId" clId="{F620069C-58A3-4F63-84BB-B107F39BCDA2}" dt="2024-03-21T08:22:27.600" v="6070" actId="478"/>
          <ac:spMkLst>
            <pc:docMk/>
            <pc:sldMk cId="2610318374" sldId="280"/>
            <ac:spMk id="31" creationId="{A43CF022-93B0-41D6-23B0-486F443B227A}"/>
          </ac:spMkLst>
        </pc:spChg>
        <pc:spChg chg="add mod ord">
          <ac:chgData name="Lukas Wegmeth" userId="c2c33c4eda825610" providerId="LiveId" clId="{F620069C-58A3-4F63-84BB-B107F39BCDA2}" dt="2024-03-21T08:39:32.346" v="6284" actId="122"/>
          <ac:spMkLst>
            <pc:docMk/>
            <pc:sldMk cId="2610318374" sldId="280"/>
            <ac:spMk id="32" creationId="{8D46A30C-4805-D1F5-733C-BE926B245E67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33" creationId="{2D8D6641-3DB1-4F27-201A-9BD7E0079B5F}"/>
          </ac:spMkLst>
        </pc:spChg>
        <pc:spChg chg="add mod">
          <ac:chgData name="Lukas Wegmeth" userId="c2c33c4eda825610" providerId="LiveId" clId="{F620069C-58A3-4F63-84BB-B107F39BCDA2}" dt="2024-03-21T08:38:57.475" v="6280" actId="1038"/>
          <ac:spMkLst>
            <pc:docMk/>
            <pc:sldMk cId="2610318374" sldId="280"/>
            <ac:spMk id="34" creationId="{93F7598E-E365-8781-BCCF-7C59C011659B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35" creationId="{0971328F-1F91-2CEC-F22B-43DF32C0C3D4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36" creationId="{37AC0C97-8ACA-C0AF-8B61-C5EB23DE2154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37" creationId="{E705D8AF-FF33-A5F7-3025-CD3AC0668549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38" creationId="{B1FD3CDE-7737-43A7-5336-0FC61F9F96E6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39" creationId="{AA4E07C0-BA54-8670-A38F-5E3F1D19CCF4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40" creationId="{F1A95007-C3EF-2D8C-26DD-77A395B0506F}"/>
          </ac:spMkLst>
        </pc:spChg>
        <pc:spChg chg="add mod">
          <ac:chgData name="Lukas Wegmeth" userId="c2c33c4eda825610" providerId="LiveId" clId="{F620069C-58A3-4F63-84BB-B107F39BCDA2}" dt="2024-03-21T08:28:07.459" v="6170" actId="1035"/>
          <ac:spMkLst>
            <pc:docMk/>
            <pc:sldMk cId="2610318374" sldId="280"/>
            <ac:spMk id="41" creationId="{8437FC0A-FF8E-66C8-F58A-218D6D96FAAA}"/>
          </ac:spMkLst>
        </pc:spChg>
        <pc:spChg chg="add mod">
          <ac:chgData name="Lukas Wegmeth" userId="c2c33c4eda825610" providerId="LiveId" clId="{F620069C-58A3-4F63-84BB-B107F39BCDA2}" dt="2024-03-21T08:30:01.236" v="6200"/>
          <ac:spMkLst>
            <pc:docMk/>
            <pc:sldMk cId="2610318374" sldId="280"/>
            <ac:spMk id="42" creationId="{D25644C2-93D6-08DE-2E4A-09648A909249}"/>
          </ac:spMkLst>
        </pc:spChg>
        <pc:spChg chg="add del mod">
          <ac:chgData name="Lukas Wegmeth" userId="c2c33c4eda825610" providerId="LiveId" clId="{F620069C-58A3-4F63-84BB-B107F39BCDA2}" dt="2024-03-21T08:22:45.792" v="6079" actId="478"/>
          <ac:spMkLst>
            <pc:docMk/>
            <pc:sldMk cId="2610318374" sldId="280"/>
            <ac:spMk id="43" creationId="{C13865B0-AD6B-A0EE-F6D3-F60054110B0C}"/>
          </ac:spMkLst>
        </pc:spChg>
        <pc:spChg chg="add del mod">
          <ac:chgData name="Lukas Wegmeth" userId="c2c33c4eda825610" providerId="LiveId" clId="{F620069C-58A3-4F63-84BB-B107F39BCDA2}" dt="2024-03-21T08:23:08.273" v="6087" actId="478"/>
          <ac:spMkLst>
            <pc:docMk/>
            <pc:sldMk cId="2610318374" sldId="280"/>
            <ac:spMk id="44" creationId="{AC6EA767-9B61-0A88-7B7F-B5146F995B7B}"/>
          </ac:spMkLst>
        </pc:spChg>
        <pc:spChg chg="add mod">
          <ac:chgData name="Lukas Wegmeth" userId="c2c33c4eda825610" providerId="LiveId" clId="{F620069C-58A3-4F63-84BB-B107F39BCDA2}" dt="2024-03-21T08:29:36.081" v="6198"/>
          <ac:spMkLst>
            <pc:docMk/>
            <pc:sldMk cId="2610318374" sldId="280"/>
            <ac:spMk id="45" creationId="{0C20E11E-C751-718E-0A64-1957CB1A2CF5}"/>
          </ac:spMkLst>
        </pc:spChg>
        <pc:spChg chg="add del mod">
          <ac:chgData name="Lukas Wegmeth" userId="c2c33c4eda825610" providerId="LiveId" clId="{F620069C-58A3-4F63-84BB-B107F39BCDA2}" dt="2024-03-13T12:27:59.273" v="1742" actId="478"/>
          <ac:spMkLst>
            <pc:docMk/>
            <pc:sldMk cId="2610318374" sldId="280"/>
            <ac:spMk id="46" creationId="{34B1C7C9-3043-19E9-7CF1-465014740173}"/>
          </ac:spMkLst>
        </pc:spChg>
        <pc:spChg chg="add mod">
          <ac:chgData name="Lukas Wegmeth" userId="c2c33c4eda825610" providerId="LiveId" clId="{F620069C-58A3-4F63-84BB-B107F39BCDA2}" dt="2024-03-21T08:31:03.617" v="6216" actId="20577"/>
          <ac:spMkLst>
            <pc:docMk/>
            <pc:sldMk cId="2610318374" sldId="280"/>
            <ac:spMk id="47" creationId="{5849777A-6334-22FC-D7D3-243C0E678E4D}"/>
          </ac:spMkLst>
        </pc:spChg>
        <pc:spChg chg="add mod">
          <ac:chgData name="Lukas Wegmeth" userId="c2c33c4eda825610" providerId="LiveId" clId="{F620069C-58A3-4F63-84BB-B107F39BCDA2}" dt="2024-03-21T08:38:57.475" v="6280" actId="1038"/>
          <ac:spMkLst>
            <pc:docMk/>
            <pc:sldMk cId="2610318374" sldId="280"/>
            <ac:spMk id="51" creationId="{4E0B1F4B-203E-57D2-C455-5F2A5BCEBA78}"/>
          </ac:spMkLst>
        </pc:spChg>
        <pc:spChg chg="add mod">
          <ac:chgData name="Lukas Wegmeth" userId="c2c33c4eda825610" providerId="LiveId" clId="{F620069C-58A3-4F63-84BB-B107F39BCDA2}" dt="2024-03-21T08:30:58.623" v="6213" actId="20577"/>
          <ac:spMkLst>
            <pc:docMk/>
            <pc:sldMk cId="2610318374" sldId="280"/>
            <ac:spMk id="52" creationId="{4376909E-94A0-99BF-8FB5-CF162046E75A}"/>
          </ac:spMkLst>
        </pc:spChg>
        <pc:spChg chg="add mod">
          <ac:chgData name="Lukas Wegmeth" userId="c2c33c4eda825610" providerId="LiveId" clId="{F620069C-58A3-4F63-84BB-B107F39BCDA2}" dt="2024-03-21T08:37:55.483" v="6255" actId="1037"/>
          <ac:spMkLst>
            <pc:docMk/>
            <pc:sldMk cId="2610318374" sldId="280"/>
            <ac:spMk id="53" creationId="{98776EF0-0EB4-68FC-58E5-E1226AF77AA3}"/>
          </ac:spMkLst>
        </pc:spChg>
        <pc:spChg chg="add mod">
          <ac:chgData name="Lukas Wegmeth" userId="c2c33c4eda825610" providerId="LiveId" clId="{F620069C-58A3-4F63-84BB-B107F39BCDA2}" dt="2024-03-21T08:37:55.483" v="6255" actId="1037"/>
          <ac:spMkLst>
            <pc:docMk/>
            <pc:sldMk cId="2610318374" sldId="280"/>
            <ac:spMk id="54" creationId="{9D10FF67-E423-F9E1-FBC5-3BA98F1869E7}"/>
          </ac:spMkLst>
        </pc:spChg>
        <pc:spChg chg="add mod">
          <ac:chgData name="Lukas Wegmeth" userId="c2c33c4eda825610" providerId="LiveId" clId="{F620069C-58A3-4F63-84BB-B107F39BCDA2}" dt="2024-03-21T08:31:09.285" v="6219" actId="20577"/>
          <ac:spMkLst>
            <pc:docMk/>
            <pc:sldMk cId="2610318374" sldId="280"/>
            <ac:spMk id="55" creationId="{A0D5D14F-DDE5-B9D7-D284-3C6F68BF34B6}"/>
          </ac:spMkLst>
        </pc:spChg>
        <pc:cxnChg chg="add mod">
          <ac:chgData name="Lukas Wegmeth" userId="c2c33c4eda825610" providerId="LiveId" clId="{F620069C-58A3-4F63-84BB-B107F39BCDA2}" dt="2024-03-21T10:10:09.177" v="7503" actId="1038"/>
          <ac:cxnSpMkLst>
            <pc:docMk/>
            <pc:sldMk cId="2610318374" sldId="280"/>
            <ac:cxnSpMk id="9" creationId="{EB267174-2C6E-3686-CC7C-2ED2790FD1B9}"/>
          </ac:cxnSpMkLst>
        </pc:cxnChg>
        <pc:cxnChg chg="add del mod">
          <ac:chgData name="Lukas Wegmeth" userId="c2c33c4eda825610" providerId="LiveId" clId="{F620069C-58A3-4F63-84BB-B107F39BCDA2}" dt="2024-03-13T12:21:08.291" v="1575" actId="478"/>
          <ac:cxnSpMkLst>
            <pc:docMk/>
            <pc:sldMk cId="2610318374" sldId="280"/>
            <ac:cxnSpMk id="23" creationId="{43EA63EE-924C-64E3-1BF6-08E575BC93D3}"/>
          </ac:cxnSpMkLst>
        </pc:cxnChg>
        <pc:cxnChg chg="add del mod">
          <ac:chgData name="Lukas Wegmeth" userId="c2c33c4eda825610" providerId="LiveId" clId="{F620069C-58A3-4F63-84BB-B107F39BCDA2}" dt="2024-03-13T12:21:09.238" v="1576" actId="478"/>
          <ac:cxnSpMkLst>
            <pc:docMk/>
            <pc:sldMk cId="2610318374" sldId="280"/>
            <ac:cxnSpMk id="25" creationId="{DE4A792F-54E5-84E7-6F93-867AAF44E316}"/>
          </ac:cxnSpMkLst>
        </pc:cxnChg>
        <pc:cxnChg chg="add del mod">
          <ac:chgData name="Lukas Wegmeth" userId="c2c33c4eda825610" providerId="LiveId" clId="{F620069C-58A3-4F63-84BB-B107F39BCDA2}" dt="2024-03-13T12:21:07.825" v="1574" actId="478"/>
          <ac:cxnSpMkLst>
            <pc:docMk/>
            <pc:sldMk cId="2610318374" sldId="280"/>
            <ac:cxnSpMk id="27" creationId="{5FADCA48-F12E-5DA6-7809-EF228A00E0B7}"/>
          </ac:cxnSpMkLst>
        </pc:cxnChg>
        <pc:cxnChg chg="add del mod">
          <ac:chgData name="Lukas Wegmeth" userId="c2c33c4eda825610" providerId="LiveId" clId="{F620069C-58A3-4F63-84BB-B107F39BCDA2}" dt="2024-03-13T12:31:24.498" v="1912" actId="478"/>
          <ac:cxnSpMkLst>
            <pc:docMk/>
            <pc:sldMk cId="2610318374" sldId="280"/>
            <ac:cxnSpMk id="49" creationId="{5DF18FB6-F12A-845D-3ECC-64E71796DE1F}"/>
          </ac:cxnSpMkLst>
        </pc:cxnChg>
      </pc:sldChg>
      <pc:sldChg chg="add del">
        <pc:chgData name="Lukas Wegmeth" userId="c2c33c4eda825610" providerId="LiveId" clId="{F620069C-58A3-4F63-84BB-B107F39BCDA2}" dt="2024-03-13T12:44:10.415" v="2148" actId="47"/>
        <pc:sldMkLst>
          <pc:docMk/>
          <pc:sldMk cId="2303774492" sldId="281"/>
        </pc:sldMkLst>
      </pc:sldChg>
      <pc:sldChg chg="new del">
        <pc:chgData name="Lukas Wegmeth" userId="c2c33c4eda825610" providerId="LiveId" clId="{F620069C-58A3-4F63-84BB-B107F39BCDA2}" dt="2024-03-13T12:44:16.144" v="2150" actId="47"/>
        <pc:sldMkLst>
          <pc:docMk/>
          <pc:sldMk cId="3285289734" sldId="281"/>
        </pc:sldMkLst>
      </pc:sldChg>
      <pc:sldChg chg="addSp delSp modSp add mod addAnim delAnim modAnim modNotesTx">
        <pc:chgData name="Lukas Wegmeth" userId="c2c33c4eda825610" providerId="LiveId" clId="{F620069C-58A3-4F63-84BB-B107F39BCDA2}" dt="2024-03-21T10:21:19.662" v="7506" actId="2085"/>
        <pc:sldMkLst>
          <pc:docMk/>
          <pc:sldMk cId="3766284019" sldId="281"/>
        </pc:sldMkLst>
        <pc:spChg chg="mod">
          <ac:chgData name="Lukas Wegmeth" userId="c2c33c4eda825610" providerId="LiveId" clId="{F620069C-58A3-4F63-84BB-B107F39BCDA2}" dt="2024-03-21T08:09:46.500" v="5963" actId="21"/>
          <ac:spMkLst>
            <pc:docMk/>
            <pc:sldMk cId="3766284019" sldId="281"/>
            <ac:spMk id="2" creationId="{81CDAECC-FAB0-9A79-5A0A-73A41945DA89}"/>
          </ac:spMkLst>
        </pc:spChg>
        <pc:spChg chg="add del mod">
          <ac:chgData name="Lukas Wegmeth" userId="c2c33c4eda825610" providerId="LiveId" clId="{F620069C-58A3-4F63-84BB-B107F39BCDA2}" dt="2024-03-13T13:21:46.976" v="2854" actId="478"/>
          <ac:spMkLst>
            <pc:docMk/>
            <pc:sldMk cId="3766284019" sldId="281"/>
            <ac:spMk id="3" creationId="{45F7391D-CFF4-5587-C70E-A209B920D139}"/>
          </ac:spMkLst>
        </pc:spChg>
        <pc:spChg chg="add mod">
          <ac:chgData name="Lukas Wegmeth" userId="c2c33c4eda825610" providerId="LiveId" clId="{F620069C-58A3-4F63-84BB-B107F39BCDA2}" dt="2024-03-13T13:23:17.948" v="2864"/>
          <ac:spMkLst>
            <pc:docMk/>
            <pc:sldMk cId="3766284019" sldId="281"/>
            <ac:spMk id="3" creationId="{81CDAECC-FAB0-9A79-5A0A-73A41945DA89}"/>
          </ac:spMkLst>
        </pc:spChg>
        <pc:spChg chg="add mod ord">
          <ac:chgData name="Lukas Wegmeth" userId="c2c33c4eda825610" providerId="LiveId" clId="{F620069C-58A3-4F63-84BB-B107F39BCDA2}" dt="2024-03-21T10:21:19.662" v="7506" actId="2085"/>
          <ac:spMkLst>
            <pc:docMk/>
            <pc:sldMk cId="3766284019" sldId="281"/>
            <ac:spMk id="4" creationId="{1E88C645-9895-73B7-C5D9-864EA602BE7C}"/>
          </ac:spMkLst>
        </pc:spChg>
        <pc:spChg chg="add mod">
          <ac:chgData name="Lukas Wegmeth" userId="c2c33c4eda825610" providerId="LiveId" clId="{F620069C-58A3-4F63-84BB-B107F39BCDA2}" dt="2024-03-21T10:21:19.662" v="7506" actId="2085"/>
          <ac:spMkLst>
            <pc:docMk/>
            <pc:sldMk cId="3766284019" sldId="281"/>
            <ac:spMk id="5" creationId="{5CE402BA-03F5-CB73-AE31-E1ACDE80816A}"/>
          </ac:spMkLst>
        </pc:spChg>
        <pc:spChg chg="mod">
          <ac:chgData name="Lukas Wegmeth" userId="c2c33c4eda825610" providerId="LiveId" clId="{F620069C-58A3-4F63-84BB-B107F39BCDA2}" dt="2024-03-13T12:44:26.185" v="2181" actId="20577"/>
          <ac:spMkLst>
            <pc:docMk/>
            <pc:sldMk cId="3766284019" sldId="281"/>
            <ac:spMk id="17" creationId="{D96FA189-889F-4E1F-BBA3-0382D70266B6}"/>
          </ac:spMkLst>
        </pc:spChg>
      </pc:sldChg>
      <pc:sldChg chg="modSp add mod modAnim modNotesTx">
        <pc:chgData name="Lukas Wegmeth" userId="c2c33c4eda825610" providerId="LiveId" clId="{F620069C-58A3-4F63-84BB-B107F39BCDA2}" dt="2024-03-23T21:18:14.748" v="8298" actId="20577"/>
        <pc:sldMkLst>
          <pc:docMk/>
          <pc:sldMk cId="2331618056" sldId="282"/>
        </pc:sldMkLst>
        <pc:spChg chg="mod">
          <ac:chgData name="Lukas Wegmeth" userId="c2c33c4eda825610" providerId="LiveId" clId="{F620069C-58A3-4F63-84BB-B107F39BCDA2}" dt="2024-03-22T10:16:40.879" v="7758" actId="20577"/>
          <ac:spMkLst>
            <pc:docMk/>
            <pc:sldMk cId="2331618056" sldId="282"/>
            <ac:spMk id="2" creationId="{81CDAECC-FAB0-9A79-5A0A-73A41945DA89}"/>
          </ac:spMkLst>
        </pc:spChg>
        <pc:spChg chg="mod">
          <ac:chgData name="Lukas Wegmeth" userId="c2c33c4eda825610" providerId="LiveId" clId="{F620069C-58A3-4F63-84BB-B107F39BCDA2}" dt="2024-03-13T13:56:49.681" v="3221" actId="20577"/>
          <ac:spMkLst>
            <pc:docMk/>
            <pc:sldMk cId="2331618056" sldId="282"/>
            <ac:spMk id="17" creationId="{D96FA189-889F-4E1F-BBA3-0382D70266B6}"/>
          </ac:spMkLst>
        </pc:spChg>
      </pc:sldChg>
      <pc:sldChg chg="addSp delSp modSp add mod setBg delAnim modAnim">
        <pc:chgData name="Lukas Wegmeth" userId="c2c33c4eda825610" providerId="LiveId" clId="{F620069C-58A3-4F63-84BB-B107F39BCDA2}" dt="2024-03-21T08:11:43.545" v="5989"/>
        <pc:sldMkLst>
          <pc:docMk/>
          <pc:sldMk cId="1859080620" sldId="283"/>
        </pc:sldMkLst>
        <pc:spChg chg="mod">
          <ac:chgData name="Lukas Wegmeth" userId="c2c33c4eda825610" providerId="LiveId" clId="{F620069C-58A3-4F63-84BB-B107F39BCDA2}" dt="2024-03-13T13:09:26.638" v="2551" actId="26606"/>
          <ac:spMkLst>
            <pc:docMk/>
            <pc:sldMk cId="1859080620" sldId="283"/>
            <ac:spMk id="2" creationId="{81CDAECC-FAB0-9A79-5A0A-73A41945DA89}"/>
          </ac:spMkLst>
        </pc:spChg>
        <pc:spChg chg="add mod">
          <ac:chgData name="Lukas Wegmeth" userId="c2c33c4eda825610" providerId="LiveId" clId="{F620069C-58A3-4F63-84BB-B107F39BCDA2}" dt="2024-03-13T14:58:29.539" v="5919" actId="1036"/>
          <ac:spMkLst>
            <pc:docMk/>
            <pc:sldMk cId="1859080620" sldId="283"/>
            <ac:spMk id="3" creationId="{0563F8F0-A62E-3326-C8FD-6DF28021C225}"/>
          </ac:spMkLst>
        </pc:spChg>
        <pc:spChg chg="add mod">
          <ac:chgData name="Lukas Wegmeth" userId="c2c33c4eda825610" providerId="LiveId" clId="{F620069C-58A3-4F63-84BB-B107F39BCDA2}" dt="2024-03-13T14:58:42.531" v="5921" actId="1036"/>
          <ac:spMkLst>
            <pc:docMk/>
            <pc:sldMk cId="1859080620" sldId="283"/>
            <ac:spMk id="5" creationId="{AD6734EF-9C81-A858-649F-50ED36F2AB08}"/>
          </ac:spMkLst>
        </pc:spChg>
        <pc:spChg chg="add mod">
          <ac:chgData name="Lukas Wegmeth" userId="c2c33c4eda825610" providerId="LiveId" clId="{F620069C-58A3-4F63-84BB-B107F39BCDA2}" dt="2024-03-21T08:11:36.996" v="5988" actId="6549"/>
          <ac:spMkLst>
            <pc:docMk/>
            <pc:sldMk cId="1859080620" sldId="283"/>
            <ac:spMk id="6" creationId="{EAFFD6B7-B068-87C8-5738-B54743CD23F4}"/>
          </ac:spMkLst>
        </pc:spChg>
        <pc:spChg chg="add del mod">
          <ac:chgData name="Lukas Wegmeth" userId="c2c33c4eda825610" providerId="LiveId" clId="{F620069C-58A3-4F63-84BB-B107F39BCDA2}" dt="2024-03-13T13:15:14.196" v="2679" actId="478"/>
          <ac:spMkLst>
            <pc:docMk/>
            <pc:sldMk cId="1859080620" sldId="283"/>
            <ac:spMk id="7" creationId="{A58FBFA5-B4CB-3834-A83D-874ED4244F1B}"/>
          </ac:spMkLst>
        </pc:spChg>
        <pc:spChg chg="add del mod">
          <ac:chgData name="Lukas Wegmeth" userId="c2c33c4eda825610" providerId="LiveId" clId="{F620069C-58A3-4F63-84BB-B107F39BCDA2}" dt="2024-03-13T13:15:17.137" v="2680" actId="478"/>
          <ac:spMkLst>
            <pc:docMk/>
            <pc:sldMk cId="1859080620" sldId="283"/>
            <ac:spMk id="9" creationId="{337F9C17-7BA1-A649-46F6-A655C481A5C2}"/>
          </ac:spMkLst>
        </pc:spChg>
        <pc:spChg chg="add del mod">
          <ac:chgData name="Lukas Wegmeth" userId="c2c33c4eda825610" providerId="LiveId" clId="{F620069C-58A3-4F63-84BB-B107F39BCDA2}" dt="2024-03-13T13:21:38.026" v="2841" actId="478"/>
          <ac:spMkLst>
            <pc:docMk/>
            <pc:sldMk cId="1859080620" sldId="283"/>
            <ac:spMk id="10" creationId="{C3DD4F54-35CC-34A2-F963-104B38C298C8}"/>
          </ac:spMkLst>
        </pc:spChg>
        <pc:spChg chg="mod">
          <ac:chgData name="Lukas Wegmeth" userId="c2c33c4eda825610" providerId="LiveId" clId="{F620069C-58A3-4F63-84BB-B107F39BCDA2}" dt="2024-03-13T13:09:26.638" v="2551" actId="26606"/>
          <ac:spMkLst>
            <pc:docMk/>
            <pc:sldMk cId="1859080620" sldId="283"/>
            <ac:spMk id="17" creationId="{D96FA189-889F-4E1F-BBA3-0382D70266B6}"/>
          </ac:spMkLst>
        </pc:spChg>
        <pc:spChg chg="add">
          <ac:chgData name="Lukas Wegmeth" userId="c2c33c4eda825610" providerId="LiveId" clId="{F620069C-58A3-4F63-84BB-B107F39BCDA2}" dt="2024-03-13T13:09:26.638" v="2551" actId="26606"/>
          <ac:spMkLst>
            <pc:docMk/>
            <pc:sldMk cId="1859080620" sldId="283"/>
            <ac:spMk id="22" creationId="{9DBC8166-481C-4473-95F5-9A5B9073B7F1}"/>
          </ac:spMkLst>
        </pc:spChg>
        <pc:spChg chg="add">
          <ac:chgData name="Lukas Wegmeth" userId="c2c33c4eda825610" providerId="LiveId" clId="{F620069C-58A3-4F63-84BB-B107F39BCDA2}" dt="2024-03-13T13:09:26.638" v="2551" actId="26606"/>
          <ac:spMkLst>
            <pc:docMk/>
            <pc:sldMk cId="1859080620" sldId="283"/>
            <ac:spMk id="24" creationId="{A5A5CE6E-90AF-4D43-A014-1F9EC83EB93D}"/>
          </ac:spMkLst>
        </pc:spChg>
        <pc:picChg chg="add mod">
          <ac:chgData name="Lukas Wegmeth" userId="c2c33c4eda825610" providerId="LiveId" clId="{F620069C-58A3-4F63-84BB-B107F39BCDA2}" dt="2024-03-13T14:58:52" v="5923" actId="1076"/>
          <ac:picMkLst>
            <pc:docMk/>
            <pc:sldMk cId="1859080620" sldId="283"/>
            <ac:picMk id="4" creationId="{915E6047-5DDA-F9D3-5AF9-006A1230C336}"/>
          </ac:picMkLst>
        </pc:picChg>
        <pc:picChg chg="add del mod">
          <ac:chgData name="Lukas Wegmeth" userId="c2c33c4eda825610" providerId="LiveId" clId="{F620069C-58A3-4F63-84BB-B107F39BCDA2}" dt="2024-03-13T13:26:11.256" v="2951" actId="478"/>
          <ac:picMkLst>
            <pc:docMk/>
            <pc:sldMk cId="1859080620" sldId="283"/>
            <ac:picMk id="8" creationId="{C885A573-E830-E9D9-68CE-7A24A4963589}"/>
          </ac:picMkLst>
        </pc:picChg>
        <pc:picChg chg="add del mod">
          <ac:chgData name="Lukas Wegmeth" userId="c2c33c4eda825610" providerId="LiveId" clId="{F620069C-58A3-4F63-84BB-B107F39BCDA2}" dt="2024-03-13T13:27:43.103" v="2990" actId="478"/>
          <ac:picMkLst>
            <pc:docMk/>
            <pc:sldMk cId="1859080620" sldId="283"/>
            <ac:picMk id="10" creationId="{FDECE0CE-A555-C4F7-40B3-E8E3EB497B1B}"/>
          </ac:picMkLst>
        </pc:picChg>
      </pc:sldChg>
      <pc:sldChg chg="addSp delSp modSp add del mod modShow">
        <pc:chgData name="Lukas Wegmeth" userId="c2c33c4eda825610" providerId="LiveId" clId="{F620069C-58A3-4F63-84BB-B107F39BCDA2}" dt="2024-03-21T09:24:52.426" v="7242" actId="47"/>
        <pc:sldMkLst>
          <pc:docMk/>
          <pc:sldMk cId="2767747296" sldId="284"/>
        </pc:sldMkLst>
        <pc:spChg chg="del mod">
          <ac:chgData name="Lukas Wegmeth" userId="c2c33c4eda825610" providerId="LiveId" clId="{F620069C-58A3-4F63-84BB-B107F39BCDA2}" dt="2024-03-13T14:10:19.163" v="3252" actId="478"/>
          <ac:spMkLst>
            <pc:docMk/>
            <pc:sldMk cId="2767747296" sldId="284"/>
            <ac:spMk id="2" creationId="{81CDAECC-FAB0-9A79-5A0A-73A41945DA89}"/>
          </ac:spMkLst>
        </pc:spChg>
        <pc:spChg chg="mod">
          <ac:chgData name="Lukas Wegmeth" userId="c2c33c4eda825610" providerId="LiveId" clId="{F620069C-58A3-4F63-84BB-B107F39BCDA2}" dt="2024-03-13T14:31:16.481" v="4869" actId="20577"/>
          <ac:spMkLst>
            <pc:docMk/>
            <pc:sldMk cId="2767747296" sldId="284"/>
            <ac:spMk id="17" creationId="{D96FA189-889F-4E1F-BBA3-0382D70266B6}"/>
          </ac:spMkLst>
        </pc:spChg>
        <pc:picChg chg="add del mod">
          <ac:chgData name="Lukas Wegmeth" userId="c2c33c4eda825610" providerId="LiveId" clId="{F620069C-58A3-4F63-84BB-B107F39BCDA2}" dt="2024-03-13T14:17:47.371" v="3286" actId="478"/>
          <ac:picMkLst>
            <pc:docMk/>
            <pc:sldMk cId="2767747296" sldId="284"/>
            <ac:picMk id="3" creationId="{D036F1B2-C493-C51F-A77C-E1E22C72F3A0}"/>
          </ac:picMkLst>
        </pc:picChg>
        <pc:picChg chg="add mod">
          <ac:chgData name="Lukas Wegmeth" userId="c2c33c4eda825610" providerId="LiveId" clId="{F620069C-58A3-4F63-84BB-B107F39BCDA2}" dt="2024-03-13T14:17:52.609" v="3290" actId="1076"/>
          <ac:picMkLst>
            <pc:docMk/>
            <pc:sldMk cId="2767747296" sldId="284"/>
            <ac:picMk id="5" creationId="{CF2DAF61-E023-C63C-3C16-BA27FAD5D199}"/>
          </ac:picMkLst>
        </pc:picChg>
      </pc:sldChg>
      <pc:sldChg chg="add del">
        <pc:chgData name="Lukas Wegmeth" userId="c2c33c4eda825610" providerId="LiveId" clId="{F620069C-58A3-4F63-84BB-B107F39BCDA2}" dt="2024-03-21T09:24:53.570" v="7243" actId="47"/>
        <pc:sldMkLst>
          <pc:docMk/>
          <pc:sldMk cId="1634016427" sldId="285"/>
        </pc:sldMkLst>
        <pc:spChg chg="mod">
          <ac:chgData name="Lukas Wegmeth" userId="c2c33c4eda825610" providerId="LiveId" clId="{F620069C-58A3-4F63-84BB-B107F39BCDA2}" dt="2024-03-13T14:31:07.730" v="4848" actId="20577"/>
          <ac:spMkLst>
            <pc:docMk/>
            <pc:sldMk cId="1634016427" sldId="285"/>
            <ac:spMk id="17" creationId="{D96FA189-889F-4E1F-BBA3-0382D70266B6}"/>
          </ac:spMkLst>
        </pc:spChg>
        <pc:picChg chg="add mod">
          <ac:chgData name="Lukas Wegmeth" userId="c2c33c4eda825610" providerId="LiveId" clId="{F620069C-58A3-4F63-84BB-B107F39BCDA2}" dt="2024-03-13T14:30:35.632" v="4813" actId="1076"/>
          <ac:picMkLst>
            <pc:docMk/>
            <pc:sldMk cId="1634016427" sldId="285"/>
            <ac:picMk id="3" creationId="{9CC1D03F-5913-652F-9688-5641B37E623A}"/>
          </ac:picMkLst>
        </pc:picChg>
        <pc:picChg chg="del">
          <ac:chgData name="Lukas Wegmeth" userId="c2c33c4eda825610" providerId="LiveId" clId="{F620069C-58A3-4F63-84BB-B107F39BCDA2}" dt="2024-03-13T14:26:40.701" v="4805" actId="478"/>
          <ac:picMkLst>
            <pc:docMk/>
            <pc:sldMk cId="1634016427" sldId="285"/>
            <ac:picMk id="5" creationId="{CF2DAF61-E023-C63C-3C16-BA27FAD5D199}"/>
          </ac:picMkLst>
        </pc:picChg>
      </pc:sldChg>
      <pc:sldChg chg="addSp delSp modSp add mod ord setBg modAnim modShow modNotesTx">
        <pc:chgData name="Lukas Wegmeth" userId="c2c33c4eda825610" providerId="LiveId" clId="{F620069C-58A3-4F63-84BB-B107F39BCDA2}" dt="2024-03-23T21:20:14.885" v="8651" actId="20577"/>
        <pc:sldMkLst>
          <pc:docMk/>
          <pc:sldMk cId="3408200972" sldId="286"/>
        </pc:sldMkLst>
        <pc:spChg chg="add mod">
          <ac:chgData name="Lukas Wegmeth" userId="c2c33c4eda825610" providerId="LiveId" clId="{F620069C-58A3-4F63-84BB-B107F39BCDA2}" dt="2024-03-21T08:48:56.744" v="6426" actId="1036"/>
          <ac:spMkLst>
            <pc:docMk/>
            <pc:sldMk cId="3408200972" sldId="286"/>
            <ac:spMk id="4" creationId="{80A24D59-5DC6-E628-54D6-54E0EA927A4C}"/>
          </ac:spMkLst>
        </pc:spChg>
        <pc:spChg chg="add mod">
          <ac:chgData name="Lukas Wegmeth" userId="c2c33c4eda825610" providerId="LiveId" clId="{F620069C-58A3-4F63-84BB-B107F39BCDA2}" dt="2024-03-21T08:48:56.744" v="6426" actId="1036"/>
          <ac:spMkLst>
            <pc:docMk/>
            <pc:sldMk cId="3408200972" sldId="286"/>
            <ac:spMk id="5" creationId="{C5A1D231-46A1-A62B-FA37-5CBBA20C6ABC}"/>
          </ac:spMkLst>
        </pc:spChg>
        <pc:spChg chg="add mod">
          <ac:chgData name="Lukas Wegmeth" userId="c2c33c4eda825610" providerId="LiveId" clId="{F620069C-58A3-4F63-84BB-B107F39BCDA2}" dt="2024-03-21T08:42:25.272" v="6338" actId="1076"/>
          <ac:spMkLst>
            <pc:docMk/>
            <pc:sldMk cId="3408200972" sldId="286"/>
            <ac:spMk id="7" creationId="{664BF586-5014-5C9F-88BE-CA44408A3669}"/>
          </ac:spMkLst>
        </pc:spChg>
        <pc:spChg chg="add mod">
          <ac:chgData name="Lukas Wegmeth" userId="c2c33c4eda825610" providerId="LiveId" clId="{F620069C-58A3-4F63-84BB-B107F39BCDA2}" dt="2024-03-21T08:42:17.402" v="6335" actId="1076"/>
          <ac:spMkLst>
            <pc:docMk/>
            <pc:sldMk cId="3408200972" sldId="286"/>
            <ac:spMk id="8" creationId="{004BFEA9-3BAB-D7C8-5884-A59AF0ABED79}"/>
          </ac:spMkLst>
        </pc:spChg>
        <pc:spChg chg="add mod">
          <ac:chgData name="Lukas Wegmeth" userId="c2c33c4eda825610" providerId="LiveId" clId="{F620069C-58A3-4F63-84BB-B107F39BCDA2}" dt="2024-03-21T08:41:48.228" v="6322" actId="1076"/>
          <ac:spMkLst>
            <pc:docMk/>
            <pc:sldMk cId="3408200972" sldId="286"/>
            <ac:spMk id="9" creationId="{06F961D4-8E7D-D453-D2E8-4B8AF206CE90}"/>
          </ac:spMkLst>
        </pc:spChg>
        <pc:spChg chg="add mod">
          <ac:chgData name="Lukas Wegmeth" userId="c2c33c4eda825610" providerId="LiveId" clId="{F620069C-58A3-4F63-84BB-B107F39BCDA2}" dt="2024-03-21T08:41:51.955" v="6324" actId="1076"/>
          <ac:spMkLst>
            <pc:docMk/>
            <pc:sldMk cId="3408200972" sldId="286"/>
            <ac:spMk id="10" creationId="{425301DB-FA6F-5A69-D8ED-6EFC7C80B4D7}"/>
          </ac:spMkLst>
        </pc:spChg>
        <pc:spChg chg="add mod">
          <ac:chgData name="Lukas Wegmeth" userId="c2c33c4eda825610" providerId="LiveId" clId="{F620069C-58A3-4F63-84BB-B107F39BCDA2}" dt="2024-03-21T08:43:01.824" v="6358" actId="1076"/>
          <ac:spMkLst>
            <pc:docMk/>
            <pc:sldMk cId="3408200972" sldId="286"/>
            <ac:spMk id="11" creationId="{6E5132B5-3965-FFF4-C1D7-E9A7F15D4EDA}"/>
          </ac:spMkLst>
        </pc:spChg>
        <pc:spChg chg="add mod">
          <ac:chgData name="Lukas Wegmeth" userId="c2c33c4eda825610" providerId="LiveId" clId="{F620069C-58A3-4F63-84BB-B107F39BCDA2}" dt="2024-03-21T08:42:31.934" v="6343" actId="1076"/>
          <ac:spMkLst>
            <pc:docMk/>
            <pc:sldMk cId="3408200972" sldId="286"/>
            <ac:spMk id="12" creationId="{2F5FC50B-10D7-5E08-05FE-22E1492DE1BD}"/>
          </ac:spMkLst>
        </pc:spChg>
        <pc:spChg chg="add mod">
          <ac:chgData name="Lukas Wegmeth" userId="c2c33c4eda825610" providerId="LiveId" clId="{F620069C-58A3-4F63-84BB-B107F39BCDA2}" dt="2024-03-21T08:42:47.084" v="6351" actId="1076"/>
          <ac:spMkLst>
            <pc:docMk/>
            <pc:sldMk cId="3408200972" sldId="286"/>
            <ac:spMk id="13" creationId="{D121FF9C-B2CE-829B-9A23-772C5D29C649}"/>
          </ac:spMkLst>
        </pc:spChg>
        <pc:spChg chg="add mod">
          <ac:chgData name="Lukas Wegmeth" userId="c2c33c4eda825610" providerId="LiveId" clId="{F620069C-58A3-4F63-84BB-B107F39BCDA2}" dt="2024-03-21T08:42:06.116" v="6332" actId="1076"/>
          <ac:spMkLst>
            <pc:docMk/>
            <pc:sldMk cId="3408200972" sldId="286"/>
            <ac:spMk id="14" creationId="{15903898-2C8F-7847-6BCF-8A850E318F28}"/>
          </ac:spMkLst>
        </pc:spChg>
        <pc:spChg chg="add mod">
          <ac:chgData name="Lukas Wegmeth" userId="c2c33c4eda825610" providerId="LiveId" clId="{F620069C-58A3-4F63-84BB-B107F39BCDA2}" dt="2024-03-21T08:42:09.953" v="6334" actId="1076"/>
          <ac:spMkLst>
            <pc:docMk/>
            <pc:sldMk cId="3408200972" sldId="286"/>
            <ac:spMk id="15" creationId="{29000E8A-ADDA-77B0-6FA6-E3C624132580}"/>
          </ac:spMkLst>
        </pc:spChg>
        <pc:spChg chg="mod">
          <ac:chgData name="Lukas Wegmeth" userId="c2c33c4eda825610" providerId="LiveId" clId="{F620069C-58A3-4F63-84BB-B107F39BCDA2}" dt="2024-03-21T08:50:06.807" v="6510" actId="20577"/>
          <ac:spMkLst>
            <pc:docMk/>
            <pc:sldMk cId="3408200972" sldId="286"/>
            <ac:spMk id="17" creationId="{D96FA189-889F-4E1F-BBA3-0382D70266B6}"/>
          </ac:spMkLst>
        </pc:spChg>
        <pc:spChg chg="add del">
          <ac:chgData name="Lukas Wegmeth" userId="c2c33c4eda825610" providerId="LiveId" clId="{F620069C-58A3-4F63-84BB-B107F39BCDA2}" dt="2024-03-13T14:36:52.713" v="4902" actId="26606"/>
          <ac:spMkLst>
            <pc:docMk/>
            <pc:sldMk cId="3408200972" sldId="286"/>
            <ac:spMk id="22" creationId="{C1A1C5D3-C053-4EE9-BE1A-419B6E27CCAE}"/>
          </ac:spMkLst>
        </pc:spChg>
        <pc:spChg chg="add del">
          <ac:chgData name="Lukas Wegmeth" userId="c2c33c4eda825610" providerId="LiveId" clId="{F620069C-58A3-4F63-84BB-B107F39BCDA2}" dt="2024-03-13T14:36:52.713" v="4902" actId="26606"/>
          <ac:spMkLst>
            <pc:docMk/>
            <pc:sldMk cId="3408200972" sldId="286"/>
            <ac:spMk id="24" creationId="{A3473CF9-37EB-43E7-89EF-D2D1C53D1DAC}"/>
          </ac:spMkLst>
        </pc:spChg>
        <pc:spChg chg="add del">
          <ac:chgData name="Lukas Wegmeth" userId="c2c33c4eda825610" providerId="LiveId" clId="{F620069C-58A3-4F63-84BB-B107F39BCDA2}" dt="2024-03-13T14:36:52.713" v="4902" actId="26606"/>
          <ac:spMkLst>
            <pc:docMk/>
            <pc:sldMk cId="3408200972" sldId="286"/>
            <ac:spMk id="26" creationId="{586B4EF9-43BA-4655-A6FF-1D8E21574C95}"/>
          </ac:spMkLst>
        </pc:spChg>
        <pc:spChg chg="add del">
          <ac:chgData name="Lukas Wegmeth" userId="c2c33c4eda825610" providerId="LiveId" clId="{F620069C-58A3-4F63-84BB-B107F39BCDA2}" dt="2024-03-13T14:36:55.496" v="4904" actId="26606"/>
          <ac:spMkLst>
            <pc:docMk/>
            <pc:sldMk cId="3408200972" sldId="286"/>
            <ac:spMk id="28" creationId="{5E395AE0-8789-FAD6-A987-32E65C185100}"/>
          </ac:spMkLst>
        </pc:spChg>
        <pc:spChg chg="add">
          <ac:chgData name="Lukas Wegmeth" userId="c2c33c4eda825610" providerId="LiveId" clId="{F620069C-58A3-4F63-84BB-B107F39BCDA2}" dt="2024-03-13T14:36:55.500" v="4905" actId="26606"/>
          <ac:spMkLst>
            <pc:docMk/>
            <pc:sldMk cId="3408200972" sldId="286"/>
            <ac:spMk id="31" creationId="{A4AC5506-6312-4701-8D3C-40187889A947}"/>
          </ac:spMkLst>
        </pc:spChg>
        <pc:spChg chg="add mod">
          <ac:chgData name="Lukas Wegmeth" userId="c2c33c4eda825610" providerId="LiveId" clId="{F620069C-58A3-4F63-84BB-B107F39BCDA2}" dt="2024-03-21T10:21:28.415" v="7507" actId="2085"/>
          <ac:spMkLst>
            <pc:docMk/>
            <pc:sldMk cId="3408200972" sldId="286"/>
            <ac:spMk id="53" creationId="{B7011C52-CD57-2718-4979-C056CB9D8A33}"/>
          </ac:spMkLst>
        </pc:spChg>
        <pc:spChg chg="add mod">
          <ac:chgData name="Lukas Wegmeth" userId="c2c33c4eda825610" providerId="LiveId" clId="{F620069C-58A3-4F63-84BB-B107F39BCDA2}" dt="2024-03-21T08:53:23.639" v="6645" actId="1076"/>
          <ac:spMkLst>
            <pc:docMk/>
            <pc:sldMk cId="3408200972" sldId="286"/>
            <ac:spMk id="109" creationId="{1605D347-84E8-0A3F-0DEB-1BC7D76A09F9}"/>
          </ac:spMkLst>
        </pc:spChg>
        <pc:spChg chg="add mod">
          <ac:chgData name="Lukas Wegmeth" userId="c2c33c4eda825610" providerId="LiveId" clId="{F620069C-58A3-4F63-84BB-B107F39BCDA2}" dt="2024-03-21T08:53:38.091" v="6656" actId="20577"/>
          <ac:spMkLst>
            <pc:docMk/>
            <pc:sldMk cId="3408200972" sldId="286"/>
            <ac:spMk id="110" creationId="{47FA3C9B-6FF2-7E3C-9B2E-B5FAEA1FF138}"/>
          </ac:spMkLst>
        </pc:spChg>
        <pc:spChg chg="add mod">
          <ac:chgData name="Lukas Wegmeth" userId="c2c33c4eda825610" providerId="LiveId" clId="{F620069C-58A3-4F63-84BB-B107F39BCDA2}" dt="2024-03-21T10:21:28.415" v="7507" actId="2085"/>
          <ac:spMkLst>
            <pc:docMk/>
            <pc:sldMk cId="3408200972" sldId="286"/>
            <ac:spMk id="111" creationId="{2B9C07F6-A191-66F7-1202-80F9D7D8F7CD}"/>
          </ac:spMkLst>
        </pc:spChg>
        <pc:picChg chg="add mod">
          <ac:chgData name="Lukas Wegmeth" userId="c2c33c4eda825610" providerId="LiveId" clId="{F620069C-58A3-4F63-84BB-B107F39BCDA2}" dt="2024-03-21T08:37:05.904" v="6248" actId="1076"/>
          <ac:picMkLst>
            <pc:docMk/>
            <pc:sldMk cId="3408200972" sldId="286"/>
            <ac:picMk id="3" creationId="{5F4DF2CE-354C-C97E-B569-51CC50C8AF7C}"/>
          </ac:picMkLst>
        </pc:picChg>
        <pc:picChg chg="del">
          <ac:chgData name="Lukas Wegmeth" userId="c2c33c4eda825610" providerId="LiveId" clId="{F620069C-58A3-4F63-84BB-B107F39BCDA2}" dt="2024-03-13T14:36:34.897" v="4897" actId="478"/>
          <ac:picMkLst>
            <pc:docMk/>
            <pc:sldMk cId="3408200972" sldId="286"/>
            <ac:picMk id="3" creationId="{9CC1D03F-5913-652F-9688-5641B37E623A}"/>
          </ac:picMkLst>
        </pc:picChg>
        <pc:picChg chg="add del mod">
          <ac:chgData name="Lukas Wegmeth" userId="c2c33c4eda825610" providerId="LiveId" clId="{F620069C-58A3-4F63-84BB-B107F39BCDA2}" dt="2024-03-13T14:40:35.322" v="4925" actId="478"/>
          <ac:picMkLst>
            <pc:docMk/>
            <pc:sldMk cId="3408200972" sldId="286"/>
            <ac:picMk id="4" creationId="{67761AAF-BBC9-B931-EC04-EE7C823C17D3}"/>
          </ac:picMkLst>
        </pc:picChg>
        <pc:picChg chg="add mod">
          <ac:chgData name="Lukas Wegmeth" userId="c2c33c4eda825610" providerId="LiveId" clId="{F620069C-58A3-4F63-84BB-B107F39BCDA2}" dt="2024-03-21T08:48:56.744" v="6426" actId="1036"/>
          <ac:picMkLst>
            <pc:docMk/>
            <pc:sldMk cId="3408200972" sldId="286"/>
            <ac:picMk id="6" creationId="{EBC3A637-7D8E-FA80-5B76-F3379EF11B31}"/>
          </ac:picMkLst>
        </pc:picChg>
        <pc:cxnChg chg="add mod">
          <ac:chgData name="Lukas Wegmeth" userId="c2c33c4eda825610" providerId="LiveId" clId="{F620069C-58A3-4F63-84BB-B107F39BCDA2}" dt="2024-03-21T08:48:56.744" v="6426" actId="1036"/>
          <ac:cxnSpMkLst>
            <pc:docMk/>
            <pc:sldMk cId="3408200972" sldId="286"/>
            <ac:cxnSpMk id="18" creationId="{C6685F83-7A9A-3CEF-5C41-795C933D54E2}"/>
          </ac:cxnSpMkLst>
        </pc:cxnChg>
        <pc:cxnChg chg="add mod">
          <ac:chgData name="Lukas Wegmeth" userId="c2c33c4eda825610" providerId="LiveId" clId="{F620069C-58A3-4F63-84BB-B107F39BCDA2}" dt="2024-03-21T08:48:56.744" v="6426" actId="1036"/>
          <ac:cxnSpMkLst>
            <pc:docMk/>
            <pc:sldMk cId="3408200972" sldId="286"/>
            <ac:cxnSpMk id="20" creationId="{3C756736-852B-FB89-D3AA-C88CD8042539}"/>
          </ac:cxnSpMkLst>
        </pc:cxnChg>
        <pc:cxnChg chg="add mod">
          <ac:chgData name="Lukas Wegmeth" userId="c2c33c4eda825610" providerId="LiveId" clId="{F620069C-58A3-4F63-84BB-B107F39BCDA2}" dt="2024-03-21T08:46:44.929" v="6417" actId="1076"/>
          <ac:cxnSpMkLst>
            <pc:docMk/>
            <pc:sldMk cId="3408200972" sldId="286"/>
            <ac:cxnSpMk id="23" creationId="{58E31FA8-2F6D-B788-E827-8158E5377507}"/>
          </ac:cxnSpMkLst>
        </pc:cxnChg>
        <pc:cxnChg chg="add mod">
          <ac:chgData name="Lukas Wegmeth" userId="c2c33c4eda825610" providerId="LiveId" clId="{F620069C-58A3-4F63-84BB-B107F39BCDA2}" dt="2024-03-21T08:46:44.929" v="6417" actId="1076"/>
          <ac:cxnSpMkLst>
            <pc:docMk/>
            <pc:sldMk cId="3408200972" sldId="286"/>
            <ac:cxnSpMk id="26" creationId="{B15540D6-579C-2942-DF51-55BBC3818396}"/>
          </ac:cxnSpMkLst>
        </pc:cxnChg>
        <pc:cxnChg chg="add del">
          <ac:chgData name="Lukas Wegmeth" userId="c2c33c4eda825610" providerId="LiveId" clId="{F620069C-58A3-4F63-84BB-B107F39BCDA2}" dt="2024-03-13T14:36:55.496" v="4904" actId="26606"/>
          <ac:cxnSpMkLst>
            <pc:docMk/>
            <pc:sldMk cId="3408200972" sldId="286"/>
            <ac:cxnSpMk id="29" creationId="{7667AA61-5C27-F30F-D229-06CBE5709F33}"/>
          </ac:cxnSpMkLst>
        </pc:cxnChg>
        <pc:cxnChg chg="add mod">
          <ac:chgData name="Lukas Wegmeth" userId="c2c33c4eda825610" providerId="LiveId" clId="{F620069C-58A3-4F63-84BB-B107F39BCDA2}" dt="2024-03-21T08:46:44.929" v="6417" actId="1076"/>
          <ac:cxnSpMkLst>
            <pc:docMk/>
            <pc:sldMk cId="3408200972" sldId="286"/>
            <ac:cxnSpMk id="29" creationId="{83D0C885-73DA-B595-3700-A0DA04429708}"/>
          </ac:cxnSpMkLst>
        </pc:cxnChg>
        <pc:cxnChg chg="add mod">
          <ac:chgData name="Lukas Wegmeth" userId="c2c33c4eda825610" providerId="LiveId" clId="{F620069C-58A3-4F63-84BB-B107F39BCDA2}" dt="2024-03-21T08:46:44.929" v="6417" actId="1076"/>
          <ac:cxnSpMkLst>
            <pc:docMk/>
            <pc:sldMk cId="3408200972" sldId="286"/>
            <ac:cxnSpMk id="33" creationId="{83F53D8A-D367-6CBA-6D56-D7FFF0989E5F}"/>
          </ac:cxnSpMkLst>
        </pc:cxnChg>
        <pc:cxnChg chg="add mod">
          <ac:chgData name="Lukas Wegmeth" userId="c2c33c4eda825610" providerId="LiveId" clId="{F620069C-58A3-4F63-84BB-B107F39BCDA2}" dt="2024-03-21T08:46:44.929" v="6417" actId="1076"/>
          <ac:cxnSpMkLst>
            <pc:docMk/>
            <pc:sldMk cId="3408200972" sldId="286"/>
            <ac:cxnSpMk id="36" creationId="{DD8E0F31-AE9E-CDA9-FE7A-953D4CAF58A9}"/>
          </ac:cxnSpMkLst>
        </pc:cxnChg>
        <pc:cxnChg chg="add mod">
          <ac:chgData name="Lukas Wegmeth" userId="c2c33c4eda825610" providerId="LiveId" clId="{F620069C-58A3-4F63-84BB-B107F39BCDA2}" dt="2024-03-21T08:46:44.929" v="6417" actId="1076"/>
          <ac:cxnSpMkLst>
            <pc:docMk/>
            <pc:sldMk cId="3408200972" sldId="286"/>
            <ac:cxnSpMk id="39" creationId="{35BBAB00-682E-1871-FE52-375EACB049A4}"/>
          </ac:cxnSpMkLst>
        </pc:cxnChg>
        <pc:cxnChg chg="add mod">
          <ac:chgData name="Lukas Wegmeth" userId="c2c33c4eda825610" providerId="LiveId" clId="{F620069C-58A3-4F63-84BB-B107F39BCDA2}" dt="2024-03-21T08:46:44.929" v="6417" actId="1076"/>
          <ac:cxnSpMkLst>
            <pc:docMk/>
            <pc:sldMk cId="3408200972" sldId="286"/>
            <ac:cxnSpMk id="42" creationId="{92534867-237A-91BA-DB13-20120E4B2F65}"/>
          </ac:cxnSpMkLst>
        </pc:cxnChg>
        <pc:cxnChg chg="add mod">
          <ac:chgData name="Lukas Wegmeth" userId="c2c33c4eda825610" providerId="LiveId" clId="{F620069C-58A3-4F63-84BB-B107F39BCDA2}" dt="2024-03-21T08:46:44.929" v="6417" actId="1076"/>
          <ac:cxnSpMkLst>
            <pc:docMk/>
            <pc:sldMk cId="3408200972" sldId="286"/>
            <ac:cxnSpMk id="45" creationId="{DEEC5214-7ACE-813C-19B8-FB3AFA566B86}"/>
          </ac:cxnSpMkLst>
        </pc:cxnChg>
        <pc:cxnChg chg="add mod">
          <ac:chgData name="Lukas Wegmeth" userId="c2c33c4eda825610" providerId="LiveId" clId="{F620069C-58A3-4F63-84BB-B107F39BCDA2}" dt="2024-03-21T08:46:44.929" v="6417" actId="1076"/>
          <ac:cxnSpMkLst>
            <pc:docMk/>
            <pc:sldMk cId="3408200972" sldId="286"/>
            <ac:cxnSpMk id="48" creationId="{FF1653DC-B6ED-3E58-663C-41368E91A900}"/>
          </ac:cxnSpMkLst>
        </pc:cxnChg>
      </pc:sldChg>
      <pc:sldChg chg="addSp delSp modSp add del mod setBg delDesignElem modNotesTx">
        <pc:chgData name="Lukas Wegmeth" userId="c2c33c4eda825610" providerId="LiveId" clId="{F620069C-58A3-4F63-84BB-B107F39BCDA2}" dt="2024-03-21T08:37:11.803" v="6249" actId="47"/>
        <pc:sldMkLst>
          <pc:docMk/>
          <pc:sldMk cId="4034301098" sldId="287"/>
        </pc:sldMkLst>
        <pc:spChg chg="mod">
          <ac:chgData name="Lukas Wegmeth" userId="c2c33c4eda825610" providerId="LiveId" clId="{F620069C-58A3-4F63-84BB-B107F39BCDA2}" dt="2024-03-13T14:40:31.747" v="4924" actId="20577"/>
          <ac:spMkLst>
            <pc:docMk/>
            <pc:sldMk cId="4034301098" sldId="287"/>
            <ac:spMk id="17" creationId="{D96FA189-889F-4E1F-BBA3-0382D70266B6}"/>
          </ac:spMkLst>
        </pc:spChg>
        <pc:spChg chg="add">
          <ac:chgData name="Lukas Wegmeth" userId="c2c33c4eda825610" providerId="LiveId" clId="{F620069C-58A3-4F63-84BB-B107F39BCDA2}" dt="2024-03-13T14:40:20.033" v="4920" actId="26606"/>
          <ac:spMkLst>
            <pc:docMk/>
            <pc:sldMk cId="4034301098" sldId="287"/>
            <ac:spMk id="19" creationId="{A4AC5506-6312-4701-8D3C-40187889A947}"/>
          </ac:spMkLst>
        </pc:spChg>
        <pc:spChg chg="add del">
          <ac:chgData name="Lukas Wegmeth" userId="c2c33c4eda825610" providerId="LiveId" clId="{F620069C-58A3-4F63-84BB-B107F39BCDA2}" dt="2024-03-13T14:40:16.273" v="4918" actId="26606"/>
          <ac:spMkLst>
            <pc:docMk/>
            <pc:sldMk cId="4034301098" sldId="287"/>
            <ac:spMk id="22" creationId="{A4AC5506-6312-4701-8D3C-40187889A947}"/>
          </ac:spMkLst>
        </pc:spChg>
        <pc:spChg chg="del">
          <ac:chgData name="Lukas Wegmeth" userId="c2c33c4eda825610" providerId="LiveId" clId="{F620069C-58A3-4F63-84BB-B107F39BCDA2}" dt="2024-03-13T14:39:55.513" v="4912"/>
          <ac:spMkLst>
            <pc:docMk/>
            <pc:sldMk cId="4034301098" sldId="287"/>
            <ac:spMk id="31" creationId="{A4AC5506-6312-4701-8D3C-40187889A947}"/>
          </ac:spMkLst>
        </pc:spChg>
        <pc:picChg chg="mod">
          <ac:chgData name="Lukas Wegmeth" userId="c2c33c4eda825610" providerId="LiveId" clId="{F620069C-58A3-4F63-84BB-B107F39BCDA2}" dt="2024-03-13T14:41:13.803" v="4937" actId="1076"/>
          <ac:picMkLst>
            <pc:docMk/>
            <pc:sldMk cId="4034301098" sldId="287"/>
            <ac:picMk id="4" creationId="{67761AAF-BBC9-B931-EC04-EE7C823C17D3}"/>
          </ac:picMkLst>
        </pc:picChg>
      </pc:sldChg>
      <pc:sldChg chg="delSp add del setBg delDesignElem">
        <pc:chgData name="Lukas Wegmeth" userId="c2c33c4eda825610" providerId="LiveId" clId="{F620069C-58A3-4F63-84BB-B107F39BCDA2}" dt="2024-03-13T14:39:42.014" v="4908" actId="47"/>
        <pc:sldMkLst>
          <pc:docMk/>
          <pc:sldMk cId="4127888980" sldId="287"/>
        </pc:sldMkLst>
        <pc:spChg chg="del">
          <ac:chgData name="Lukas Wegmeth" userId="c2c33c4eda825610" providerId="LiveId" clId="{F620069C-58A3-4F63-84BB-B107F39BCDA2}" dt="2024-03-13T14:39:37.737" v="4907"/>
          <ac:spMkLst>
            <pc:docMk/>
            <pc:sldMk cId="4127888980" sldId="287"/>
            <ac:spMk id="31" creationId="{A4AC5506-6312-4701-8D3C-40187889A947}"/>
          </ac:spMkLst>
        </pc:spChg>
      </pc:sldChg>
      <pc:sldChg chg="addSp delSp modSp add del mod setBg delDesignElem">
        <pc:chgData name="Lukas Wegmeth" userId="c2c33c4eda825610" providerId="LiveId" clId="{F620069C-58A3-4F63-84BB-B107F39BCDA2}" dt="2024-03-21T09:08:00.971" v="6815" actId="47"/>
        <pc:sldMkLst>
          <pc:docMk/>
          <pc:sldMk cId="3284280729" sldId="288"/>
        </pc:sldMkLst>
        <pc:spChg chg="mod">
          <ac:chgData name="Lukas Wegmeth" userId="c2c33c4eda825610" providerId="LiveId" clId="{F620069C-58A3-4F63-84BB-B107F39BCDA2}" dt="2024-03-13T14:43:25.846" v="4998" actId="20577"/>
          <ac:spMkLst>
            <pc:docMk/>
            <pc:sldMk cId="3284280729" sldId="288"/>
            <ac:spMk id="17" creationId="{D96FA189-889F-4E1F-BBA3-0382D70266B6}"/>
          </ac:spMkLst>
        </pc:spChg>
        <pc:spChg chg="del">
          <ac:chgData name="Lukas Wegmeth" userId="c2c33c4eda825610" providerId="LiveId" clId="{F620069C-58A3-4F63-84BB-B107F39BCDA2}" dt="2024-03-13T14:42:38.489" v="4939"/>
          <ac:spMkLst>
            <pc:docMk/>
            <pc:sldMk cId="3284280729" sldId="288"/>
            <ac:spMk id="19" creationId="{A4AC5506-6312-4701-8D3C-40187889A947}"/>
          </ac:spMkLst>
        </pc:spChg>
        <pc:spChg chg="add">
          <ac:chgData name="Lukas Wegmeth" userId="c2c33c4eda825610" providerId="LiveId" clId="{F620069C-58A3-4F63-84BB-B107F39BCDA2}" dt="2024-03-13T14:42:40.945" v="4940" actId="26606"/>
          <ac:spMkLst>
            <pc:docMk/>
            <pc:sldMk cId="3284280729" sldId="288"/>
            <ac:spMk id="22" creationId="{A4AC5506-6312-4701-8D3C-40187889A947}"/>
          </ac:spMkLst>
        </pc:spChg>
        <pc:picChg chg="add mod">
          <ac:chgData name="Lukas Wegmeth" userId="c2c33c4eda825610" providerId="LiveId" clId="{F620069C-58A3-4F63-84BB-B107F39BCDA2}" dt="2024-03-13T14:46:28.381" v="5006" actId="1076"/>
          <ac:picMkLst>
            <pc:docMk/>
            <pc:sldMk cId="3284280729" sldId="288"/>
            <ac:picMk id="3" creationId="{5DA87711-8EF6-1E56-BA82-81B86258C425}"/>
          </ac:picMkLst>
        </pc:picChg>
        <pc:picChg chg="del mod">
          <ac:chgData name="Lukas Wegmeth" userId="c2c33c4eda825610" providerId="LiveId" clId="{F620069C-58A3-4F63-84BB-B107F39BCDA2}" dt="2024-03-13T14:42:42.942" v="4941" actId="478"/>
          <ac:picMkLst>
            <pc:docMk/>
            <pc:sldMk cId="3284280729" sldId="288"/>
            <ac:picMk id="4" creationId="{67761AAF-BBC9-B931-EC04-EE7C823C17D3}"/>
          </ac:picMkLst>
        </pc:picChg>
      </pc:sldChg>
      <pc:sldChg chg="delSp add del setBg delDesignElem">
        <pc:chgData name="Lukas Wegmeth" userId="c2c33c4eda825610" providerId="LiveId" clId="{F620069C-58A3-4F63-84BB-B107F39BCDA2}" dt="2024-03-13T14:43:32.065" v="5001" actId="47"/>
        <pc:sldMkLst>
          <pc:docMk/>
          <pc:sldMk cId="952462344" sldId="289"/>
        </pc:sldMkLst>
        <pc:spChg chg="del">
          <ac:chgData name="Lukas Wegmeth" userId="c2c33c4eda825610" providerId="LiveId" clId="{F620069C-58A3-4F63-84BB-B107F39BCDA2}" dt="2024-03-13T14:43:28.681" v="5000"/>
          <ac:spMkLst>
            <pc:docMk/>
            <pc:sldMk cId="952462344" sldId="289"/>
            <ac:spMk id="22" creationId="{A4AC5506-6312-4701-8D3C-40187889A947}"/>
          </ac:spMkLst>
        </pc:spChg>
      </pc:sldChg>
      <pc:sldChg chg="addSp delSp modSp add del mod setBg delDesignElem">
        <pc:chgData name="Lukas Wegmeth" userId="c2c33c4eda825610" providerId="LiveId" clId="{F620069C-58A3-4F63-84BB-B107F39BCDA2}" dt="2024-03-21T09:08:02.390" v="6816" actId="47"/>
        <pc:sldMkLst>
          <pc:docMk/>
          <pc:sldMk cId="3172060092" sldId="289"/>
        </pc:sldMkLst>
        <pc:spChg chg="mod">
          <ac:chgData name="Lukas Wegmeth" userId="c2c33c4eda825610" providerId="LiveId" clId="{F620069C-58A3-4F63-84BB-B107F39BCDA2}" dt="2024-03-13T14:46:40.596" v="5023" actId="20577"/>
          <ac:spMkLst>
            <pc:docMk/>
            <pc:sldMk cId="3172060092" sldId="289"/>
            <ac:spMk id="17" creationId="{D96FA189-889F-4E1F-BBA3-0382D70266B6}"/>
          </ac:spMkLst>
        </pc:spChg>
        <pc:spChg chg="add">
          <ac:chgData name="Lukas Wegmeth" userId="c2c33c4eda825610" providerId="LiveId" clId="{F620069C-58A3-4F63-84BB-B107F39BCDA2}" dt="2024-03-13T14:46:34.700" v="5009" actId="26606"/>
          <ac:spMkLst>
            <pc:docMk/>
            <pc:sldMk cId="3172060092" sldId="289"/>
            <ac:spMk id="19" creationId="{A4AC5506-6312-4701-8D3C-40187889A947}"/>
          </ac:spMkLst>
        </pc:spChg>
        <pc:spChg chg="del">
          <ac:chgData name="Lukas Wegmeth" userId="c2c33c4eda825610" providerId="LiveId" clId="{F620069C-58A3-4F63-84BB-B107F39BCDA2}" dt="2024-03-13T14:46:31.826" v="5008"/>
          <ac:spMkLst>
            <pc:docMk/>
            <pc:sldMk cId="3172060092" sldId="289"/>
            <ac:spMk id="22" creationId="{A4AC5506-6312-4701-8D3C-40187889A947}"/>
          </ac:spMkLst>
        </pc:spChg>
        <pc:picChg chg="del mod">
          <ac:chgData name="Lukas Wegmeth" userId="c2c33c4eda825610" providerId="LiveId" clId="{F620069C-58A3-4F63-84BB-B107F39BCDA2}" dt="2024-03-13T14:47:38.098" v="5024" actId="478"/>
          <ac:picMkLst>
            <pc:docMk/>
            <pc:sldMk cId="3172060092" sldId="289"/>
            <ac:picMk id="3" creationId="{5DA87711-8EF6-1E56-BA82-81B86258C425}"/>
          </ac:picMkLst>
        </pc:picChg>
        <pc:picChg chg="add mod">
          <ac:chgData name="Lukas Wegmeth" userId="c2c33c4eda825610" providerId="LiveId" clId="{F620069C-58A3-4F63-84BB-B107F39BCDA2}" dt="2024-03-13T14:48:00.688" v="5030" actId="1076"/>
          <ac:picMkLst>
            <pc:docMk/>
            <pc:sldMk cId="3172060092" sldId="289"/>
            <ac:picMk id="4" creationId="{35A20E3A-FF48-5EF8-B7EE-DEE3B76C9C5D}"/>
          </ac:picMkLst>
        </pc:picChg>
      </pc:sldChg>
      <pc:sldChg chg="addSp delSp modSp add mod modAnim modNotesTx">
        <pc:chgData name="Lukas Wegmeth" userId="c2c33c4eda825610" providerId="LiveId" clId="{F620069C-58A3-4F63-84BB-B107F39BCDA2}" dt="2024-03-23T21:24:30.591" v="9427" actId="20577"/>
        <pc:sldMkLst>
          <pc:docMk/>
          <pc:sldMk cId="3600902576" sldId="290"/>
        </pc:sldMkLst>
        <pc:spChg chg="mod">
          <ac:chgData name="Lukas Wegmeth" userId="c2c33c4eda825610" providerId="LiveId" clId="{F620069C-58A3-4F63-84BB-B107F39BCDA2}" dt="2024-03-21T09:43:47.001" v="7435" actId="21"/>
          <ac:spMkLst>
            <pc:docMk/>
            <pc:sldMk cId="3600902576" sldId="290"/>
            <ac:spMk id="2" creationId="{81CDAECC-FAB0-9A79-5A0A-73A41945DA89}"/>
          </ac:spMkLst>
        </pc:spChg>
        <pc:spChg chg="add del mod">
          <ac:chgData name="Lukas Wegmeth" userId="c2c33c4eda825610" providerId="LiveId" clId="{F620069C-58A3-4F63-84BB-B107F39BCDA2}" dt="2024-03-21T09:38:28.206" v="7305" actId="478"/>
          <ac:spMkLst>
            <pc:docMk/>
            <pc:sldMk cId="3600902576" sldId="290"/>
            <ac:spMk id="4" creationId="{5E0E3637-C058-9519-4AC2-C0A10C2A6000}"/>
          </ac:spMkLst>
        </pc:spChg>
        <pc:spChg chg="add del mod">
          <ac:chgData name="Lukas Wegmeth" userId="c2c33c4eda825610" providerId="LiveId" clId="{F620069C-58A3-4F63-84BB-B107F39BCDA2}" dt="2024-03-21T09:38:29.396" v="7306" actId="478"/>
          <ac:spMkLst>
            <pc:docMk/>
            <pc:sldMk cId="3600902576" sldId="290"/>
            <ac:spMk id="5" creationId="{036A38BB-53B2-28C5-B546-F175033DFBA8}"/>
          </ac:spMkLst>
        </pc:spChg>
        <pc:spChg chg="add mod">
          <ac:chgData name="Lukas Wegmeth" userId="c2c33c4eda825610" providerId="LiveId" clId="{F620069C-58A3-4F63-84BB-B107F39BCDA2}" dt="2024-03-21T10:21:55.229" v="7511" actId="2085"/>
          <ac:spMkLst>
            <pc:docMk/>
            <pc:sldMk cId="3600902576" sldId="290"/>
            <ac:spMk id="6" creationId="{C484D7D1-BA32-25A9-DCCB-FC22C4C321BA}"/>
          </ac:spMkLst>
        </pc:spChg>
        <pc:spChg chg="add del">
          <ac:chgData name="Lukas Wegmeth" userId="c2c33c4eda825610" providerId="LiveId" clId="{F620069C-58A3-4F63-84BB-B107F39BCDA2}" dt="2024-03-21T09:43:39.135" v="7432" actId="478"/>
          <ac:spMkLst>
            <pc:docMk/>
            <pc:sldMk cId="3600902576" sldId="290"/>
            <ac:spMk id="7" creationId="{1E18C0E7-0303-7D13-C04C-D26BC30359F0}"/>
          </ac:spMkLst>
        </pc:spChg>
        <pc:spChg chg="add mod">
          <ac:chgData name="Lukas Wegmeth" userId="c2c33c4eda825610" providerId="LiveId" clId="{F620069C-58A3-4F63-84BB-B107F39BCDA2}" dt="2024-03-23T21:15:05.447" v="7867" actId="14100"/>
          <ac:spMkLst>
            <pc:docMk/>
            <pc:sldMk cId="3600902576" sldId="290"/>
            <ac:spMk id="8" creationId="{9E82CC8E-6444-5D8C-771C-EF12E01AFC05}"/>
          </ac:spMkLst>
        </pc:spChg>
        <pc:spChg chg="add mod">
          <ac:chgData name="Lukas Wegmeth" userId="c2c33c4eda825610" providerId="LiveId" clId="{F620069C-58A3-4F63-84BB-B107F39BCDA2}" dt="2024-03-22T10:18:35.196" v="7803" actId="1037"/>
          <ac:spMkLst>
            <pc:docMk/>
            <pc:sldMk cId="3600902576" sldId="290"/>
            <ac:spMk id="9" creationId="{59BD8238-F89D-B45D-922D-961A5A439887}"/>
          </ac:spMkLst>
        </pc:spChg>
        <pc:spChg chg="mod">
          <ac:chgData name="Lukas Wegmeth" userId="c2c33c4eda825610" providerId="LiveId" clId="{F620069C-58A3-4F63-84BB-B107F39BCDA2}" dt="2024-03-13T14:49:31.377" v="5042" actId="20577"/>
          <ac:spMkLst>
            <pc:docMk/>
            <pc:sldMk cId="3600902576" sldId="290"/>
            <ac:spMk id="17" creationId="{D96FA189-889F-4E1F-BBA3-0382D70266B6}"/>
          </ac:spMkLst>
        </pc:spChg>
      </pc:sldChg>
      <pc:sldChg chg="delSp add del setBg delDesignElem">
        <pc:chgData name="Lukas Wegmeth" userId="c2c33c4eda825610" providerId="LiveId" clId="{F620069C-58A3-4F63-84BB-B107F39BCDA2}" dt="2024-03-21T09:01:12.045" v="6709" actId="47"/>
        <pc:sldMkLst>
          <pc:docMk/>
          <pc:sldMk cId="348554069" sldId="291"/>
        </pc:sldMkLst>
        <pc:spChg chg="del">
          <ac:chgData name="Lukas Wegmeth" userId="c2c33c4eda825610" providerId="LiveId" clId="{F620069C-58A3-4F63-84BB-B107F39BCDA2}" dt="2024-03-21T08:57:53.819" v="6664"/>
          <ac:spMkLst>
            <pc:docMk/>
            <pc:sldMk cId="348554069" sldId="291"/>
            <ac:spMk id="31" creationId="{F6B6D2B0-2A9B-1641-E071-9BDE7B3B6F91}"/>
          </ac:spMkLst>
        </pc:spChg>
      </pc:sldChg>
      <pc:sldChg chg="addSp delSp modSp add del mod setBg delDesignElem">
        <pc:chgData name="Lukas Wegmeth" userId="c2c33c4eda825610" providerId="LiveId" clId="{F620069C-58A3-4F63-84BB-B107F39BCDA2}" dt="2024-03-21T08:57:49.943" v="6662" actId="47"/>
        <pc:sldMkLst>
          <pc:docMk/>
          <pc:sldMk cId="1725472350" sldId="291"/>
        </pc:sldMkLst>
        <pc:spChg chg="del mod">
          <ac:chgData name="Lukas Wegmeth" userId="c2c33c4eda825610" providerId="LiveId" clId="{F620069C-58A3-4F63-84BB-B107F39BCDA2}" dt="2024-03-21T08:57:45.723" v="6660" actId="478"/>
          <ac:spMkLst>
            <pc:docMk/>
            <pc:sldMk cId="1725472350" sldId="291"/>
            <ac:spMk id="17" creationId="{644ECBF1-0A2F-3E2B-6DCE-92F7E12B4A77}"/>
          </ac:spMkLst>
        </pc:spChg>
        <pc:spChg chg="add del mod">
          <ac:chgData name="Lukas Wegmeth" userId="c2c33c4eda825610" providerId="LiveId" clId="{F620069C-58A3-4F63-84BB-B107F39BCDA2}" dt="2024-03-21T08:57:47.535" v="6661" actId="478"/>
          <ac:spMkLst>
            <pc:docMk/>
            <pc:sldMk cId="1725472350" sldId="291"/>
            <ac:spMk id="19" creationId="{FA6DE476-1923-C1BD-DBEF-F3CA2D6940F5}"/>
          </ac:spMkLst>
        </pc:spChg>
        <pc:spChg chg="del">
          <ac:chgData name="Lukas Wegmeth" userId="c2c33c4eda825610" providerId="LiveId" clId="{F620069C-58A3-4F63-84BB-B107F39BCDA2}" dt="2024-03-21T08:57:21.540" v="6658"/>
          <ac:spMkLst>
            <pc:docMk/>
            <pc:sldMk cId="1725472350" sldId="291"/>
            <ac:spMk id="31" creationId="{F510C1F3-2567-E8E6-4ACC-8E40E5267544}"/>
          </ac:spMkLst>
        </pc:spChg>
      </pc:sldChg>
      <pc:sldChg chg="delSp add del setBg delDesignElem">
        <pc:chgData name="Lukas Wegmeth" userId="c2c33c4eda825610" providerId="LiveId" clId="{F620069C-58A3-4F63-84BB-B107F39BCDA2}" dt="2024-03-21T08:59:06.248" v="6682" actId="47"/>
        <pc:sldMkLst>
          <pc:docMk/>
          <pc:sldMk cId="2738917076" sldId="292"/>
        </pc:sldMkLst>
        <pc:spChg chg="del">
          <ac:chgData name="Lukas Wegmeth" userId="c2c33c4eda825610" providerId="LiveId" clId="{F620069C-58A3-4F63-84BB-B107F39BCDA2}" dt="2024-03-21T08:58:57.791" v="6680"/>
          <ac:spMkLst>
            <pc:docMk/>
            <pc:sldMk cId="2738917076" sldId="292"/>
            <ac:spMk id="31" creationId="{56801727-8031-72D3-29CA-88AFD5C1A83A}"/>
          </ac:spMkLst>
        </pc:spChg>
      </pc:sldChg>
      <pc:sldChg chg="addSp delSp modSp add mod delAnim modAnim modNotesTx">
        <pc:chgData name="Lukas Wegmeth" userId="c2c33c4eda825610" providerId="LiveId" clId="{F620069C-58A3-4F63-84BB-B107F39BCDA2}" dt="2024-03-23T21:22:15.317" v="9034" actId="20577"/>
        <pc:sldMkLst>
          <pc:docMk/>
          <pc:sldMk cId="2205217018" sldId="293"/>
        </pc:sldMkLst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4" creationId="{B5270EBE-AC9F-4D4A-D899-C32786CB5EEE}"/>
          </ac:spMkLst>
        </pc:spChg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5" creationId="{0D6353C1-A34D-94CC-9A9C-A3069423FFA8}"/>
          </ac:spMkLst>
        </pc:spChg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7" creationId="{7D74F7D2-ED2C-77AE-CFF0-C8D9660E4BEF}"/>
          </ac:spMkLst>
        </pc:spChg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8" creationId="{37485070-6A87-944D-03B7-14590CB48164}"/>
          </ac:spMkLst>
        </pc:spChg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9" creationId="{C71D4A4E-8804-80D5-DF24-548C9F213563}"/>
          </ac:spMkLst>
        </pc:spChg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10" creationId="{79ACFB18-7E30-BF37-B73C-DA278EDCFC0C}"/>
          </ac:spMkLst>
        </pc:spChg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11" creationId="{6B79667B-5848-6659-6FBB-F177F8661BA5}"/>
          </ac:spMkLst>
        </pc:spChg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12" creationId="{EBE16FB7-6C28-FFD6-5D94-6C7CC57CA14D}"/>
          </ac:spMkLst>
        </pc:spChg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13" creationId="{3F394CEA-3514-B39E-2EB0-8001E00701A2}"/>
          </ac:spMkLst>
        </pc:spChg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14" creationId="{392039F1-4755-4F5B-C070-730EE66436D1}"/>
          </ac:spMkLst>
        </pc:spChg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15" creationId="{85A20E09-457F-0FA3-2477-D5EA80A14C1C}"/>
          </ac:spMkLst>
        </pc:spChg>
        <pc:spChg chg="mod">
          <ac:chgData name="Lukas Wegmeth" userId="c2c33c4eda825610" providerId="LiveId" clId="{F620069C-58A3-4F63-84BB-B107F39BCDA2}" dt="2024-03-21T08:59:10.083" v="6684" actId="20577"/>
          <ac:spMkLst>
            <pc:docMk/>
            <pc:sldMk cId="2205217018" sldId="293"/>
            <ac:spMk id="17" creationId="{F58D6A87-E6C5-7BC3-5173-B8E42C981D82}"/>
          </ac:spMkLst>
        </pc:spChg>
        <pc:spChg chg="add del mod">
          <ac:chgData name="Lukas Wegmeth" userId="c2c33c4eda825610" providerId="LiveId" clId="{F620069C-58A3-4F63-84BB-B107F39BCDA2}" dt="2024-03-21T08:59:23.793" v="6686"/>
          <ac:spMkLst>
            <pc:docMk/>
            <pc:sldMk cId="2205217018" sldId="293"/>
            <ac:spMk id="19" creationId="{744D88AA-AD23-30F6-612F-8E706F51BB8F}"/>
          </ac:spMkLst>
        </pc:spChg>
        <pc:spChg chg="add del">
          <ac:chgData name="Lukas Wegmeth" userId="c2c33c4eda825610" providerId="LiveId" clId="{F620069C-58A3-4F63-84BB-B107F39BCDA2}" dt="2024-03-21T08:59:47.231" v="6694" actId="11529"/>
          <ac:spMkLst>
            <pc:docMk/>
            <pc:sldMk cId="2205217018" sldId="293"/>
            <ac:spMk id="24" creationId="{ADF9FBFD-7514-4CB8-45F5-CED8542C69C6}"/>
          </ac:spMkLst>
        </pc:spChg>
        <pc:spChg chg="add mod ord">
          <ac:chgData name="Lukas Wegmeth" userId="c2c33c4eda825610" providerId="LiveId" clId="{F620069C-58A3-4F63-84BB-B107F39BCDA2}" dt="2024-03-21T09:00:42.436" v="6708" actId="14100"/>
          <ac:spMkLst>
            <pc:docMk/>
            <pc:sldMk cId="2205217018" sldId="293"/>
            <ac:spMk id="25" creationId="{17F7AD44-53AB-50FF-18CA-0CFBB246B125}"/>
          </ac:spMkLst>
        </pc:spChg>
        <pc:spChg chg="add mod">
          <ac:chgData name="Lukas Wegmeth" userId="c2c33c4eda825610" providerId="LiveId" clId="{F620069C-58A3-4F63-84BB-B107F39BCDA2}" dt="2024-03-21T10:21:34.559" v="7508" actId="2085"/>
          <ac:spMkLst>
            <pc:docMk/>
            <pc:sldMk cId="2205217018" sldId="293"/>
            <ac:spMk id="35" creationId="{90381790-5487-2A21-9F77-742122F8FF23}"/>
          </ac:spMkLst>
        </pc:spChg>
        <pc:spChg chg="mod">
          <ac:chgData name="Lukas Wegmeth" userId="c2c33c4eda825610" providerId="LiveId" clId="{F620069C-58A3-4F63-84BB-B107F39BCDA2}" dt="2024-03-21T10:21:34.559" v="7508" actId="2085"/>
          <ac:spMkLst>
            <pc:docMk/>
            <pc:sldMk cId="2205217018" sldId="293"/>
            <ac:spMk id="53" creationId="{222E0303-FC92-3230-0615-03D2722B7383}"/>
          </ac:spMkLst>
        </pc:spChg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109" creationId="{7C8B38A6-A73B-94BB-75EF-E5895D9E5FFA}"/>
          </ac:spMkLst>
        </pc:spChg>
        <pc:spChg chg="del">
          <ac:chgData name="Lukas Wegmeth" userId="c2c33c4eda825610" providerId="LiveId" clId="{F620069C-58A3-4F63-84BB-B107F39BCDA2}" dt="2024-03-21T08:59:15.177" v="6685" actId="478"/>
          <ac:spMkLst>
            <pc:docMk/>
            <pc:sldMk cId="2205217018" sldId="293"/>
            <ac:spMk id="110" creationId="{4F02CEB7-C47B-0CBC-E9B7-BB897281AF8D}"/>
          </ac:spMkLst>
        </pc:spChg>
        <pc:picChg chg="del">
          <ac:chgData name="Lukas Wegmeth" userId="c2c33c4eda825610" providerId="LiveId" clId="{F620069C-58A3-4F63-84BB-B107F39BCDA2}" dt="2024-03-21T08:59:15.177" v="6685" actId="478"/>
          <ac:picMkLst>
            <pc:docMk/>
            <pc:sldMk cId="2205217018" sldId="293"/>
            <ac:picMk id="3" creationId="{F3719803-21E5-DE76-A496-51586C77FEF8}"/>
          </ac:picMkLst>
        </pc:picChg>
        <pc:picChg chg="del">
          <ac:chgData name="Lukas Wegmeth" userId="c2c33c4eda825610" providerId="LiveId" clId="{F620069C-58A3-4F63-84BB-B107F39BCDA2}" dt="2024-03-21T08:59:15.177" v="6685" actId="478"/>
          <ac:picMkLst>
            <pc:docMk/>
            <pc:sldMk cId="2205217018" sldId="293"/>
            <ac:picMk id="6" creationId="{AA9E001D-C100-1DC4-6944-88CF35625375}"/>
          </ac:picMkLst>
        </pc:picChg>
        <pc:picChg chg="add mod">
          <ac:chgData name="Lukas Wegmeth" userId="c2c33c4eda825610" providerId="LiveId" clId="{F620069C-58A3-4F63-84BB-B107F39BCDA2}" dt="2024-03-21T08:59:33.845" v="6692" actId="1076"/>
          <ac:picMkLst>
            <pc:docMk/>
            <pc:sldMk cId="2205217018" sldId="293"/>
            <ac:picMk id="22" creationId="{C252E3FD-C3DF-9FE8-FF51-203666F4EF39}"/>
          </ac:picMkLst>
        </pc:picChg>
        <pc:cxnChg chg="del mod">
          <ac:chgData name="Lukas Wegmeth" userId="c2c33c4eda825610" providerId="LiveId" clId="{F620069C-58A3-4F63-84BB-B107F39BCDA2}" dt="2024-03-21T08:59:15.177" v="6685" actId="478"/>
          <ac:cxnSpMkLst>
            <pc:docMk/>
            <pc:sldMk cId="2205217018" sldId="293"/>
            <ac:cxnSpMk id="18" creationId="{5122BF17-C3F4-8C38-2576-52C9CFEDB22B}"/>
          </ac:cxnSpMkLst>
        </pc:cxnChg>
        <pc:cxnChg chg="del mod">
          <ac:chgData name="Lukas Wegmeth" userId="c2c33c4eda825610" providerId="LiveId" clId="{F620069C-58A3-4F63-84BB-B107F39BCDA2}" dt="2024-03-21T08:59:15.177" v="6685" actId="478"/>
          <ac:cxnSpMkLst>
            <pc:docMk/>
            <pc:sldMk cId="2205217018" sldId="293"/>
            <ac:cxnSpMk id="20" creationId="{0660D896-10E9-7E10-BFF5-8EC6710E1034}"/>
          </ac:cxnSpMkLst>
        </pc:cxnChg>
        <pc:cxnChg chg="del mod">
          <ac:chgData name="Lukas Wegmeth" userId="c2c33c4eda825610" providerId="LiveId" clId="{F620069C-58A3-4F63-84BB-B107F39BCDA2}" dt="2024-03-21T08:59:15.177" v="6685" actId="478"/>
          <ac:cxnSpMkLst>
            <pc:docMk/>
            <pc:sldMk cId="2205217018" sldId="293"/>
            <ac:cxnSpMk id="23" creationId="{DE0330CD-4C6B-93BB-3669-C8F58D2A17C1}"/>
          </ac:cxnSpMkLst>
        </pc:cxnChg>
        <pc:cxnChg chg="del mod">
          <ac:chgData name="Lukas Wegmeth" userId="c2c33c4eda825610" providerId="LiveId" clId="{F620069C-58A3-4F63-84BB-B107F39BCDA2}" dt="2024-03-21T08:59:15.177" v="6685" actId="478"/>
          <ac:cxnSpMkLst>
            <pc:docMk/>
            <pc:sldMk cId="2205217018" sldId="293"/>
            <ac:cxnSpMk id="26" creationId="{66D93938-0C9F-2798-A834-622201E847A6}"/>
          </ac:cxnSpMkLst>
        </pc:cxnChg>
        <pc:cxnChg chg="add mod">
          <ac:chgData name="Lukas Wegmeth" userId="c2c33c4eda825610" providerId="LiveId" clId="{F620069C-58A3-4F63-84BB-B107F39BCDA2}" dt="2024-03-21T09:17:12.234" v="7056" actId="1582"/>
          <ac:cxnSpMkLst>
            <pc:docMk/>
            <pc:sldMk cId="2205217018" sldId="293"/>
            <ac:cxnSpMk id="28" creationId="{9D024604-CD90-81C4-E392-ACBC40069B3E}"/>
          </ac:cxnSpMkLst>
        </pc:cxnChg>
        <pc:cxnChg chg="del mod">
          <ac:chgData name="Lukas Wegmeth" userId="c2c33c4eda825610" providerId="LiveId" clId="{F620069C-58A3-4F63-84BB-B107F39BCDA2}" dt="2024-03-21T08:59:15.177" v="6685" actId="478"/>
          <ac:cxnSpMkLst>
            <pc:docMk/>
            <pc:sldMk cId="2205217018" sldId="293"/>
            <ac:cxnSpMk id="29" creationId="{FFE334CA-88E0-03AB-773D-4E7E701D4FD8}"/>
          </ac:cxnSpMkLst>
        </pc:cxnChg>
        <pc:cxnChg chg="del mod">
          <ac:chgData name="Lukas Wegmeth" userId="c2c33c4eda825610" providerId="LiveId" clId="{F620069C-58A3-4F63-84BB-B107F39BCDA2}" dt="2024-03-21T08:59:15.177" v="6685" actId="478"/>
          <ac:cxnSpMkLst>
            <pc:docMk/>
            <pc:sldMk cId="2205217018" sldId="293"/>
            <ac:cxnSpMk id="33" creationId="{7290A7B5-D2FC-E08C-E957-8F9190C8416C}"/>
          </ac:cxnSpMkLst>
        </pc:cxnChg>
        <pc:cxnChg chg="del mod">
          <ac:chgData name="Lukas Wegmeth" userId="c2c33c4eda825610" providerId="LiveId" clId="{F620069C-58A3-4F63-84BB-B107F39BCDA2}" dt="2024-03-21T08:59:15.177" v="6685" actId="478"/>
          <ac:cxnSpMkLst>
            <pc:docMk/>
            <pc:sldMk cId="2205217018" sldId="293"/>
            <ac:cxnSpMk id="36" creationId="{58F0737E-C86E-99CC-2F9A-52A15433A3E8}"/>
          </ac:cxnSpMkLst>
        </pc:cxnChg>
        <pc:cxnChg chg="del mod">
          <ac:chgData name="Lukas Wegmeth" userId="c2c33c4eda825610" providerId="LiveId" clId="{F620069C-58A3-4F63-84BB-B107F39BCDA2}" dt="2024-03-21T08:59:15.177" v="6685" actId="478"/>
          <ac:cxnSpMkLst>
            <pc:docMk/>
            <pc:sldMk cId="2205217018" sldId="293"/>
            <ac:cxnSpMk id="39" creationId="{78AE4B4C-FC87-2846-03E8-FBA46C17F2A0}"/>
          </ac:cxnSpMkLst>
        </pc:cxnChg>
        <pc:cxnChg chg="del mod">
          <ac:chgData name="Lukas Wegmeth" userId="c2c33c4eda825610" providerId="LiveId" clId="{F620069C-58A3-4F63-84BB-B107F39BCDA2}" dt="2024-03-21T08:59:15.177" v="6685" actId="478"/>
          <ac:cxnSpMkLst>
            <pc:docMk/>
            <pc:sldMk cId="2205217018" sldId="293"/>
            <ac:cxnSpMk id="42" creationId="{CB105C4C-3CB9-C688-C683-4054A67F5A07}"/>
          </ac:cxnSpMkLst>
        </pc:cxnChg>
        <pc:cxnChg chg="del mod">
          <ac:chgData name="Lukas Wegmeth" userId="c2c33c4eda825610" providerId="LiveId" clId="{F620069C-58A3-4F63-84BB-B107F39BCDA2}" dt="2024-03-21T08:59:15.177" v="6685" actId="478"/>
          <ac:cxnSpMkLst>
            <pc:docMk/>
            <pc:sldMk cId="2205217018" sldId="293"/>
            <ac:cxnSpMk id="45" creationId="{4958725A-7129-DA5A-3740-60ED05DD32F4}"/>
          </ac:cxnSpMkLst>
        </pc:cxnChg>
        <pc:cxnChg chg="del mod">
          <ac:chgData name="Lukas Wegmeth" userId="c2c33c4eda825610" providerId="LiveId" clId="{F620069C-58A3-4F63-84BB-B107F39BCDA2}" dt="2024-03-21T08:59:15.177" v="6685" actId="478"/>
          <ac:cxnSpMkLst>
            <pc:docMk/>
            <pc:sldMk cId="2205217018" sldId="293"/>
            <ac:cxnSpMk id="48" creationId="{8017A86B-DE01-D8DF-9248-3F846D1EE0E0}"/>
          </ac:cxnSpMkLst>
        </pc:cxnChg>
      </pc:sldChg>
      <pc:sldChg chg="addSp delSp modSp add mod delAnim modAnim modNotesTx">
        <pc:chgData name="Lukas Wegmeth" userId="c2c33c4eda825610" providerId="LiveId" clId="{F620069C-58A3-4F63-84BB-B107F39BCDA2}" dt="2024-03-23T21:22:49.871" v="9093" actId="20577"/>
        <pc:sldMkLst>
          <pc:docMk/>
          <pc:sldMk cId="1158206681" sldId="294"/>
        </pc:sldMkLst>
        <pc:spChg chg="add del mod">
          <ac:chgData name="Lukas Wegmeth" userId="c2c33c4eda825610" providerId="LiveId" clId="{F620069C-58A3-4F63-84BB-B107F39BCDA2}" dt="2024-03-21T09:04:12.228" v="6731"/>
          <ac:spMkLst>
            <pc:docMk/>
            <pc:sldMk cId="1158206681" sldId="294"/>
            <ac:spMk id="4" creationId="{1600666A-C5F1-B4EB-7811-DB4047B85208}"/>
          </ac:spMkLst>
        </pc:spChg>
        <pc:spChg chg="add del mod">
          <ac:chgData name="Lukas Wegmeth" userId="c2c33c4eda825610" providerId="LiveId" clId="{F620069C-58A3-4F63-84BB-B107F39BCDA2}" dt="2024-03-21T09:04:14.739" v="6732" actId="478"/>
          <ac:spMkLst>
            <pc:docMk/>
            <pc:sldMk cId="1158206681" sldId="294"/>
            <ac:spMk id="6" creationId="{466DAF96-9649-2460-2B97-C0BD6D0EF123}"/>
          </ac:spMkLst>
        </pc:spChg>
        <pc:spChg chg="add del mod">
          <ac:chgData name="Lukas Wegmeth" userId="c2c33c4eda825610" providerId="LiveId" clId="{F620069C-58A3-4F63-84BB-B107F39BCDA2}" dt="2024-03-21T09:04:16.662" v="6733" actId="478"/>
          <ac:spMkLst>
            <pc:docMk/>
            <pc:sldMk cId="1158206681" sldId="294"/>
            <ac:spMk id="8" creationId="{AEB557B8-1440-52E8-075D-B1200BAA1EBE}"/>
          </ac:spMkLst>
        </pc:spChg>
        <pc:spChg chg="add mod">
          <ac:chgData name="Lukas Wegmeth" userId="c2c33c4eda825610" providerId="LiveId" clId="{F620069C-58A3-4F63-84BB-B107F39BCDA2}" dt="2024-03-21T09:06:33.941" v="6814" actId="1036"/>
          <ac:spMkLst>
            <pc:docMk/>
            <pc:sldMk cId="1158206681" sldId="294"/>
            <ac:spMk id="9" creationId="{0D1FBEC5-B1AA-7D39-041C-AD7F73CE2869}"/>
          </ac:spMkLst>
        </pc:spChg>
        <pc:spChg chg="add mod">
          <ac:chgData name="Lukas Wegmeth" userId="c2c33c4eda825610" providerId="LiveId" clId="{F620069C-58A3-4F63-84BB-B107F39BCDA2}" dt="2024-03-21T09:06:33.941" v="6814" actId="1036"/>
          <ac:spMkLst>
            <pc:docMk/>
            <pc:sldMk cId="1158206681" sldId="294"/>
            <ac:spMk id="11" creationId="{B0FC5065-05D0-535B-B88E-FD28644F33F3}"/>
          </ac:spMkLst>
        </pc:spChg>
        <pc:spChg chg="add mod">
          <ac:chgData name="Lukas Wegmeth" userId="c2c33c4eda825610" providerId="LiveId" clId="{F620069C-58A3-4F63-84BB-B107F39BCDA2}" dt="2024-03-21T10:21:39.812" v="7509" actId="2085"/>
          <ac:spMkLst>
            <pc:docMk/>
            <pc:sldMk cId="1158206681" sldId="294"/>
            <ac:spMk id="12" creationId="{04BBBC10-8710-4316-FF6E-96A13865E1E6}"/>
          </ac:spMkLst>
        </pc:spChg>
        <pc:spChg chg="add mod">
          <ac:chgData name="Lukas Wegmeth" userId="c2c33c4eda825610" providerId="LiveId" clId="{F620069C-58A3-4F63-84BB-B107F39BCDA2}" dt="2024-03-21T09:09:47.521" v="6985" actId="14100"/>
          <ac:spMkLst>
            <pc:docMk/>
            <pc:sldMk cId="1158206681" sldId="294"/>
            <ac:spMk id="13" creationId="{5072B4CE-C30E-31FA-1E19-A5E2B286F720}"/>
          </ac:spMkLst>
        </pc:spChg>
        <pc:spChg chg="add mod">
          <ac:chgData name="Lukas Wegmeth" userId="c2c33c4eda825610" providerId="LiveId" clId="{F620069C-58A3-4F63-84BB-B107F39BCDA2}" dt="2024-03-21T09:10:14.013" v="6992" actId="14100"/>
          <ac:spMkLst>
            <pc:docMk/>
            <pc:sldMk cId="1158206681" sldId="294"/>
            <ac:spMk id="14" creationId="{C393ED5E-49B5-5008-C85C-22C80A1162CA}"/>
          </ac:spMkLst>
        </pc:spChg>
        <pc:spChg chg="mod">
          <ac:chgData name="Lukas Wegmeth" userId="c2c33c4eda825610" providerId="LiveId" clId="{F620069C-58A3-4F63-84BB-B107F39BCDA2}" dt="2024-03-21T09:03:43.022" v="6725" actId="20577"/>
          <ac:spMkLst>
            <pc:docMk/>
            <pc:sldMk cId="1158206681" sldId="294"/>
            <ac:spMk id="17" creationId="{82A182A7-59C7-98CA-7C15-BEFDDC85FB8D}"/>
          </ac:spMkLst>
        </pc:spChg>
        <pc:spChg chg="del">
          <ac:chgData name="Lukas Wegmeth" userId="c2c33c4eda825610" providerId="LiveId" clId="{F620069C-58A3-4F63-84BB-B107F39BCDA2}" dt="2024-03-21T09:03:47.361" v="6726" actId="478"/>
          <ac:spMkLst>
            <pc:docMk/>
            <pc:sldMk cId="1158206681" sldId="294"/>
            <ac:spMk id="25" creationId="{0709FF0B-2D6B-5D60-8B27-8F706D50B14D}"/>
          </ac:spMkLst>
        </pc:spChg>
        <pc:spChg chg="del">
          <ac:chgData name="Lukas Wegmeth" userId="c2c33c4eda825610" providerId="LiveId" clId="{F620069C-58A3-4F63-84BB-B107F39BCDA2}" dt="2024-03-21T09:03:47.361" v="6726" actId="478"/>
          <ac:spMkLst>
            <pc:docMk/>
            <pc:sldMk cId="1158206681" sldId="294"/>
            <ac:spMk id="53" creationId="{D8FFBAF5-E332-9690-BB6E-67C148F085C5}"/>
          </ac:spMkLst>
        </pc:spChg>
        <pc:spChg chg="add del">
          <ac:chgData name="Lukas Wegmeth" userId="c2c33c4eda825610" providerId="LiveId" clId="{F620069C-58A3-4F63-84BB-B107F39BCDA2}" dt="2024-03-21T09:19:57.026" v="7058" actId="478"/>
          <ac:spMkLst>
            <pc:docMk/>
            <pc:sldMk cId="1158206681" sldId="294"/>
            <ac:spMk id="74" creationId="{11B3156C-73C8-9443-240A-A36AC646B2E4}"/>
          </ac:spMkLst>
        </pc:spChg>
        <pc:spChg chg="add del mod">
          <ac:chgData name="Lukas Wegmeth" userId="c2c33c4eda825610" providerId="LiveId" clId="{F620069C-58A3-4F63-84BB-B107F39BCDA2}" dt="2024-03-21T09:20:41.218" v="7081" actId="478"/>
          <ac:spMkLst>
            <pc:docMk/>
            <pc:sldMk cId="1158206681" sldId="294"/>
            <ac:spMk id="75" creationId="{D403769E-A9FB-FB23-46D4-8130A21D0416}"/>
          </ac:spMkLst>
        </pc:spChg>
        <pc:spChg chg="add del mod">
          <ac:chgData name="Lukas Wegmeth" userId="c2c33c4eda825610" providerId="LiveId" clId="{F620069C-58A3-4F63-84BB-B107F39BCDA2}" dt="2024-03-21T09:20:33.936" v="7079" actId="478"/>
          <ac:spMkLst>
            <pc:docMk/>
            <pc:sldMk cId="1158206681" sldId="294"/>
            <ac:spMk id="76" creationId="{4461A972-C371-91C3-5D12-EED492005E52}"/>
          </ac:spMkLst>
        </pc:spChg>
        <pc:picChg chg="add mod">
          <ac:chgData name="Lukas Wegmeth" userId="c2c33c4eda825610" providerId="LiveId" clId="{F620069C-58A3-4F63-84BB-B107F39BCDA2}" dt="2024-03-21T09:06:33.941" v="6814" actId="1036"/>
          <ac:picMkLst>
            <pc:docMk/>
            <pc:sldMk cId="1158206681" sldId="294"/>
            <ac:picMk id="5" creationId="{D04CD9E2-8D8A-99F3-CDDD-19B22D5A3238}"/>
          </ac:picMkLst>
        </pc:picChg>
        <pc:picChg chg="add mod">
          <ac:chgData name="Lukas Wegmeth" userId="c2c33c4eda825610" providerId="LiveId" clId="{F620069C-58A3-4F63-84BB-B107F39BCDA2}" dt="2024-03-21T09:06:33.941" v="6814" actId="1036"/>
          <ac:picMkLst>
            <pc:docMk/>
            <pc:sldMk cId="1158206681" sldId="294"/>
            <ac:picMk id="10" creationId="{2186C61A-5FA7-EEEE-DCA2-618D686FAE08}"/>
          </ac:picMkLst>
        </pc:picChg>
        <pc:picChg chg="del">
          <ac:chgData name="Lukas Wegmeth" userId="c2c33c4eda825610" providerId="LiveId" clId="{F620069C-58A3-4F63-84BB-B107F39BCDA2}" dt="2024-03-21T09:03:47.361" v="6726" actId="478"/>
          <ac:picMkLst>
            <pc:docMk/>
            <pc:sldMk cId="1158206681" sldId="294"/>
            <ac:picMk id="22" creationId="{56008532-1FC4-CC44-83F3-0B62F1E07476}"/>
          </ac:picMkLst>
        </pc:picChg>
        <pc:cxnChg chg="add del mod">
          <ac:chgData name="Lukas Wegmeth" userId="c2c33c4eda825610" providerId="LiveId" clId="{F620069C-58A3-4F63-84BB-B107F39BCDA2}" dt="2024-03-21T09:13:12.869" v="7006" actId="478"/>
          <ac:cxnSpMkLst>
            <pc:docMk/>
            <pc:sldMk cId="1158206681" sldId="294"/>
            <ac:cxnSpMk id="16" creationId="{828482A4-CB2A-E0BE-8F13-01E266128BE5}"/>
          </ac:cxnSpMkLst>
        </pc:cxnChg>
        <pc:cxnChg chg="add del mod">
          <ac:chgData name="Lukas Wegmeth" userId="c2c33c4eda825610" providerId="LiveId" clId="{F620069C-58A3-4F63-84BB-B107F39BCDA2}" dt="2024-03-21T09:14:49.872" v="7029" actId="478"/>
          <ac:cxnSpMkLst>
            <pc:docMk/>
            <pc:sldMk cId="1158206681" sldId="294"/>
            <ac:cxnSpMk id="27" creationId="{62A3ECBE-BD58-2F74-5D17-DF45F5A3357C}"/>
          </ac:cxnSpMkLst>
        </pc:cxnChg>
        <pc:cxnChg chg="del mod">
          <ac:chgData name="Lukas Wegmeth" userId="c2c33c4eda825610" providerId="LiveId" clId="{F620069C-58A3-4F63-84BB-B107F39BCDA2}" dt="2024-03-21T09:03:47.361" v="6726" actId="478"/>
          <ac:cxnSpMkLst>
            <pc:docMk/>
            <pc:sldMk cId="1158206681" sldId="294"/>
            <ac:cxnSpMk id="28" creationId="{AE706DC5-5966-E52A-D838-70D1AF7BDAF4}"/>
          </ac:cxnSpMkLst>
        </pc:cxnChg>
        <pc:cxnChg chg="add mod">
          <ac:chgData name="Lukas Wegmeth" userId="c2c33c4eda825610" providerId="LiveId" clId="{F620069C-58A3-4F63-84BB-B107F39BCDA2}" dt="2024-03-21T09:16:56.040" v="7055" actId="1582"/>
          <ac:cxnSpMkLst>
            <pc:docMk/>
            <pc:sldMk cId="1158206681" sldId="294"/>
            <ac:cxnSpMk id="48" creationId="{8D1A2017-272D-04E8-EDD3-BD01F0F8D14C}"/>
          </ac:cxnSpMkLst>
        </pc:cxnChg>
        <pc:cxnChg chg="add mod">
          <ac:chgData name="Lukas Wegmeth" userId="c2c33c4eda825610" providerId="LiveId" clId="{F620069C-58A3-4F63-84BB-B107F39BCDA2}" dt="2024-03-21T09:16:56.040" v="7055" actId="1582"/>
          <ac:cxnSpMkLst>
            <pc:docMk/>
            <pc:sldMk cId="1158206681" sldId="294"/>
            <ac:cxnSpMk id="50" creationId="{669483B4-68A2-F077-6128-897DF6718292}"/>
          </ac:cxnSpMkLst>
        </pc:cxnChg>
        <pc:cxnChg chg="add del mod">
          <ac:chgData name="Lukas Wegmeth" userId="c2c33c4eda825610" providerId="LiveId" clId="{F620069C-58A3-4F63-84BB-B107F39BCDA2}" dt="2024-03-21T09:15:22.633" v="7037" actId="478"/>
          <ac:cxnSpMkLst>
            <pc:docMk/>
            <pc:sldMk cId="1158206681" sldId="294"/>
            <ac:cxnSpMk id="55" creationId="{9A420141-919D-6970-E50A-B203B3C29100}"/>
          </ac:cxnSpMkLst>
        </pc:cxnChg>
        <pc:cxnChg chg="add mod">
          <ac:chgData name="Lukas Wegmeth" userId="c2c33c4eda825610" providerId="LiveId" clId="{F620069C-58A3-4F63-84BB-B107F39BCDA2}" dt="2024-03-21T09:16:56.040" v="7055" actId="1582"/>
          <ac:cxnSpMkLst>
            <pc:docMk/>
            <pc:sldMk cId="1158206681" sldId="294"/>
            <ac:cxnSpMk id="59" creationId="{DB64FA12-6C60-E5B4-5AC0-D43562B28EF7}"/>
          </ac:cxnSpMkLst>
        </pc:cxnChg>
        <pc:cxnChg chg="add mod">
          <ac:chgData name="Lukas Wegmeth" userId="c2c33c4eda825610" providerId="LiveId" clId="{F620069C-58A3-4F63-84BB-B107F39BCDA2}" dt="2024-03-21T09:16:56.040" v="7055" actId="1582"/>
          <ac:cxnSpMkLst>
            <pc:docMk/>
            <pc:sldMk cId="1158206681" sldId="294"/>
            <ac:cxnSpMk id="66" creationId="{FDA46F92-BD8C-0B15-8434-EF8A82BCCD3A}"/>
          </ac:cxnSpMkLst>
        </pc:cxnChg>
      </pc:sldChg>
      <pc:sldChg chg="addSp delSp modSp add mod modAnim modNotesTx">
        <pc:chgData name="Lukas Wegmeth" userId="c2c33c4eda825610" providerId="LiveId" clId="{F620069C-58A3-4F63-84BB-B107F39BCDA2}" dt="2024-03-23T21:23:15.386" v="9186" actId="20577"/>
        <pc:sldMkLst>
          <pc:docMk/>
          <pc:sldMk cId="3137781089" sldId="295"/>
        </pc:sldMkLst>
        <pc:spChg chg="mod">
          <ac:chgData name="Lukas Wegmeth" userId="c2c33c4eda825610" providerId="LiveId" clId="{F620069C-58A3-4F63-84BB-B107F39BCDA2}" dt="2024-03-21T10:21:45.853" v="7510" actId="2085"/>
          <ac:spMkLst>
            <pc:docMk/>
            <pc:sldMk cId="3137781089" sldId="295"/>
            <ac:spMk id="12" creationId="{E3A9F2E8-C1D8-E99A-EF5B-118F953B8610}"/>
          </ac:spMkLst>
        </pc:spChg>
        <pc:spChg chg="del">
          <ac:chgData name="Lukas Wegmeth" userId="c2c33c4eda825610" providerId="LiveId" clId="{F620069C-58A3-4F63-84BB-B107F39BCDA2}" dt="2024-03-21T09:20:49.245" v="7082" actId="478"/>
          <ac:spMkLst>
            <pc:docMk/>
            <pc:sldMk cId="3137781089" sldId="295"/>
            <ac:spMk id="13" creationId="{6FB15B26-BF0A-F5B6-AEF7-1ED730C96B09}"/>
          </ac:spMkLst>
        </pc:spChg>
        <pc:spChg chg="del">
          <ac:chgData name="Lukas Wegmeth" userId="c2c33c4eda825610" providerId="LiveId" clId="{F620069C-58A3-4F63-84BB-B107F39BCDA2}" dt="2024-03-21T09:20:49.245" v="7082" actId="478"/>
          <ac:spMkLst>
            <pc:docMk/>
            <pc:sldMk cId="3137781089" sldId="295"/>
            <ac:spMk id="14" creationId="{E20E403F-DED8-9BF4-121D-7BF232DC47C6}"/>
          </ac:spMkLst>
        </pc:spChg>
        <pc:spChg chg="mod">
          <ac:chgData name="Lukas Wegmeth" userId="c2c33c4eda825610" providerId="LiveId" clId="{F620069C-58A3-4F63-84BB-B107F39BCDA2}" dt="2024-03-21T09:23:52.771" v="7230" actId="20577"/>
          <ac:spMkLst>
            <pc:docMk/>
            <pc:sldMk cId="3137781089" sldId="295"/>
            <ac:spMk id="17" creationId="{38B331D3-C84D-1204-51E6-C0E11EDED384}"/>
          </ac:spMkLst>
        </pc:spChg>
        <pc:cxnChg chg="add mod">
          <ac:chgData name="Lukas Wegmeth" userId="c2c33c4eda825610" providerId="LiveId" clId="{F620069C-58A3-4F63-84BB-B107F39BCDA2}" dt="2024-03-21T09:23:37.199" v="7228" actId="1076"/>
          <ac:cxnSpMkLst>
            <pc:docMk/>
            <pc:sldMk cId="3137781089" sldId="295"/>
            <ac:cxnSpMk id="4" creationId="{52E2CCE8-E0CE-07D5-B1BB-43F8F16C4C4B}"/>
          </ac:cxnSpMkLst>
        </pc:cxnChg>
        <pc:cxnChg chg="del">
          <ac:chgData name="Lukas Wegmeth" userId="c2c33c4eda825610" providerId="LiveId" clId="{F620069C-58A3-4F63-84BB-B107F39BCDA2}" dt="2024-03-21T09:20:49.245" v="7082" actId="478"/>
          <ac:cxnSpMkLst>
            <pc:docMk/>
            <pc:sldMk cId="3137781089" sldId="295"/>
            <ac:cxnSpMk id="48" creationId="{11DB3FEE-5ADE-9EEA-56C0-FE83DFE711AC}"/>
          </ac:cxnSpMkLst>
        </pc:cxnChg>
        <pc:cxnChg chg="del mod">
          <ac:chgData name="Lukas Wegmeth" userId="c2c33c4eda825610" providerId="LiveId" clId="{F620069C-58A3-4F63-84BB-B107F39BCDA2}" dt="2024-03-21T09:20:49.245" v="7082" actId="478"/>
          <ac:cxnSpMkLst>
            <pc:docMk/>
            <pc:sldMk cId="3137781089" sldId="295"/>
            <ac:cxnSpMk id="50" creationId="{CFF668D7-0897-6ACB-CF27-C91FB1174783}"/>
          </ac:cxnSpMkLst>
        </pc:cxnChg>
        <pc:cxnChg chg="del mod">
          <ac:chgData name="Lukas Wegmeth" userId="c2c33c4eda825610" providerId="LiveId" clId="{F620069C-58A3-4F63-84BB-B107F39BCDA2}" dt="2024-03-21T09:20:49.245" v="7082" actId="478"/>
          <ac:cxnSpMkLst>
            <pc:docMk/>
            <pc:sldMk cId="3137781089" sldId="295"/>
            <ac:cxnSpMk id="59" creationId="{CDBD6B57-E60E-9511-BAEB-3CAD763EA544}"/>
          </ac:cxnSpMkLst>
        </pc:cxnChg>
        <pc:cxnChg chg="del mod">
          <ac:chgData name="Lukas Wegmeth" userId="c2c33c4eda825610" providerId="LiveId" clId="{F620069C-58A3-4F63-84BB-B107F39BCDA2}" dt="2024-03-21T09:20:49.245" v="7082" actId="478"/>
          <ac:cxnSpMkLst>
            <pc:docMk/>
            <pc:sldMk cId="3137781089" sldId="295"/>
            <ac:cxnSpMk id="66" creationId="{432BE5E0-F810-21BA-2D81-37EDA8DA5DC2}"/>
          </ac:cxnSpMkLst>
        </pc:cxnChg>
      </pc:sldChg>
      <pc:sldChg chg="add del">
        <pc:chgData name="Lukas Wegmeth" userId="c2c33c4eda825610" providerId="LiveId" clId="{F620069C-58A3-4F63-84BB-B107F39BCDA2}" dt="2024-03-21T09:28:05.606" v="7272"/>
        <pc:sldMkLst>
          <pc:docMk/>
          <pc:sldMk cId="3511439264" sldId="296"/>
        </pc:sldMkLst>
      </pc:sldChg>
      <pc:sldMasterChg chg="delSldLayout">
        <pc:chgData name="Lukas Wegmeth" userId="c2c33c4eda825610" providerId="LiveId" clId="{F620069C-58A3-4F63-84BB-B107F39BCDA2}" dt="2024-03-13T14:15:48.305" v="3256" actId="47"/>
        <pc:sldMasterMkLst>
          <pc:docMk/>
          <pc:sldMasterMk cId="2513343905" sldId="2147483648"/>
        </pc:sldMasterMkLst>
        <pc:sldLayoutChg chg="del">
          <pc:chgData name="Lukas Wegmeth" userId="c2c33c4eda825610" providerId="LiveId" clId="{F620069C-58A3-4F63-84BB-B107F39BCDA2}" dt="2024-03-13T14:15:48.305" v="3256" actId="47"/>
          <pc:sldLayoutMkLst>
            <pc:docMk/>
            <pc:sldMasterMk cId="2513343905" sldId="2147483648"/>
            <pc:sldLayoutMk cId="2747046236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A037B-BD31-4F8E-87AB-B057C2514C8C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7E617-AB24-4D36-AF02-7C02098EE8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The goal is an optimized model</a:t>
            </a:r>
          </a:p>
          <a:p>
            <a:pPr marL="228600" indent="-228600">
              <a:buAutoNum type="arabicPeriod"/>
            </a:pPr>
            <a:r>
              <a:rPr lang="en-US"/>
              <a:t>We use HPO to achieve this model</a:t>
            </a:r>
          </a:p>
          <a:p>
            <a:pPr marL="228600" indent="-228600">
              <a:buAutoNum type="arabicPeriod"/>
            </a:pPr>
            <a:r>
              <a:rPr lang="en-US"/>
              <a:t>Within HPO, we train models with some loss functions or similarity</a:t>
            </a:r>
          </a:p>
          <a:p>
            <a:pPr marL="228600" indent="-228600">
              <a:buAutoNum type="arabicPeriod"/>
            </a:pPr>
            <a:r>
              <a:rPr lang="en-US"/>
              <a:t>Then evaluate model hyperparameters with top-n metrics</a:t>
            </a:r>
          </a:p>
          <a:p>
            <a:pPr marL="228600" indent="-228600">
              <a:buAutoNum type="arabicPeriod"/>
            </a:pPr>
            <a:r>
              <a:rPr lang="en-US" sz="1200"/>
              <a:t>Grid Seach or Random Search determine which is the best model based on the evaluation metrics</a:t>
            </a:r>
          </a:p>
          <a:p>
            <a:pPr marL="228600" indent="-228600">
              <a:buAutoNum type="arabicPeriod"/>
            </a:pPr>
            <a:r>
              <a:rPr lang="en-US"/>
              <a:t>There is a known discrepancy between loss functions and ranking top-n metrics. Loss functions have no concept of a ranking.</a:t>
            </a:r>
          </a:p>
          <a:p>
            <a:pPr marL="228600" indent="-228600">
              <a:buAutoNum type="arabicPeriod"/>
            </a:pPr>
            <a:r>
              <a:rPr lang="en-US"/>
              <a:t>Is there also a discrepancy between top-n metrics and an optimized model? Do top-n metrics indicate the actual performance of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617-AB24-4D36-AF02-7C02098EE8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06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P is the ranked list of predicted items for user U</a:t>
            </a:r>
          </a:p>
          <a:p>
            <a:pPr marL="228600" indent="-228600">
              <a:buAutoNum type="arabicPeriod"/>
            </a:pPr>
            <a:r>
              <a:rPr lang="en-US"/>
              <a:t>K is a subset of P with the top-k items</a:t>
            </a:r>
          </a:p>
          <a:p>
            <a:pPr marL="228600" indent="-228600">
              <a:buAutoNum type="arabicPeriod"/>
            </a:pPr>
            <a:r>
              <a:rPr lang="en-US"/>
              <a:t>N is the number of selected items for evaluation</a:t>
            </a:r>
          </a:p>
          <a:p>
            <a:pPr marL="228600" indent="-228600">
              <a:buAutoNum type="arabicPeriod"/>
            </a:pPr>
            <a:r>
              <a:rPr lang="en-US"/>
              <a:t>The typical evaluation of ranking metrics @ 5 looks like this.</a:t>
            </a:r>
          </a:p>
          <a:p>
            <a:pPr marL="228600" indent="-228600">
              <a:buAutoNum type="arabicPeriod"/>
            </a:pPr>
            <a:r>
              <a:rPr lang="en-US"/>
              <a:t>Alternatively we could also look at more items and select any five items from the larger list.</a:t>
            </a:r>
          </a:p>
          <a:p>
            <a:pPr marL="228600" indent="-228600">
              <a:buAutoNum type="arabicPeriod"/>
            </a:pPr>
            <a:r>
              <a:rPr lang="en-US"/>
              <a:t>We call the typical way of selecting items the top-n selection strategy.</a:t>
            </a:r>
          </a:p>
          <a:p>
            <a:pPr marL="228600" indent="-228600">
              <a:buAutoNum type="arabicPeriod"/>
            </a:pPr>
            <a:r>
              <a:rPr lang="en-US"/>
              <a:t>Any alternative selection strategy is called non-top-n selection strategy</a:t>
            </a:r>
          </a:p>
          <a:p>
            <a:pPr marL="228600" indent="-228600">
              <a:buAutoNum type="arabicPeriod"/>
            </a:pPr>
            <a:r>
              <a:rPr lang="en-US"/>
              <a:t>Notable there are K over n many non-top-n selection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617-AB24-4D36-AF02-7C02098EE80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08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We can provide evidence for the introduced discrepancy if we show that there exist non-top-n selection strategies that outperform the top-n selection strategy.</a:t>
            </a:r>
          </a:p>
          <a:p>
            <a:pPr marL="228600" indent="-228600">
              <a:buAutoNum type="arabicPeriod"/>
            </a:pPr>
            <a:r>
              <a:rPr lang="en-US"/>
              <a:t>Furthermore we test for the impact on optimziation of such findings.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617-AB24-4D36-AF02-7C02098EE80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73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K and n chosen due to popular metrics and computational overhead</a:t>
            </a:r>
          </a:p>
          <a:p>
            <a:pPr marL="228600" indent="-228600">
              <a:buAutoNum type="arabicPeriod"/>
            </a:pPr>
            <a:r>
              <a:rPr lang="en-US"/>
              <a:t>A set of popular recsys data sets</a:t>
            </a:r>
          </a:p>
          <a:p>
            <a:pPr marL="228600" indent="-228600">
              <a:buAutoNum type="arabicPeriod"/>
            </a:pPr>
            <a:r>
              <a:rPr lang="en-US"/>
              <a:t>Explicit feedback analyzed separately</a:t>
            </a:r>
          </a:p>
          <a:p>
            <a:pPr marL="228600" indent="-228600">
              <a:buAutoNum type="arabicPeriod"/>
            </a:pPr>
            <a:r>
              <a:rPr lang="en-US"/>
              <a:t>E.g. itemknn and mf</a:t>
            </a:r>
          </a:p>
          <a:p>
            <a:pPr marL="228600" indent="-228600">
              <a:buAutoNum type="arabicPeriod"/>
            </a:pPr>
            <a:r>
              <a:rPr lang="en-US"/>
              <a:t>Sanity checks</a:t>
            </a:r>
          </a:p>
          <a:p>
            <a:pPr marL="228600" indent="-228600">
              <a:buAutoNum type="arabicPeriod"/>
            </a:pPr>
            <a:r>
              <a:rPr lang="en-US"/>
              <a:t>As usual in many papers</a:t>
            </a:r>
          </a:p>
          <a:p>
            <a:pPr marL="228600" indent="-228600">
              <a:buAutoNum type="arabicPeriod"/>
            </a:pPr>
            <a:r>
              <a:rPr lang="en-US"/>
              <a:t>User-based to avoid cold-start</a:t>
            </a:r>
          </a:p>
          <a:p>
            <a:pPr marL="228600" indent="-228600">
              <a:buAutoNum type="arabicPeriod"/>
            </a:pPr>
            <a:r>
              <a:rPr lang="en-US"/>
              <a:t>To reduce the impact of randomness</a:t>
            </a:r>
          </a:p>
          <a:p>
            <a:pPr marL="228600" indent="-228600">
              <a:buAutoNum type="arabicPeriod"/>
            </a:pPr>
            <a:r>
              <a:rPr lang="en-US"/>
              <a:t>To validate only on optimized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617-AB24-4D36-AF02-7C02098EE8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1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Reminder for RQ1; graphic shows the best non-top-n selection strategy of each data set on each algorithm (black dots) versus the top-n performance (red line)</a:t>
            </a:r>
          </a:p>
          <a:p>
            <a:pPr marL="228600" indent="-228600">
              <a:buAutoNum type="arabicPeriod"/>
            </a:pPr>
            <a:r>
              <a:rPr lang="en-US"/>
              <a:t>Circled dots are cases where the best non-top-n beats the top-n</a:t>
            </a:r>
          </a:p>
          <a:p>
            <a:pPr marL="228600" indent="-228600">
              <a:buAutoNum type="arabicPeriod"/>
            </a:pPr>
            <a:r>
              <a:rPr lang="en-US"/>
              <a:t>Only 0.01% of selection strategies but positively answers RQ1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617-AB24-4D36-AF02-7C02098EE8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01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90FA5-A18F-B2B0-F202-A4BC243E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93C2E2-3167-185A-C69E-4C1A6F1E9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71C111-A6B8-50DA-B900-B0DACF3AD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Reminder rq2; black dots show the performance of a selection strategy if the index on the y axis was chosen. Red line is the top-n performance</a:t>
            </a:r>
          </a:p>
          <a:p>
            <a:pPr marL="228600" indent="-228600">
              <a:buAutoNum type="arabicPeriod"/>
            </a:pPr>
            <a:r>
              <a:rPr lang="en-US"/>
              <a:t>The red rectangle shows selection strategies that are not significantly different which are around 43% of selection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63CC8-6EE5-9F29-F00A-81AD62BC0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617-AB24-4D36-AF02-7C02098EE8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67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CD58F-9D80-4AFC-6A16-BD40B76DD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C78CC-CB6A-B50D-C38F-73100901F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0F46A-ABCF-68E1-B83F-1F669E1C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Selection strategies generalize from validation to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542AC-4C62-AFC4-B305-CAB8C9742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617-AB24-4D36-AF02-7C02098EE80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49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B6876-4797-ED1B-5620-D4DCFA654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53792-99E5-86AD-A82E-68E885023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39937-536F-709F-5F91-DBCFD3942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But the exhaustive search is very expensive. More efficient methods could be found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76426-6D2D-4253-7DD7-EBABA917A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617-AB24-4D36-AF02-7C02098EE80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90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We show that top-n metrics are not a confounding factor in the optimization of recommender systems</a:t>
            </a:r>
          </a:p>
          <a:p>
            <a:pPr marL="228600" indent="-228600">
              <a:buAutoNum type="arabicPeriod"/>
            </a:pPr>
            <a:r>
              <a:rPr lang="en-US"/>
              <a:t>Additionally, there is likely no benefit in optimization selection strategies due to the time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617-AB24-4D36-AF02-7C02098EE80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01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B2FA80CF-BA29-4CF5-9D84-1D31526E1215}"/>
              </a:ext>
            </a:extLst>
          </p:cNvPr>
          <p:cNvSpPr/>
          <p:nvPr/>
        </p:nvSpPr>
        <p:spPr>
          <a:xfrm>
            <a:off x="1143" y="1799970"/>
            <a:ext cx="6205981" cy="5058029"/>
          </a:xfrm>
          <a:custGeom>
            <a:avLst/>
            <a:gdLst>
              <a:gd name="connsiteX0" fmla="*/ 0 w 6205981"/>
              <a:gd name="connsiteY0" fmla="*/ 0 h 5058029"/>
              <a:gd name="connsiteX1" fmla="*/ 0 w 6205981"/>
              <a:gd name="connsiteY1" fmla="*/ 5058029 h 5058029"/>
              <a:gd name="connsiteX2" fmla="*/ 4364990 w 6205981"/>
              <a:gd name="connsiteY2" fmla="*/ 5058029 h 5058029"/>
              <a:gd name="connsiteX3" fmla="*/ 6205982 w 6205981"/>
              <a:gd name="connsiteY3" fmla="*/ 0 h 5058029"/>
              <a:gd name="connsiteX4" fmla="*/ 0 w 6205981"/>
              <a:gd name="connsiteY4" fmla="*/ 0 h 505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981" h="5058029">
                <a:moveTo>
                  <a:pt x="0" y="0"/>
                </a:moveTo>
                <a:lnTo>
                  <a:pt x="0" y="5058029"/>
                </a:lnTo>
                <a:lnTo>
                  <a:pt x="4364990" y="5058029"/>
                </a:lnTo>
                <a:lnTo>
                  <a:pt x="6205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B9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9AEF6772-FBE0-43F3-83D5-B7854CAEF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0810" y="1796935"/>
            <a:ext cx="7751190" cy="506106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991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1 h 10000"/>
              <a:gd name="connsiteX1" fmla="*/ 3481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7 h 10006"/>
              <a:gd name="connsiteX1" fmla="*/ 2388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6">
                <a:moveTo>
                  <a:pt x="0" y="9997"/>
                </a:moveTo>
                <a:lnTo>
                  <a:pt x="2388" y="0"/>
                </a:lnTo>
                <a:lnTo>
                  <a:pt x="10000" y="6"/>
                </a:lnTo>
                <a:lnTo>
                  <a:pt x="10000" y="10006"/>
                </a:lnTo>
                <a:lnTo>
                  <a:pt x="0" y="10006"/>
                </a:lnTo>
                <a:lnTo>
                  <a:pt x="0" y="9997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72" y="1988840"/>
            <a:ext cx="4814048" cy="1368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5C95-7D4D-48AE-8043-4BB0A41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645024"/>
            <a:ext cx="4176464" cy="1655762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5661248"/>
            <a:ext cx="1944000" cy="216000"/>
          </a:xfrm>
        </p:spPr>
        <p:txBody>
          <a:bodyPr t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B404D63-5E43-4F51-9CD9-1585217B05FC}" type="datetime4">
              <a:rPr lang="de-DE" smtClean="0"/>
              <a:t>25. März 2024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5373216"/>
            <a:ext cx="2735262" cy="288000"/>
          </a:xfrm>
        </p:spPr>
        <p:txBody>
          <a:bodyPr lIns="0" tIns="3600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6C8FDC-83E3-4CFB-9FBB-CC817385F225}"/>
              </a:ext>
            </a:extLst>
          </p:cNvPr>
          <p:cNvSpPr txBox="1"/>
          <p:nvPr userDrawn="1"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</p:spPr>
        <p:txBody>
          <a:bodyPr wrap="square" lIns="0" tIns="50400" rIns="0" bIns="0" rtlCol="0">
            <a:spAutoFit/>
          </a:bodyPr>
          <a:lstStyle/>
          <a:p>
            <a:r>
              <a:rPr lang="de-DE" sz="1400" b="0" dirty="0">
                <a:solidFill>
                  <a:schemeClr val="bg1"/>
                </a:solidFill>
              </a:rPr>
              <a:t>uni-siegen.de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67C71A-52EF-4930-886F-FF78AB0A4D61}"/>
              </a:ext>
            </a:extLst>
          </p:cNvPr>
          <p:cNvSpPr txBox="1"/>
          <p:nvPr userDrawn="1"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</p:spPr>
        <p:txBody>
          <a:bodyPr wrap="square" lIns="0" tIns="7200" rIns="5400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tx1"/>
                </a:solidFill>
              </a:rPr>
              <a:t>www.uni-siegen.de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1BC8DFC-328E-4592-A493-9FE55FA82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A6939B3-CCF2-4414-BC75-53A7CB74BA33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204709-066F-6D49-BF9E-35ADA31194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4" y="410400"/>
            <a:ext cx="2753170" cy="8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0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1617" userDrawn="1">
          <p15:clr>
            <a:srgbClr val="FBAE40"/>
          </p15:clr>
        </p15:guide>
        <p15:guide id="4" orient="horz" pos="114" userDrawn="1">
          <p15:clr>
            <a:srgbClr val="FBAE40"/>
          </p15:clr>
        </p15:guide>
        <p15:guide id="5" pos="15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Layout 3">
    <p:bg>
      <p:bgPr>
        <a:solidFill>
          <a:srgbClr val="A78E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78B85CFC-87BC-4EE9-A46A-E0002291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8760"/>
            <a:ext cx="6838718" cy="2592000"/>
          </a:xfrm>
          <a:custGeom>
            <a:avLst/>
            <a:gdLst>
              <a:gd name="connsiteX0" fmla="*/ 0 w 6838718"/>
              <a:gd name="connsiteY0" fmla="*/ 0 h 2592000"/>
              <a:gd name="connsiteX1" fmla="*/ 6838718 w 6838718"/>
              <a:gd name="connsiteY1" fmla="*/ 0 h 2592000"/>
              <a:gd name="connsiteX2" fmla="*/ 5895623 w 6838718"/>
              <a:gd name="connsiteY2" fmla="*/ 2592000 h 2592000"/>
              <a:gd name="connsiteX3" fmla="*/ 0 w 6838718"/>
              <a:gd name="connsiteY3" fmla="*/ 2592000 h 25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8718" h="2592000">
                <a:moveTo>
                  <a:pt x="0" y="0"/>
                </a:moveTo>
                <a:lnTo>
                  <a:pt x="6838718" y="0"/>
                </a:lnTo>
                <a:lnTo>
                  <a:pt x="5895623" y="2592000"/>
                </a:lnTo>
                <a:lnTo>
                  <a:pt x="0" y="2592000"/>
                </a:lnTo>
                <a:close/>
              </a:path>
            </a:pathLst>
          </a:custGeom>
          <a:solidFill>
            <a:srgbClr val="5F5B93"/>
          </a:solidFill>
        </p:spPr>
        <p:txBody>
          <a:bodyPr wrap="square" lIns="547200" tIns="324000" rIns="648000" bIns="0" anchor="t" anchorCtr="0">
            <a:noAutofit/>
          </a:bodyPr>
          <a:lstStyle>
            <a:lvl1pPr>
              <a:lnSpc>
                <a:spcPct val="10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5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39C1ECA-6431-40F3-B8C1-71E5F8949E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78B85CFC-87BC-4EE9-A46A-E0002291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8760"/>
            <a:ext cx="6838718" cy="2592000"/>
          </a:xfrm>
          <a:custGeom>
            <a:avLst/>
            <a:gdLst>
              <a:gd name="connsiteX0" fmla="*/ 0 w 6838718"/>
              <a:gd name="connsiteY0" fmla="*/ 0 h 2592000"/>
              <a:gd name="connsiteX1" fmla="*/ 6838718 w 6838718"/>
              <a:gd name="connsiteY1" fmla="*/ 0 h 2592000"/>
              <a:gd name="connsiteX2" fmla="*/ 5895623 w 6838718"/>
              <a:gd name="connsiteY2" fmla="*/ 2592000 h 2592000"/>
              <a:gd name="connsiteX3" fmla="*/ 0 w 6838718"/>
              <a:gd name="connsiteY3" fmla="*/ 2592000 h 25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8718" h="2592000">
                <a:moveTo>
                  <a:pt x="0" y="0"/>
                </a:moveTo>
                <a:lnTo>
                  <a:pt x="6838718" y="0"/>
                </a:lnTo>
                <a:lnTo>
                  <a:pt x="5895623" y="2592000"/>
                </a:lnTo>
                <a:lnTo>
                  <a:pt x="0" y="2592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547200" tIns="324000" rIns="648000" bIns="0" anchor="t" anchorCtr="0">
            <a:noAutofit/>
          </a:bodyPr>
          <a:lstStyle>
            <a:lvl1pPr>
              <a:lnSpc>
                <a:spcPct val="10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78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9181-A5FC-47F3-87A1-2CDDE509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E398D-CAE1-4AC5-A789-FF2CE97C3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700808"/>
            <a:ext cx="5328000" cy="44640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55922-D5F9-431B-B7B4-5D81B0B8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608" y="1700808"/>
            <a:ext cx="5328000" cy="44640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D0E5D-BC05-4255-A6DC-D38E3CC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E87A-2ADA-4C27-AAF3-6EB4A8E43A8E}" type="datetime4">
              <a:rPr lang="de-DE" smtClean="0"/>
              <a:t>25. März 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BBFB0-EAB5-4825-9B89-36EBE40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D0496-54A8-4E07-AD63-9FB9917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40AA0BFF-7BA6-4EBB-92CF-30DC602DF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500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9181-A5FC-47F3-87A1-2CDDE509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55922-D5F9-431B-B7B4-5D81B0B8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701304"/>
            <a:ext cx="5328000" cy="44640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D0E5D-BC05-4255-A6DC-D38E3CC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D809-2296-4A71-933E-8D4A7C5FEB7B}" type="datetime4">
              <a:rPr lang="de-DE" smtClean="0"/>
              <a:t>25. März 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BBFB0-EAB5-4825-9B89-36EBE40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D0496-54A8-4E07-AD63-9FB9917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7A5EAE3-80BA-4A43-A401-4A651BF066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845304"/>
            <a:ext cx="5328000" cy="43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1AD9D60-E146-4AF1-943E-E3D2CA018C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3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Hervorhe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447AD8CB-006B-438B-AD4F-EE90B20E5DCA}"/>
              </a:ext>
            </a:extLst>
          </p:cNvPr>
          <p:cNvSpPr/>
          <p:nvPr/>
        </p:nvSpPr>
        <p:spPr>
          <a:xfrm>
            <a:off x="4826761" y="1799970"/>
            <a:ext cx="7367523" cy="3630675"/>
          </a:xfrm>
          <a:custGeom>
            <a:avLst/>
            <a:gdLst>
              <a:gd name="connsiteX0" fmla="*/ 7367524 w 7367523"/>
              <a:gd name="connsiteY0" fmla="*/ 0 h 3630675"/>
              <a:gd name="connsiteX1" fmla="*/ 1321435 w 7367523"/>
              <a:gd name="connsiteY1" fmla="*/ 0 h 3630675"/>
              <a:gd name="connsiteX2" fmla="*/ 0 w 7367523"/>
              <a:gd name="connsiteY2" fmla="*/ 3630676 h 3630675"/>
              <a:gd name="connsiteX3" fmla="*/ 7367524 w 7367523"/>
              <a:gd name="connsiteY3" fmla="*/ 3630676 h 3630675"/>
              <a:gd name="connsiteX4" fmla="*/ 7367524 w 7367523"/>
              <a:gd name="connsiteY4" fmla="*/ 0 h 363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7523" h="3630675">
                <a:moveTo>
                  <a:pt x="7367524" y="0"/>
                </a:moveTo>
                <a:lnTo>
                  <a:pt x="1321435" y="0"/>
                </a:lnTo>
                <a:lnTo>
                  <a:pt x="0" y="3630676"/>
                </a:lnTo>
                <a:lnTo>
                  <a:pt x="7367524" y="3630676"/>
                </a:lnTo>
                <a:lnTo>
                  <a:pt x="7367524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59181-A5FC-47F3-87A1-2CDDE509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55922-D5F9-431B-B7B4-5D81B0B8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2060848"/>
            <a:ext cx="5472608" cy="2952000"/>
          </a:xfrm>
        </p:spPr>
        <p:txBody>
          <a:bodyPr tIns="36000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D0E5D-BC05-4255-A6DC-D38E3CC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0CB-85B1-4C3D-8634-BACAA799622D}" type="datetime4">
              <a:rPr lang="de-DE" smtClean="0"/>
              <a:t>25. März 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BBFB0-EAB5-4825-9B89-36EBE40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D0496-54A8-4E07-AD63-9FB9917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7A5EAE3-80BA-4A43-A401-4A651BF066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492896"/>
            <a:ext cx="5814000" cy="3674789"/>
          </a:xfrm>
          <a:custGeom>
            <a:avLst/>
            <a:gdLst>
              <a:gd name="connsiteX0" fmla="*/ 0 w 5814000"/>
              <a:gd name="connsiteY0" fmla="*/ 0 h 3672408"/>
              <a:gd name="connsiteX1" fmla="*/ 5814000 w 5814000"/>
              <a:gd name="connsiteY1" fmla="*/ 0 h 3672408"/>
              <a:gd name="connsiteX2" fmla="*/ 5814000 w 5814000"/>
              <a:gd name="connsiteY2" fmla="*/ 3672408 h 3672408"/>
              <a:gd name="connsiteX3" fmla="*/ 0 w 5814000"/>
              <a:gd name="connsiteY3" fmla="*/ 3672408 h 3672408"/>
              <a:gd name="connsiteX4" fmla="*/ 0 w 5814000"/>
              <a:gd name="connsiteY4" fmla="*/ 0 h 3672408"/>
              <a:gd name="connsiteX0" fmla="*/ 0 w 5814000"/>
              <a:gd name="connsiteY0" fmla="*/ 0 h 3674789"/>
              <a:gd name="connsiteX1" fmla="*/ 5814000 w 5814000"/>
              <a:gd name="connsiteY1" fmla="*/ 0 h 3674789"/>
              <a:gd name="connsiteX2" fmla="*/ 4478118 w 5814000"/>
              <a:gd name="connsiteY2" fmla="*/ 3674789 h 3674789"/>
              <a:gd name="connsiteX3" fmla="*/ 0 w 5814000"/>
              <a:gd name="connsiteY3" fmla="*/ 3672408 h 3674789"/>
              <a:gd name="connsiteX4" fmla="*/ 0 w 5814000"/>
              <a:gd name="connsiteY4" fmla="*/ 0 h 367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4000" h="3674789">
                <a:moveTo>
                  <a:pt x="0" y="0"/>
                </a:moveTo>
                <a:lnTo>
                  <a:pt x="5814000" y="0"/>
                </a:lnTo>
                <a:lnTo>
                  <a:pt x="4478118" y="3674789"/>
                </a:lnTo>
                <a:lnTo>
                  <a:pt x="0" y="3672408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F6C857E-3BBE-48A1-8BED-BC86D07DF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801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9181-A5FC-47F3-87A1-2CDDE509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D0E5D-BC05-4255-A6DC-D38E3CC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5C73-1999-4734-82B5-9EEAB7066377}" type="datetime4">
              <a:rPr lang="de-DE" smtClean="0"/>
              <a:t>25. März 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BBFB0-EAB5-4825-9B89-36EBE40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D0496-54A8-4E07-AD63-9FB9917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9ED68778-EEF0-4B49-8433-6EFAD2B017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C787DF9F-332B-40EC-8938-20CD5D6CC678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50864" y="1845304"/>
            <a:ext cx="7200728" cy="4320000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5DB1B6B-04EF-4FE2-90D3-7B2694C2F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84232" y="1701254"/>
            <a:ext cx="3455318" cy="446405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7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C7EA7-5CC8-4E10-B557-D624392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015681-8B15-444E-8FBD-5D48B144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6E78-7A6D-42CA-8487-8816ECA12EB3}" type="datetime4">
              <a:rPr lang="de-DE" smtClean="0"/>
              <a:t>25. März 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4EA10-3C2E-45A0-9051-AEEA7F65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D9340-224D-48C1-91F4-2FAD2D1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94E4CB5-FE76-4B28-B61A-0B51A456F4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845144"/>
            <a:ext cx="3457575" cy="28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C96DA24-BA5A-4BBB-A3E9-860FE7CDF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4797152"/>
            <a:ext cx="3457575" cy="1368698"/>
          </a:xfrm>
        </p:spPr>
        <p:txBody>
          <a:bodyPr/>
          <a:lstStyle>
            <a:lvl1pPr>
              <a:spcAft>
                <a:spcPts val="0"/>
              </a:spcAft>
              <a:defRPr sz="1400" b="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baseline="0"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baseline="0"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baseline="0"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2005145F-E6CA-47C2-9BA3-50E2668194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66617" y="1845144"/>
            <a:ext cx="3457575" cy="28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F76ED23B-F010-46FB-AD85-31ADB2C526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7808" y="4797152"/>
            <a:ext cx="3457575" cy="1368698"/>
          </a:xfrm>
        </p:spPr>
        <p:txBody>
          <a:bodyPr/>
          <a:lstStyle>
            <a:lvl1pPr>
              <a:spcAft>
                <a:spcPts val="0"/>
              </a:spcAft>
              <a:defRPr sz="1400" b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E7DAADB-8B93-4B4F-92C9-AC96F1606F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3041" y="1845144"/>
            <a:ext cx="3457575" cy="28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DDAB5E26-C44F-4E26-89AD-2F68503BFD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4232" y="4797152"/>
            <a:ext cx="3457575" cy="1368698"/>
          </a:xfrm>
        </p:spPr>
        <p:txBody>
          <a:bodyPr/>
          <a:lstStyle>
            <a:lvl1pPr>
              <a:spcAft>
                <a:spcPts val="0"/>
              </a:spcAft>
              <a:defRPr sz="1400" b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90B132F-ACFE-4A4F-8E7B-DE3C6D0B16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20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Hervorhe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C7EA7-5CC8-4E10-B557-D624392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015681-8B15-444E-8FBD-5D48B144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0890-DF13-45E6-B3DA-015AE97C654A}" type="datetime4">
              <a:rPr lang="de-DE" smtClean="0"/>
              <a:t>25. März 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4EA10-3C2E-45A0-9051-AEEA7F65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D9340-224D-48C1-91F4-2FAD2D1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6EFA4D61-CAE8-4F96-BF4F-CB8DBD049F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845088"/>
            <a:ext cx="3457575" cy="2304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D3314FD7-7CD2-4F2C-B46C-9B43ED9AE9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4221088"/>
            <a:ext cx="3457575" cy="1944000"/>
          </a:xfrm>
          <a:solidFill>
            <a:schemeClr val="bg2"/>
          </a:solidFill>
        </p:spPr>
        <p:txBody>
          <a:bodyPr lIns="169200" tIns="108000" rIns="162000" bIns="72000"/>
          <a:lstStyle>
            <a:lvl1pPr>
              <a:defRPr lang="de-DE" sz="1400" b="1" dirty="0"/>
            </a:lvl1pPr>
            <a:lvl2pPr>
              <a:defRPr lang="de-DE" sz="1400" b="0" dirty="0">
                <a:solidFill>
                  <a:schemeClr val="tx1"/>
                </a:solidFill>
              </a:defRPr>
            </a:lvl2pPr>
            <a:lvl3pPr>
              <a:defRPr lang="de-DE" sz="1400" b="0" dirty="0"/>
            </a:lvl3pPr>
            <a:lvl4pPr>
              <a:defRPr lang="de-DE" sz="1400" b="0" dirty="0"/>
            </a:lvl4pPr>
            <a:lvl5pPr>
              <a:defRPr lang="de-DE" sz="1400" b="0" dirty="0"/>
            </a:lvl5pPr>
            <a:lvl6pPr>
              <a:defRPr lang="de-DE" sz="1400" dirty="0"/>
            </a:lvl6pPr>
            <a:lvl7pPr>
              <a:defRPr lang="de-DE" sz="1400" dirty="0"/>
            </a:lvl7pPr>
            <a:lvl8pPr>
              <a:defRPr lang="de-DE" sz="1400" dirty="0"/>
            </a:lvl8pPr>
            <a:lvl9pPr>
              <a:defRPr lang="de-DE" sz="1400" dirty="0"/>
            </a:lvl9pPr>
          </a:lstStyle>
          <a:p>
            <a:pPr lvl="0">
              <a:spcAft>
                <a:spcPts val="700"/>
              </a:spcAft>
            </a:pPr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CE460651-7922-460B-B9EB-221627C581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67212" y="1845088"/>
            <a:ext cx="3457575" cy="2304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474DEB0E-00A0-479F-B371-926CA8D2EF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7212" y="4221088"/>
            <a:ext cx="3457575" cy="1944000"/>
          </a:xfrm>
          <a:solidFill>
            <a:schemeClr val="bg2"/>
          </a:solidFill>
        </p:spPr>
        <p:txBody>
          <a:bodyPr vert="horz" lIns="169200" tIns="108000" rIns="162000" bIns="72000" rtlCol="0">
            <a:noAutofit/>
          </a:bodyPr>
          <a:lstStyle>
            <a:lvl1pPr>
              <a:defRPr lang="de-DE" sz="1400" b="1" dirty="0"/>
            </a:lvl1pPr>
            <a:lvl2pPr>
              <a:defRPr lang="de-DE" sz="1400" b="0" dirty="0">
                <a:solidFill>
                  <a:schemeClr val="tx1"/>
                </a:solidFill>
              </a:defRPr>
            </a:lvl2pPr>
            <a:lvl3pPr>
              <a:defRPr lang="de-DE" sz="1400" b="0" dirty="0"/>
            </a:lvl3pPr>
            <a:lvl4pPr>
              <a:defRPr lang="de-DE" sz="1400" b="0" dirty="0"/>
            </a:lvl4pPr>
            <a:lvl5pPr>
              <a:defRPr lang="de-DE" sz="1400" b="0" dirty="0"/>
            </a:lvl5pPr>
            <a:lvl6pPr>
              <a:defRPr lang="de-DE" sz="1400" dirty="0"/>
            </a:lvl6pPr>
            <a:lvl7pPr>
              <a:defRPr lang="de-DE" sz="1400" dirty="0"/>
            </a:lvl7pPr>
            <a:lvl8pPr>
              <a:defRPr lang="de-DE" sz="1400" dirty="0"/>
            </a:lvl8pPr>
            <a:lvl9pPr>
              <a:defRPr lang="de-DE" sz="1400" dirty="0"/>
            </a:lvl9pPr>
          </a:lstStyle>
          <a:p>
            <a:pPr lvl="0">
              <a:spcAft>
                <a:spcPts val="700"/>
              </a:spcAft>
            </a:pPr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6D1FC0C-7071-42A0-A9D3-1AA75A42AE0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3040" y="1845087"/>
            <a:ext cx="3457575" cy="2304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1738FF-ADB0-4D77-A1C9-858281B129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4232" y="4221088"/>
            <a:ext cx="3457575" cy="1944000"/>
          </a:xfrm>
          <a:solidFill>
            <a:schemeClr val="bg2"/>
          </a:solidFill>
        </p:spPr>
        <p:txBody>
          <a:bodyPr vert="horz" lIns="169200" tIns="108000" rIns="162000" bIns="72000" rtlCol="0">
            <a:noAutofit/>
          </a:bodyPr>
          <a:lstStyle>
            <a:lvl1pPr>
              <a:defRPr lang="de-DE" sz="1400" b="1" dirty="0"/>
            </a:lvl1pPr>
            <a:lvl2pPr>
              <a:defRPr lang="de-DE" sz="1400" b="0" dirty="0">
                <a:solidFill>
                  <a:schemeClr val="tx1"/>
                </a:solidFill>
              </a:defRPr>
            </a:lvl2pPr>
            <a:lvl3pPr>
              <a:defRPr lang="de-DE" sz="1400" b="0" dirty="0"/>
            </a:lvl3pPr>
            <a:lvl4pPr>
              <a:defRPr lang="de-DE" sz="1400" b="0" dirty="0"/>
            </a:lvl4pPr>
            <a:lvl5pPr>
              <a:defRPr lang="de-DE" sz="1400" b="0" dirty="0"/>
            </a:lvl5pPr>
            <a:lvl6pPr>
              <a:defRPr lang="de-DE" sz="1400" dirty="0"/>
            </a:lvl6pPr>
            <a:lvl7pPr>
              <a:defRPr lang="de-DE" sz="1400" dirty="0"/>
            </a:lvl7pPr>
            <a:lvl8pPr>
              <a:defRPr lang="de-DE" sz="1400" dirty="0"/>
            </a:lvl8pPr>
            <a:lvl9pPr>
              <a:defRPr lang="de-DE" sz="1400" dirty="0"/>
            </a:lvl9pPr>
          </a:lstStyle>
          <a:p>
            <a:pPr lvl="0">
              <a:spcAft>
                <a:spcPts val="700"/>
              </a:spcAft>
            </a:pPr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4E183B5-3857-4572-93D5-4AE676659E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370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3A63FC-01BB-44FF-81CB-C1C6E59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765-BF6A-4D93-B277-647D008F252F}" type="datetime4">
              <a:rPr lang="de-DE" smtClean="0"/>
              <a:t>25. März 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A5442C-D8D3-4CE0-870C-23E76162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25AB6A-169A-480A-BA25-ADA2A812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4A1DE08-AF75-4FC6-BFFF-51BE325385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384" y="1628800"/>
            <a:ext cx="7345362" cy="3240088"/>
          </a:xfrm>
        </p:spPr>
        <p:txBody>
          <a:bodyPr tIns="1800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1pPr>
            <a:lvl3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3pPr>
            <a:lvl5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5pPr>
            <a:lvl7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7pPr>
            <a:lvl9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DE8E6C8-43B0-498C-AF52-92C5EF4713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32304" y="4221088"/>
            <a:ext cx="3167063" cy="1656184"/>
          </a:xfrm>
        </p:spPr>
        <p:txBody>
          <a:bodyPr lIns="36000"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grpSp>
        <p:nvGrpSpPr>
          <p:cNvPr id="5" name="Grafik 5">
            <a:extLst>
              <a:ext uri="{FF2B5EF4-FFF2-40B4-BE49-F238E27FC236}">
                <a16:creationId xmlns:a16="http://schemas.microsoft.com/office/drawing/2014/main" id="{47EE26E2-9E8F-4D6D-A394-0D64BB8A43A3}"/>
              </a:ext>
            </a:extLst>
          </p:cNvPr>
          <p:cNvGrpSpPr/>
          <p:nvPr/>
        </p:nvGrpSpPr>
        <p:grpSpPr>
          <a:xfrm>
            <a:off x="-10800" y="0"/>
            <a:ext cx="12204000" cy="6864750"/>
            <a:chOff x="-10800" y="0"/>
            <a:chExt cx="12204000" cy="6864750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361F9A3F-6061-43D1-9027-B7EED72C0656}"/>
                </a:ext>
              </a:extLst>
            </p:cNvPr>
            <p:cNvSpPr/>
            <p:nvPr/>
          </p:nvSpPr>
          <p:spPr>
            <a:xfrm>
              <a:off x="-9655" y="1395705"/>
              <a:ext cx="9377121" cy="3961596"/>
            </a:xfrm>
            <a:custGeom>
              <a:avLst/>
              <a:gdLst>
                <a:gd name="connsiteX0" fmla="*/ 0 w 9377121"/>
                <a:gd name="connsiteY0" fmla="*/ 0 h 3961596"/>
                <a:gd name="connsiteX1" fmla="*/ 0 w 9377121"/>
                <a:gd name="connsiteY1" fmla="*/ 3961597 h 3961596"/>
                <a:gd name="connsiteX2" fmla="*/ 7935270 w 9377121"/>
                <a:gd name="connsiteY2" fmla="*/ 3961597 h 3961596"/>
                <a:gd name="connsiteX3" fmla="*/ 9377121 w 9377121"/>
                <a:gd name="connsiteY3" fmla="*/ 0 h 3961596"/>
                <a:gd name="connsiteX4" fmla="*/ 0 w 9377121"/>
                <a:gd name="connsiteY4" fmla="*/ 0 h 396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7121" h="3961596">
                  <a:moveTo>
                    <a:pt x="0" y="0"/>
                  </a:moveTo>
                  <a:lnTo>
                    <a:pt x="0" y="3961597"/>
                  </a:lnTo>
                  <a:lnTo>
                    <a:pt x="7935270" y="3961597"/>
                  </a:lnTo>
                  <a:lnTo>
                    <a:pt x="9377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B93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8E27F58-32B3-4BC1-87AB-4C26C4CB9C95}"/>
                </a:ext>
              </a:extLst>
            </p:cNvPr>
            <p:cNvSpPr/>
            <p:nvPr/>
          </p:nvSpPr>
          <p:spPr>
            <a:xfrm>
              <a:off x="7703907" y="4054016"/>
              <a:ext cx="4491580" cy="2126038"/>
            </a:xfrm>
            <a:custGeom>
              <a:avLst/>
              <a:gdLst>
                <a:gd name="connsiteX0" fmla="*/ 4491581 w 4491580"/>
                <a:gd name="connsiteY0" fmla="*/ 0 h 2126038"/>
                <a:gd name="connsiteX1" fmla="*/ 773810 w 4491580"/>
                <a:gd name="connsiteY1" fmla="*/ 0 h 2126038"/>
                <a:gd name="connsiteX2" fmla="*/ 0 w 4491580"/>
                <a:gd name="connsiteY2" fmla="*/ 2126039 h 2126038"/>
                <a:gd name="connsiteX3" fmla="*/ 4490437 w 4491580"/>
                <a:gd name="connsiteY3" fmla="*/ 2126039 h 2126038"/>
                <a:gd name="connsiteX4" fmla="*/ 4491581 w 4491580"/>
                <a:gd name="connsiteY4" fmla="*/ 2123115 h 2126038"/>
                <a:gd name="connsiteX5" fmla="*/ 4491581 w 4491580"/>
                <a:gd name="connsiteY5" fmla="*/ 0 h 21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580" h="2126038">
                  <a:moveTo>
                    <a:pt x="4491581" y="0"/>
                  </a:moveTo>
                  <a:lnTo>
                    <a:pt x="773810" y="0"/>
                  </a:lnTo>
                  <a:lnTo>
                    <a:pt x="0" y="2126039"/>
                  </a:lnTo>
                  <a:lnTo>
                    <a:pt x="4490437" y="2126039"/>
                  </a:lnTo>
                  <a:lnTo>
                    <a:pt x="4491581" y="2123115"/>
                  </a:lnTo>
                  <a:lnTo>
                    <a:pt x="4491581" y="0"/>
                  </a:lnTo>
                  <a:close/>
                </a:path>
              </a:pathLst>
            </a:custGeom>
            <a:solidFill>
              <a:srgbClr val="A78EC2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30700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80FFC-C54D-442F-AB61-6887B4C7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792"/>
            <a:ext cx="9433048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5920-C6D7-4D61-AB99-D69AA5A4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060848"/>
            <a:ext cx="7920880" cy="3744000"/>
          </a:xfrm>
        </p:spPr>
        <p:txBody>
          <a:bodyPr tIns="5400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13C9-41C0-4118-88C9-422A5DE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00E3-B19E-4783-AA59-2DACBC497781}" type="datetime4">
              <a:rPr lang="de-DE" smtClean="0"/>
              <a:t>25. März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284C-D04C-476B-8F04-2A7AF1C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60C3-89CB-46E0-AF81-A3E502C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grpSp>
        <p:nvGrpSpPr>
          <p:cNvPr id="7" name="Grafik 10">
            <a:extLst>
              <a:ext uri="{FF2B5EF4-FFF2-40B4-BE49-F238E27FC236}">
                <a16:creationId xmlns:a16="http://schemas.microsoft.com/office/drawing/2014/main" id="{9AF945A4-F1CC-41C6-A8D4-493FBAE3DBEE}"/>
              </a:ext>
            </a:extLst>
          </p:cNvPr>
          <p:cNvGrpSpPr/>
          <p:nvPr/>
        </p:nvGrpSpPr>
        <p:grpSpPr>
          <a:xfrm>
            <a:off x="-10800" y="0"/>
            <a:ext cx="12204000" cy="6864750"/>
            <a:chOff x="-10800" y="0"/>
            <a:chExt cx="12204000" cy="6864750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DC4DB6EB-9D08-4E6D-B5CC-9F4DF03A8B14}"/>
                </a:ext>
              </a:extLst>
            </p:cNvPr>
            <p:cNvSpPr/>
            <p:nvPr/>
          </p:nvSpPr>
          <p:spPr>
            <a:xfrm>
              <a:off x="-9655" y="1801742"/>
              <a:ext cx="10164787" cy="4378312"/>
            </a:xfrm>
            <a:custGeom>
              <a:avLst/>
              <a:gdLst>
                <a:gd name="connsiteX0" fmla="*/ 127 w 10164787"/>
                <a:gd name="connsiteY0" fmla="*/ 0 h 4378312"/>
                <a:gd name="connsiteX1" fmla="*/ 0 w 10164787"/>
                <a:gd name="connsiteY1" fmla="*/ 636 h 4378312"/>
                <a:gd name="connsiteX2" fmla="*/ 0 w 10164787"/>
                <a:gd name="connsiteY2" fmla="*/ 4378313 h 4378312"/>
                <a:gd name="connsiteX3" fmla="*/ 8571276 w 10164787"/>
                <a:gd name="connsiteY3" fmla="*/ 4378313 h 4378312"/>
                <a:gd name="connsiteX4" fmla="*/ 10164788 w 10164787"/>
                <a:gd name="connsiteY4" fmla="*/ 0 h 4378312"/>
                <a:gd name="connsiteX5" fmla="*/ 127 w 10164787"/>
                <a:gd name="connsiteY5" fmla="*/ 0 h 437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4787" h="4378312">
                  <a:moveTo>
                    <a:pt x="127" y="0"/>
                  </a:moveTo>
                  <a:lnTo>
                    <a:pt x="0" y="636"/>
                  </a:lnTo>
                  <a:lnTo>
                    <a:pt x="0" y="4378313"/>
                  </a:lnTo>
                  <a:lnTo>
                    <a:pt x="8571276" y="4378313"/>
                  </a:lnTo>
                  <a:lnTo>
                    <a:pt x="10164788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5F5B93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F2E51056-6BED-4D16-946A-76935F583158}"/>
                </a:ext>
              </a:extLst>
            </p:cNvPr>
            <p:cNvSpPr/>
            <p:nvPr/>
          </p:nvSpPr>
          <p:spPr>
            <a:xfrm>
              <a:off x="8824260" y="1293878"/>
              <a:ext cx="3371227" cy="4377168"/>
            </a:xfrm>
            <a:custGeom>
              <a:avLst/>
              <a:gdLst>
                <a:gd name="connsiteX0" fmla="*/ 3371228 w 3371227"/>
                <a:gd name="connsiteY0" fmla="*/ 0 h 4377168"/>
                <a:gd name="connsiteX1" fmla="*/ 1593131 w 3371227"/>
                <a:gd name="connsiteY1" fmla="*/ 0 h 4377168"/>
                <a:gd name="connsiteX2" fmla="*/ 0 w 3371227"/>
                <a:gd name="connsiteY2" fmla="*/ 4377168 h 4377168"/>
                <a:gd name="connsiteX3" fmla="*/ 3370338 w 3371227"/>
                <a:gd name="connsiteY3" fmla="*/ 4377168 h 4377168"/>
                <a:gd name="connsiteX4" fmla="*/ 3371228 w 3371227"/>
                <a:gd name="connsiteY4" fmla="*/ 4374753 h 4377168"/>
                <a:gd name="connsiteX5" fmla="*/ 3371228 w 3371227"/>
                <a:gd name="connsiteY5" fmla="*/ 0 h 437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227" h="4377168">
                  <a:moveTo>
                    <a:pt x="3371228" y="0"/>
                  </a:moveTo>
                  <a:lnTo>
                    <a:pt x="1593131" y="0"/>
                  </a:lnTo>
                  <a:lnTo>
                    <a:pt x="0" y="4377168"/>
                  </a:lnTo>
                  <a:lnTo>
                    <a:pt x="3370338" y="4377168"/>
                  </a:lnTo>
                  <a:lnTo>
                    <a:pt x="3371228" y="4374753"/>
                  </a:lnTo>
                  <a:lnTo>
                    <a:pt x="3371228" y="0"/>
                  </a:lnTo>
                  <a:close/>
                </a:path>
              </a:pathLst>
            </a:custGeom>
            <a:solidFill>
              <a:srgbClr val="A78EC2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8735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EF123A1-25A8-4A9E-BFFA-071657D3FBD9}"/>
              </a:ext>
            </a:extLst>
          </p:cNvPr>
          <p:cNvSpPr/>
          <p:nvPr/>
        </p:nvSpPr>
        <p:spPr>
          <a:xfrm>
            <a:off x="1143" y="1799970"/>
            <a:ext cx="6204077" cy="5058029"/>
          </a:xfrm>
          <a:custGeom>
            <a:avLst/>
            <a:gdLst>
              <a:gd name="connsiteX0" fmla="*/ 0 w 6204077"/>
              <a:gd name="connsiteY0" fmla="*/ 0 h 5058029"/>
              <a:gd name="connsiteX1" fmla="*/ 0 w 6204077"/>
              <a:gd name="connsiteY1" fmla="*/ 5058029 h 5058029"/>
              <a:gd name="connsiteX2" fmla="*/ 4363212 w 6204077"/>
              <a:gd name="connsiteY2" fmla="*/ 5058029 h 5058029"/>
              <a:gd name="connsiteX3" fmla="*/ 6204077 w 6204077"/>
              <a:gd name="connsiteY3" fmla="*/ 0 h 5058029"/>
              <a:gd name="connsiteX4" fmla="*/ 0 w 6204077"/>
              <a:gd name="connsiteY4" fmla="*/ 0 h 505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077" h="5058029">
                <a:moveTo>
                  <a:pt x="0" y="0"/>
                </a:moveTo>
                <a:lnTo>
                  <a:pt x="0" y="5058029"/>
                </a:lnTo>
                <a:lnTo>
                  <a:pt x="4363212" y="5058029"/>
                </a:lnTo>
                <a:lnTo>
                  <a:pt x="620407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72" y="1988840"/>
            <a:ext cx="4814048" cy="1368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5C95-7D4D-48AE-8043-4BB0A41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645024"/>
            <a:ext cx="4176464" cy="1655762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5661248"/>
            <a:ext cx="1944000" cy="216000"/>
          </a:xfrm>
        </p:spPr>
        <p:txBody>
          <a:bodyPr t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D85232A9-AB96-4166-B597-5CB04466F359}" type="datetime4">
              <a:rPr lang="de-DE" smtClean="0"/>
              <a:t>25. März 2024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5373216"/>
            <a:ext cx="2735262" cy="288000"/>
          </a:xfrm>
        </p:spPr>
        <p:txBody>
          <a:bodyPr lIns="0" tIns="3600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6C8FDC-83E3-4CFB-9FBB-CC817385F225}"/>
              </a:ext>
            </a:extLst>
          </p:cNvPr>
          <p:cNvSpPr txBox="1"/>
          <p:nvPr userDrawn="1"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</p:spPr>
        <p:txBody>
          <a:bodyPr wrap="square" lIns="0" tIns="50400" rIns="0" bIns="0" rtlCol="0">
            <a:spAutoFit/>
          </a:bodyPr>
          <a:lstStyle/>
          <a:p>
            <a:r>
              <a:rPr lang="de-DE" sz="1400" b="0" dirty="0">
                <a:solidFill>
                  <a:schemeClr val="bg1"/>
                </a:solidFill>
              </a:rPr>
              <a:t>uni-siegen.de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67C71A-52EF-4930-886F-FF78AB0A4D61}"/>
              </a:ext>
            </a:extLst>
          </p:cNvPr>
          <p:cNvSpPr txBox="1"/>
          <p:nvPr userDrawn="1"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</p:spPr>
        <p:txBody>
          <a:bodyPr wrap="square" lIns="0" tIns="7200" rIns="5400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tx1"/>
                </a:solidFill>
              </a:rPr>
              <a:t>www.uni-siegen.de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1BC8DFC-328E-4592-A493-9FE55FA82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sp>
        <p:nvSpPr>
          <p:cNvPr id="20" name="Bildplatzhalter 5">
            <a:extLst>
              <a:ext uri="{FF2B5EF4-FFF2-40B4-BE49-F238E27FC236}">
                <a16:creationId xmlns:a16="http://schemas.microsoft.com/office/drawing/2014/main" id="{F9BD75A0-50EF-4746-9BE8-67AB32E9E1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0810" y="-1"/>
            <a:ext cx="7751190" cy="6858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991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1 h 10000"/>
              <a:gd name="connsiteX1" fmla="*/ 3481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7 h 10006"/>
              <a:gd name="connsiteX1" fmla="*/ 2388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  <a:gd name="connsiteX0" fmla="*/ 0 w 10000"/>
              <a:gd name="connsiteY0" fmla="*/ 9997 h 10006"/>
              <a:gd name="connsiteX1" fmla="*/ 3222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6">
                <a:moveTo>
                  <a:pt x="0" y="9997"/>
                </a:moveTo>
                <a:lnTo>
                  <a:pt x="3222" y="0"/>
                </a:lnTo>
                <a:lnTo>
                  <a:pt x="10000" y="6"/>
                </a:lnTo>
                <a:lnTo>
                  <a:pt x="10000" y="10006"/>
                </a:lnTo>
                <a:lnTo>
                  <a:pt x="0" y="10006"/>
                </a:lnTo>
                <a:lnTo>
                  <a:pt x="0" y="9997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47FD8D4E-1D46-4AE8-8F06-1952DCE10AFE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71FF891-1638-6B46-83A8-6F64449988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4" y="410400"/>
            <a:ext cx="2753170" cy="8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5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lu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80FFC-C54D-442F-AB61-6887B4C7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792"/>
            <a:ext cx="9433048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5920-C6D7-4D61-AB99-D69AA5A4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853352"/>
            <a:ext cx="3744416" cy="3023920"/>
          </a:xfrm>
        </p:spPr>
        <p:txBody>
          <a:bodyPr tIns="720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13C9-41C0-4118-88C9-422A5DE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119-B4D3-4F21-92FB-8A49DA56F3EC}" type="datetime4">
              <a:rPr lang="de-DE" smtClean="0"/>
              <a:t>25. März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284C-D04C-476B-8F04-2A7AF1C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60C3-89CB-46E0-AF81-A3E502C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8FE7F748-7950-4987-9EF6-727D3F7657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3832" y="0"/>
            <a:ext cx="7608168" cy="5651821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991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1 h 10000"/>
              <a:gd name="connsiteX1" fmla="*/ 3481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7 h 10006"/>
              <a:gd name="connsiteX1" fmla="*/ 2388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  <a:gd name="connsiteX0" fmla="*/ 0 w 10000"/>
              <a:gd name="connsiteY0" fmla="*/ 9997 h 10006"/>
              <a:gd name="connsiteX1" fmla="*/ 3222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  <a:gd name="connsiteX0" fmla="*/ 0 w 10000"/>
              <a:gd name="connsiteY0" fmla="*/ 9997 h 10006"/>
              <a:gd name="connsiteX1" fmla="*/ 2812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  <a:gd name="connsiteX0" fmla="*/ 0 w 10000"/>
              <a:gd name="connsiteY0" fmla="*/ 9984 h 10006"/>
              <a:gd name="connsiteX1" fmla="*/ 2812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84 h 10006"/>
              <a:gd name="connsiteX0" fmla="*/ 0 w 10000"/>
              <a:gd name="connsiteY0" fmla="*/ 9984 h 10006"/>
              <a:gd name="connsiteX1" fmla="*/ 2690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84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6">
                <a:moveTo>
                  <a:pt x="0" y="9984"/>
                </a:moveTo>
                <a:lnTo>
                  <a:pt x="2690" y="0"/>
                </a:lnTo>
                <a:lnTo>
                  <a:pt x="10000" y="6"/>
                </a:lnTo>
                <a:lnTo>
                  <a:pt x="10000" y="10006"/>
                </a:lnTo>
                <a:lnTo>
                  <a:pt x="0" y="10006"/>
                </a:lnTo>
                <a:lnTo>
                  <a:pt x="0" y="998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329726A9-AE85-476A-AB5A-77255B9A733A}"/>
              </a:ext>
            </a:extLst>
          </p:cNvPr>
          <p:cNvSpPr/>
          <p:nvPr/>
        </p:nvSpPr>
        <p:spPr>
          <a:xfrm>
            <a:off x="1143" y="2528951"/>
            <a:ext cx="5632196" cy="3645027"/>
          </a:xfrm>
          <a:custGeom>
            <a:avLst/>
            <a:gdLst>
              <a:gd name="connsiteX0" fmla="*/ 0 w 5632196"/>
              <a:gd name="connsiteY0" fmla="*/ 0 h 3645027"/>
              <a:gd name="connsiteX1" fmla="*/ 0 w 5632196"/>
              <a:gd name="connsiteY1" fmla="*/ 3645027 h 3645027"/>
              <a:gd name="connsiteX2" fmla="*/ 4305554 w 5632196"/>
              <a:gd name="connsiteY2" fmla="*/ 3645027 h 3645027"/>
              <a:gd name="connsiteX3" fmla="*/ 5632196 w 5632196"/>
              <a:gd name="connsiteY3" fmla="*/ 0 h 3645027"/>
              <a:gd name="connsiteX4" fmla="*/ 0 w 5632196"/>
              <a:gd name="connsiteY4" fmla="*/ 0 h 364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2196" h="3645027">
                <a:moveTo>
                  <a:pt x="0" y="0"/>
                </a:moveTo>
                <a:lnTo>
                  <a:pt x="0" y="3645027"/>
                </a:lnTo>
                <a:lnTo>
                  <a:pt x="4305554" y="3645027"/>
                </a:lnTo>
                <a:lnTo>
                  <a:pt x="563219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743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C7EA7-5CC8-4E10-B557-D624392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015681-8B15-444E-8FBD-5D48B144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0A6C-0D63-4600-B3ED-0355AC50B418}" type="datetime4">
              <a:rPr lang="de-DE" smtClean="0"/>
              <a:t>25. März 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4EA10-3C2E-45A0-9051-AEEA7F65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D9340-224D-48C1-91F4-2FAD2D1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2F169917-966A-40BB-8B02-BEC2BE20AB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348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3A63FC-01BB-44FF-81CB-C1C6E59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67CB-8ABD-40BF-80B6-1E41406E93F1}" type="datetime4">
              <a:rPr lang="de-DE" smtClean="0"/>
              <a:t>25. März 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A5442C-D8D3-4CE0-870C-23E76162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25AB6A-169A-480A-BA25-ADA2A812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72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F3235FC4-042F-4F1E-9123-84F5CE3FD4D8}"/>
              </a:ext>
            </a:extLst>
          </p:cNvPr>
          <p:cNvSpPr/>
          <p:nvPr userDrawn="1"/>
        </p:nvSpPr>
        <p:spPr>
          <a:xfrm>
            <a:off x="1143" y="1799970"/>
            <a:ext cx="7772146" cy="5058029"/>
          </a:xfrm>
          <a:custGeom>
            <a:avLst/>
            <a:gdLst>
              <a:gd name="connsiteX0" fmla="*/ 0 w 7772146"/>
              <a:gd name="connsiteY0" fmla="*/ 0 h 5058029"/>
              <a:gd name="connsiteX1" fmla="*/ 0 w 7772146"/>
              <a:gd name="connsiteY1" fmla="*/ 5058029 h 5058029"/>
              <a:gd name="connsiteX2" fmla="*/ 5931281 w 7772146"/>
              <a:gd name="connsiteY2" fmla="*/ 5058029 h 5058029"/>
              <a:gd name="connsiteX3" fmla="*/ 7772146 w 7772146"/>
              <a:gd name="connsiteY3" fmla="*/ 0 h 5058029"/>
              <a:gd name="connsiteX4" fmla="*/ 0 w 7772146"/>
              <a:gd name="connsiteY4" fmla="*/ 0 h 505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146" h="5058029">
                <a:moveTo>
                  <a:pt x="0" y="0"/>
                </a:moveTo>
                <a:lnTo>
                  <a:pt x="0" y="5058029"/>
                </a:lnTo>
                <a:lnTo>
                  <a:pt x="5931281" y="5058029"/>
                </a:lnTo>
                <a:lnTo>
                  <a:pt x="7772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B9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72" y="1988840"/>
            <a:ext cx="5832000" cy="1368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5C95-7D4D-48AE-8043-4BB0A41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645024"/>
            <a:ext cx="5544000" cy="1655762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5661248"/>
            <a:ext cx="1944000" cy="216000"/>
          </a:xfrm>
        </p:spPr>
        <p:txBody>
          <a:bodyPr t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E3FD376F-B02C-43B0-AD03-65244EE0DB4A}" type="datetime4">
              <a:rPr lang="de-DE" smtClean="0"/>
              <a:t>25. März 2024</a:t>
            </a:fld>
            <a:endParaRPr lang="de-DE" dirty="0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9AEF6772-FBE0-43F3-83D5-B7854CAEF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5988" y="0"/>
            <a:ext cx="5634802" cy="533605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991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1 h 10000"/>
              <a:gd name="connsiteX1" fmla="*/ 3481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9991"/>
                </a:moveTo>
                <a:lnTo>
                  <a:pt x="3481" y="19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991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5373216"/>
            <a:ext cx="2735262" cy="288000"/>
          </a:xfrm>
        </p:spPr>
        <p:txBody>
          <a:bodyPr lIns="0" tIns="3600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6C8FDC-83E3-4CFB-9FBB-CC817385F225}"/>
              </a:ext>
            </a:extLst>
          </p:cNvPr>
          <p:cNvSpPr txBox="1"/>
          <p:nvPr userDrawn="1"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</p:spPr>
        <p:txBody>
          <a:bodyPr wrap="square" lIns="0" tIns="50400" rIns="0" bIns="0" rtlCol="0">
            <a:spAutoFit/>
          </a:bodyPr>
          <a:lstStyle/>
          <a:p>
            <a:r>
              <a:rPr lang="de-DE" sz="1400" b="0" dirty="0">
                <a:solidFill>
                  <a:schemeClr val="bg1"/>
                </a:solidFill>
              </a:rPr>
              <a:t>uni-siegen.de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67C71A-52EF-4930-886F-FF78AB0A4D61}"/>
              </a:ext>
            </a:extLst>
          </p:cNvPr>
          <p:cNvSpPr txBox="1"/>
          <p:nvPr userDrawn="1"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</p:spPr>
        <p:txBody>
          <a:bodyPr wrap="square" lIns="0" tIns="7200" rIns="5400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6"/>
                </a:solidFill>
              </a:rPr>
              <a:t>www.uni-siegen.de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F16CAD2-C6A9-4BDA-8A63-78EB65109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sp>
        <p:nvSpPr>
          <p:cNvPr id="5" name="Parallelogramm 4">
            <a:extLst>
              <a:ext uri="{FF2B5EF4-FFF2-40B4-BE49-F238E27FC236}">
                <a16:creationId xmlns:a16="http://schemas.microsoft.com/office/drawing/2014/main" id="{8443D55D-6E4B-4E61-8FFA-D4707884F1A4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06FF322-01BE-2149-9DCC-B620B861DD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4" y="410400"/>
            <a:ext cx="2753170" cy="8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366C48F0-18AD-4901-ACFD-4959DB204F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525624"/>
            <a:ext cx="12200790" cy="3332375"/>
          </a:xfrm>
          <a:custGeom>
            <a:avLst/>
            <a:gdLst>
              <a:gd name="connsiteX0" fmla="*/ 2089 w 12200790"/>
              <a:gd name="connsiteY0" fmla="*/ 3956 h 3332375"/>
              <a:gd name="connsiteX1" fmla="*/ 2089 w 12200790"/>
              <a:gd name="connsiteY1" fmla="*/ 4210 h 3332375"/>
              <a:gd name="connsiteX2" fmla="*/ 2089 w 12200790"/>
              <a:gd name="connsiteY2" fmla="*/ 1263923 h 3332375"/>
              <a:gd name="connsiteX3" fmla="*/ 4506272 w 12200790"/>
              <a:gd name="connsiteY3" fmla="*/ 1263923 h 3332375"/>
              <a:gd name="connsiteX4" fmla="*/ 4964868 w 12200790"/>
              <a:gd name="connsiteY4" fmla="*/ 3956 h 3332375"/>
              <a:gd name="connsiteX5" fmla="*/ 0 w 12200790"/>
              <a:gd name="connsiteY5" fmla="*/ 0 h 3332375"/>
              <a:gd name="connsiteX6" fmla="*/ 12200790 w 12200790"/>
              <a:gd name="connsiteY6" fmla="*/ 0 h 3332375"/>
              <a:gd name="connsiteX7" fmla="*/ 12200790 w 12200790"/>
              <a:gd name="connsiteY7" fmla="*/ 3332375 h 3332375"/>
              <a:gd name="connsiteX8" fmla="*/ 0 w 12200790"/>
              <a:gd name="connsiteY8" fmla="*/ 3332375 h 33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0790" h="3332375">
                <a:moveTo>
                  <a:pt x="2089" y="3956"/>
                </a:moveTo>
                <a:lnTo>
                  <a:pt x="2089" y="4210"/>
                </a:lnTo>
                <a:lnTo>
                  <a:pt x="2089" y="1263923"/>
                </a:lnTo>
                <a:lnTo>
                  <a:pt x="4506272" y="1263923"/>
                </a:lnTo>
                <a:lnTo>
                  <a:pt x="4964868" y="3956"/>
                </a:lnTo>
                <a:close/>
                <a:moveTo>
                  <a:pt x="0" y="0"/>
                </a:moveTo>
                <a:lnTo>
                  <a:pt x="12200790" y="0"/>
                </a:lnTo>
                <a:lnTo>
                  <a:pt x="12200790" y="3332375"/>
                </a:lnTo>
                <a:lnTo>
                  <a:pt x="0" y="3332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EE8D75E-CDB6-4653-B9AE-7D324982960B}"/>
              </a:ext>
            </a:extLst>
          </p:cNvPr>
          <p:cNvGrpSpPr/>
          <p:nvPr userDrawn="1"/>
        </p:nvGrpSpPr>
        <p:grpSpPr>
          <a:xfrm>
            <a:off x="1143" y="1799970"/>
            <a:ext cx="12193142" cy="2988056"/>
            <a:chOff x="1143" y="1799970"/>
            <a:chExt cx="12193142" cy="298805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B7077F29-90D2-4856-AC0B-18C2BCF2A466}"/>
                </a:ext>
              </a:extLst>
            </p:cNvPr>
            <p:cNvSpPr/>
            <p:nvPr/>
          </p:nvSpPr>
          <p:spPr>
            <a:xfrm>
              <a:off x="1143" y="1799970"/>
              <a:ext cx="8394064" cy="1656080"/>
            </a:xfrm>
            <a:custGeom>
              <a:avLst/>
              <a:gdLst>
                <a:gd name="connsiteX0" fmla="*/ 7791323 w 8394064"/>
                <a:gd name="connsiteY0" fmla="*/ 0 h 1656080"/>
                <a:gd name="connsiteX1" fmla="*/ 0 w 8394064"/>
                <a:gd name="connsiteY1" fmla="*/ 0 h 1656080"/>
                <a:gd name="connsiteX2" fmla="*/ 0 w 8394064"/>
                <a:gd name="connsiteY2" fmla="*/ 1655064 h 1656080"/>
                <a:gd name="connsiteX3" fmla="*/ 254 w 8394064"/>
                <a:gd name="connsiteY3" fmla="*/ 1656080 h 1656080"/>
                <a:gd name="connsiteX4" fmla="*/ 8394065 w 8394064"/>
                <a:gd name="connsiteY4" fmla="*/ 1656080 h 1656080"/>
                <a:gd name="connsiteX5" fmla="*/ 7791323 w 8394064"/>
                <a:gd name="connsiteY5" fmla="*/ 0 h 165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94064" h="1656080">
                  <a:moveTo>
                    <a:pt x="7791323" y="0"/>
                  </a:moveTo>
                  <a:lnTo>
                    <a:pt x="0" y="0"/>
                  </a:lnTo>
                  <a:lnTo>
                    <a:pt x="0" y="1655064"/>
                  </a:lnTo>
                  <a:lnTo>
                    <a:pt x="254" y="1656080"/>
                  </a:lnTo>
                  <a:lnTo>
                    <a:pt x="8394065" y="1656080"/>
                  </a:lnTo>
                  <a:lnTo>
                    <a:pt x="779132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260301-D0DA-4666-BE90-9F1A296B1B81}"/>
                </a:ext>
              </a:extLst>
            </p:cNvPr>
            <p:cNvSpPr/>
            <p:nvPr userDrawn="1"/>
          </p:nvSpPr>
          <p:spPr>
            <a:xfrm>
              <a:off x="1143" y="3528059"/>
              <a:ext cx="4962778" cy="1259967"/>
            </a:xfrm>
            <a:custGeom>
              <a:avLst/>
              <a:gdLst>
                <a:gd name="connsiteX0" fmla="*/ 0 w 4962778"/>
                <a:gd name="connsiteY0" fmla="*/ 0 h 1259967"/>
                <a:gd name="connsiteX1" fmla="*/ 0 w 4962778"/>
                <a:gd name="connsiteY1" fmla="*/ 254 h 1259967"/>
                <a:gd name="connsiteX2" fmla="*/ 0 w 4962778"/>
                <a:gd name="connsiteY2" fmla="*/ 1259967 h 1259967"/>
                <a:gd name="connsiteX3" fmla="*/ 4504182 w 4962778"/>
                <a:gd name="connsiteY3" fmla="*/ 1259967 h 1259967"/>
                <a:gd name="connsiteX4" fmla="*/ 4962779 w 4962778"/>
                <a:gd name="connsiteY4" fmla="*/ 0 h 1259967"/>
                <a:gd name="connsiteX5" fmla="*/ 0 w 4962778"/>
                <a:gd name="connsiteY5" fmla="*/ 0 h 125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2778" h="1259967">
                  <a:moveTo>
                    <a:pt x="0" y="0"/>
                  </a:moveTo>
                  <a:lnTo>
                    <a:pt x="0" y="254"/>
                  </a:lnTo>
                  <a:lnTo>
                    <a:pt x="0" y="1259967"/>
                  </a:lnTo>
                  <a:lnTo>
                    <a:pt x="4504182" y="1259967"/>
                  </a:lnTo>
                  <a:lnTo>
                    <a:pt x="4962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EB664266-A3D1-42B6-AF62-5163DEE7328E}"/>
                </a:ext>
              </a:extLst>
            </p:cNvPr>
            <p:cNvSpPr/>
            <p:nvPr/>
          </p:nvSpPr>
          <p:spPr>
            <a:xfrm>
              <a:off x="8196326" y="2700020"/>
              <a:ext cx="3997959" cy="756030"/>
            </a:xfrm>
            <a:custGeom>
              <a:avLst/>
              <a:gdLst>
                <a:gd name="connsiteX0" fmla="*/ 3997960 w 3997959"/>
                <a:gd name="connsiteY0" fmla="*/ 0 h 756030"/>
                <a:gd name="connsiteX1" fmla="*/ 0 w 3997959"/>
                <a:gd name="connsiteY1" fmla="*/ 0 h 756030"/>
                <a:gd name="connsiteX2" fmla="*/ 275209 w 3997959"/>
                <a:gd name="connsiteY2" fmla="*/ 756031 h 756030"/>
                <a:gd name="connsiteX3" fmla="*/ 3997960 w 3997959"/>
                <a:gd name="connsiteY3" fmla="*/ 756031 h 756030"/>
                <a:gd name="connsiteX4" fmla="*/ 3997960 w 3997959"/>
                <a:gd name="connsiteY4" fmla="*/ 0 h 75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959" h="756030">
                  <a:moveTo>
                    <a:pt x="3997960" y="0"/>
                  </a:moveTo>
                  <a:lnTo>
                    <a:pt x="0" y="0"/>
                  </a:lnTo>
                  <a:lnTo>
                    <a:pt x="275209" y="756031"/>
                  </a:lnTo>
                  <a:lnTo>
                    <a:pt x="3997960" y="756031"/>
                  </a:lnTo>
                  <a:lnTo>
                    <a:pt x="399796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61872" y="2061000"/>
            <a:ext cx="5832000" cy="11520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551384" y="4149080"/>
            <a:ext cx="2592288" cy="288000"/>
          </a:xfrm>
        </p:spPr>
        <p:txBody>
          <a:bodyPr tIns="28800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fld id="{ADFADB65-38FE-4948-A77A-76ABE958B542}" type="datetime4">
              <a:rPr lang="de-DE" smtClean="0"/>
              <a:t>25. März 2024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1704" y="3860224"/>
            <a:ext cx="2880000" cy="288000"/>
          </a:xfrm>
        </p:spPr>
        <p:txBody>
          <a:bodyPr lIns="0" tIns="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6C8FDC-83E3-4CFB-9FBB-CC817385F225}"/>
              </a:ext>
            </a:extLst>
          </p:cNvPr>
          <p:cNvSpPr txBox="1"/>
          <p:nvPr userDrawn="1"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</p:spPr>
        <p:txBody>
          <a:bodyPr wrap="square" lIns="0" tIns="50400" rIns="0" bIns="0" rtlCol="0">
            <a:spAutoFit/>
          </a:bodyPr>
          <a:lstStyle/>
          <a:p>
            <a:r>
              <a:rPr lang="de-DE" sz="1400" b="0" dirty="0">
                <a:solidFill>
                  <a:schemeClr val="bg1"/>
                </a:solidFill>
              </a:rPr>
              <a:t>uni-siegen.de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F16CAD2-C6A9-4BDA-8A63-78EB65109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50EBE3-0EAF-4040-B318-81F139A68E0D}"/>
              </a:ext>
            </a:extLst>
          </p:cNvPr>
          <p:cNvSpPr txBox="1"/>
          <p:nvPr userDrawn="1"/>
        </p:nvSpPr>
        <p:spPr>
          <a:xfrm>
            <a:off x="8832304" y="2924976"/>
            <a:ext cx="1944000" cy="288000"/>
          </a:xfrm>
          <a:prstGeom prst="rect">
            <a:avLst/>
          </a:prstGeom>
          <a:noFill/>
        </p:spPr>
        <p:txBody>
          <a:bodyPr wrap="square" lIns="14400" tIns="10800" rIns="0" bIns="0" rtlCol="0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uni-siegen.de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3F307598-9184-42AD-95C5-B30CE9F0F16D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E018E60-DFBC-4341-A6FE-BE982B47BA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4" y="410400"/>
            <a:ext cx="2753170" cy="8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72" y="1988840"/>
            <a:ext cx="5832000" cy="1368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5C95-7D4D-48AE-8043-4BB0A41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645024"/>
            <a:ext cx="5544000" cy="1655762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6021312"/>
            <a:ext cx="1944000" cy="216000"/>
          </a:xfrm>
        </p:spPr>
        <p:txBody>
          <a:bodyPr t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770679EE-56B5-430C-ACBA-3B024D7FCB12}" type="datetime4">
              <a:rPr lang="de-DE" smtClean="0"/>
              <a:t>25. März 2024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5733280"/>
            <a:ext cx="2735262" cy="288000"/>
          </a:xfrm>
        </p:spPr>
        <p:txBody>
          <a:bodyPr lIns="0" tIns="3600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67C71A-52EF-4930-886F-FF78AB0A4D61}"/>
              </a:ext>
            </a:extLst>
          </p:cNvPr>
          <p:cNvSpPr txBox="1"/>
          <p:nvPr userDrawn="1"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</p:spPr>
        <p:txBody>
          <a:bodyPr wrap="square" lIns="0" tIns="7200" rIns="5400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6"/>
                </a:solidFill>
              </a:rPr>
              <a:t>www.uni-siegen.de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F16CAD2-C6A9-4BDA-8A63-78EB65109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grpSp>
        <p:nvGrpSpPr>
          <p:cNvPr id="6" name="Grafik 4">
            <a:extLst>
              <a:ext uri="{FF2B5EF4-FFF2-40B4-BE49-F238E27FC236}">
                <a16:creationId xmlns:a16="http://schemas.microsoft.com/office/drawing/2014/main" id="{4FEE0BF1-8904-41E6-9EAB-433B75A66D4E}"/>
              </a:ext>
            </a:extLst>
          </p:cNvPr>
          <p:cNvGrpSpPr/>
          <p:nvPr/>
        </p:nvGrpSpPr>
        <p:grpSpPr>
          <a:xfrm>
            <a:off x="-18000" y="-1"/>
            <a:ext cx="12218400" cy="6872850"/>
            <a:chOff x="-18000" y="-1"/>
            <a:chExt cx="12218400" cy="6872850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8F63E72-D779-4F25-88C2-A7F2C2EDA671}"/>
                </a:ext>
              </a:extLst>
            </p:cNvPr>
            <p:cNvSpPr/>
            <p:nvPr/>
          </p:nvSpPr>
          <p:spPr>
            <a:xfrm>
              <a:off x="-16854" y="1803867"/>
              <a:ext cx="7783756" cy="5068981"/>
            </a:xfrm>
            <a:custGeom>
              <a:avLst/>
              <a:gdLst>
                <a:gd name="connsiteX0" fmla="*/ 0 w 7783756"/>
                <a:gd name="connsiteY0" fmla="*/ 0 h 5068981"/>
                <a:gd name="connsiteX1" fmla="*/ 0 w 7783756"/>
                <a:gd name="connsiteY1" fmla="*/ 5068982 h 5068981"/>
                <a:gd name="connsiteX2" fmla="*/ 5938779 w 7783756"/>
                <a:gd name="connsiteY2" fmla="*/ 5068982 h 5068981"/>
                <a:gd name="connsiteX3" fmla="*/ 7783757 w 7783756"/>
                <a:gd name="connsiteY3" fmla="*/ 0 h 5068981"/>
                <a:gd name="connsiteX4" fmla="*/ 0 w 7783756"/>
                <a:gd name="connsiteY4" fmla="*/ 0 h 506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3756" h="5068981">
                  <a:moveTo>
                    <a:pt x="0" y="0"/>
                  </a:moveTo>
                  <a:lnTo>
                    <a:pt x="0" y="5068982"/>
                  </a:lnTo>
                  <a:lnTo>
                    <a:pt x="5938779" y="5068982"/>
                  </a:lnTo>
                  <a:lnTo>
                    <a:pt x="7783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EAC6D96B-4568-4116-8976-2B3D8A6449DC}"/>
                </a:ext>
              </a:extLst>
            </p:cNvPr>
            <p:cNvSpPr/>
            <p:nvPr/>
          </p:nvSpPr>
          <p:spPr>
            <a:xfrm>
              <a:off x="6552063" y="-1"/>
              <a:ext cx="5650627" cy="5353950"/>
            </a:xfrm>
            <a:custGeom>
              <a:avLst/>
              <a:gdLst>
                <a:gd name="connsiteX0" fmla="*/ 5650628 w 5650627"/>
                <a:gd name="connsiteY0" fmla="*/ 0 h 5353950"/>
                <a:gd name="connsiteX1" fmla="*/ 1948707 w 5650627"/>
                <a:gd name="connsiteY1" fmla="*/ 0 h 5353950"/>
                <a:gd name="connsiteX2" fmla="*/ 0 w 5650627"/>
                <a:gd name="connsiteY2" fmla="*/ 5353950 h 5353950"/>
                <a:gd name="connsiteX3" fmla="*/ 5649610 w 5650627"/>
                <a:gd name="connsiteY3" fmla="*/ 5353950 h 5353950"/>
                <a:gd name="connsiteX4" fmla="*/ 5650628 w 5650627"/>
                <a:gd name="connsiteY4" fmla="*/ 5351150 h 5353950"/>
                <a:gd name="connsiteX5" fmla="*/ 5650628 w 5650627"/>
                <a:gd name="connsiteY5" fmla="*/ 0 h 535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0627" h="5353950">
                  <a:moveTo>
                    <a:pt x="5650628" y="0"/>
                  </a:moveTo>
                  <a:lnTo>
                    <a:pt x="1948707" y="0"/>
                  </a:lnTo>
                  <a:lnTo>
                    <a:pt x="0" y="5353950"/>
                  </a:lnTo>
                  <a:lnTo>
                    <a:pt x="5649610" y="5353950"/>
                  </a:lnTo>
                  <a:lnTo>
                    <a:pt x="5650628" y="5351150"/>
                  </a:lnTo>
                  <a:lnTo>
                    <a:pt x="5650628" y="0"/>
                  </a:lnTo>
                  <a:close/>
                </a:path>
              </a:pathLst>
            </a:custGeom>
            <a:solidFill>
              <a:schemeClr val="accent3"/>
            </a:solidFill>
            <a:ln w="127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9455762C-E6FA-4CFA-8B54-E7DA92026373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507C631-DC42-FD44-A0ED-AB2E9FBB344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4" y="410400"/>
            <a:ext cx="2753170" cy="8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80FFC-C54D-442F-AB61-6887B4C7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792"/>
            <a:ext cx="1108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5920-C6D7-4D61-AB99-D69AA5A4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060848"/>
            <a:ext cx="6552728" cy="3816424"/>
          </a:xfrm>
        </p:spPr>
        <p:txBody>
          <a:bodyPr tIns="0"/>
          <a:lstStyle>
            <a:lvl1pPr>
              <a:spcBef>
                <a:spcPts val="1400"/>
              </a:spcBef>
              <a:defRPr sz="2000" b="1">
                <a:solidFill>
                  <a:schemeClr val="tx2"/>
                </a:solidFill>
              </a:defRPr>
            </a:lvl1pPr>
            <a:lvl2pPr marL="1800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2pPr>
            <a:lvl3pPr marL="1800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3pPr>
            <a:lvl4pPr marL="1800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4pPr>
            <a:lvl5pPr marL="1800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5pPr>
            <a:lvl6pPr marL="180000" indent="0">
              <a:buFont typeface="+mj-lt"/>
              <a:buNone/>
              <a:defRPr>
                <a:solidFill>
                  <a:schemeClr val="tx2"/>
                </a:solidFill>
              </a:defRPr>
            </a:lvl6pPr>
            <a:lvl7pPr marL="180000" indent="0">
              <a:buFont typeface="+mj-lt"/>
              <a:buNone/>
              <a:defRPr>
                <a:solidFill>
                  <a:schemeClr val="tx2"/>
                </a:solidFill>
              </a:defRPr>
            </a:lvl7pPr>
            <a:lvl8pPr marL="180000" indent="0">
              <a:buFont typeface="+mj-lt"/>
              <a:buNone/>
              <a:defRPr>
                <a:solidFill>
                  <a:schemeClr val="tx2"/>
                </a:solidFill>
              </a:defRPr>
            </a:lvl8pPr>
            <a:lvl9pPr marL="180000" indent="0">
              <a:buFont typeface="+mj-lt"/>
              <a:buNone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13C9-41C0-4118-88C9-422A5DE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5256-CA4F-4E27-A29F-A8B66F0D296B}" type="datetime4">
              <a:rPr lang="de-DE" smtClean="0"/>
              <a:t>25. März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284C-D04C-476B-8F04-2A7AF1C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60C3-89CB-46E0-AF81-A3E502C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78A024A-4794-4471-B069-9F8C3E851D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152" y="980728"/>
            <a:ext cx="7992120" cy="432000"/>
          </a:xfrm>
        </p:spPr>
        <p:txBody>
          <a:bodyPr tIns="36000"/>
          <a:lstStyle>
            <a:lvl1pPr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5pPr>
            <a:lvl6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6pPr>
            <a:lvl7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7pPr>
            <a:lvl8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8pPr>
            <a:lvl9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grpSp>
        <p:nvGrpSpPr>
          <p:cNvPr id="7" name="Grafik 16">
            <a:extLst>
              <a:ext uri="{FF2B5EF4-FFF2-40B4-BE49-F238E27FC236}">
                <a16:creationId xmlns:a16="http://schemas.microsoft.com/office/drawing/2014/main" id="{1CC7D6F7-6576-46E9-8F5C-0D08112494D4}"/>
              </a:ext>
            </a:extLst>
          </p:cNvPr>
          <p:cNvGrpSpPr/>
          <p:nvPr/>
        </p:nvGrpSpPr>
        <p:grpSpPr>
          <a:xfrm>
            <a:off x="-10800" y="0"/>
            <a:ext cx="12204000" cy="6864750"/>
            <a:chOff x="-10800" y="0"/>
            <a:chExt cx="12204000" cy="6864750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5C35ECD-471C-44FB-8C31-D16F5FBB515A}"/>
                </a:ext>
              </a:extLst>
            </p:cNvPr>
            <p:cNvSpPr/>
            <p:nvPr/>
          </p:nvSpPr>
          <p:spPr>
            <a:xfrm>
              <a:off x="-9655" y="1801742"/>
              <a:ext cx="8900148" cy="4378312"/>
            </a:xfrm>
            <a:custGeom>
              <a:avLst/>
              <a:gdLst>
                <a:gd name="connsiteX0" fmla="*/ 0 w 8900148"/>
                <a:gd name="connsiteY0" fmla="*/ 0 h 4378312"/>
                <a:gd name="connsiteX1" fmla="*/ 0 w 8900148"/>
                <a:gd name="connsiteY1" fmla="*/ 4378313 h 4378312"/>
                <a:gd name="connsiteX2" fmla="*/ 7306510 w 8900148"/>
                <a:gd name="connsiteY2" fmla="*/ 4378313 h 4378312"/>
                <a:gd name="connsiteX3" fmla="*/ 8900149 w 8900148"/>
                <a:gd name="connsiteY3" fmla="*/ 0 h 4378312"/>
                <a:gd name="connsiteX4" fmla="*/ 0 w 8900148"/>
                <a:gd name="connsiteY4" fmla="*/ 0 h 437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0148" h="4378312">
                  <a:moveTo>
                    <a:pt x="0" y="0"/>
                  </a:moveTo>
                  <a:lnTo>
                    <a:pt x="0" y="4378313"/>
                  </a:lnTo>
                  <a:lnTo>
                    <a:pt x="7306510" y="4378313"/>
                  </a:lnTo>
                  <a:lnTo>
                    <a:pt x="8900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B93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F3D9652C-3B6E-4EF3-88D5-C1F96FDC61FC}"/>
                </a:ext>
              </a:extLst>
            </p:cNvPr>
            <p:cNvSpPr/>
            <p:nvPr/>
          </p:nvSpPr>
          <p:spPr>
            <a:xfrm>
              <a:off x="7558476" y="1293878"/>
              <a:ext cx="4637011" cy="4378439"/>
            </a:xfrm>
            <a:custGeom>
              <a:avLst/>
              <a:gdLst>
                <a:gd name="connsiteX0" fmla="*/ 4637012 w 4637011"/>
                <a:gd name="connsiteY0" fmla="*/ 0 h 4378439"/>
                <a:gd name="connsiteX1" fmla="*/ 1593640 w 4637011"/>
                <a:gd name="connsiteY1" fmla="*/ 0 h 4378439"/>
                <a:gd name="connsiteX2" fmla="*/ 0 w 4637011"/>
                <a:gd name="connsiteY2" fmla="*/ 4378440 h 4378439"/>
                <a:gd name="connsiteX3" fmla="*/ 4635868 w 4637011"/>
                <a:gd name="connsiteY3" fmla="*/ 4378440 h 4378439"/>
                <a:gd name="connsiteX4" fmla="*/ 4637012 w 4637011"/>
                <a:gd name="connsiteY4" fmla="*/ 4375388 h 4378439"/>
                <a:gd name="connsiteX5" fmla="*/ 4637012 w 4637011"/>
                <a:gd name="connsiteY5" fmla="*/ 0 h 43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7011" h="4378439">
                  <a:moveTo>
                    <a:pt x="4637012" y="0"/>
                  </a:moveTo>
                  <a:lnTo>
                    <a:pt x="1593640" y="0"/>
                  </a:lnTo>
                  <a:lnTo>
                    <a:pt x="0" y="4378440"/>
                  </a:lnTo>
                  <a:lnTo>
                    <a:pt x="4635868" y="4378440"/>
                  </a:lnTo>
                  <a:lnTo>
                    <a:pt x="4637012" y="4375388"/>
                  </a:lnTo>
                  <a:lnTo>
                    <a:pt x="4637012" y="0"/>
                  </a:lnTo>
                  <a:close/>
                </a:path>
              </a:pathLst>
            </a:custGeom>
            <a:solidFill>
              <a:srgbClr val="A78EC2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5656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80FFC-C54D-442F-AB61-6887B4C7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5920-C6D7-4D61-AB99-D69AA5A4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13C9-41C0-4118-88C9-422A5DE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0F3E-A0D3-4B87-BAD7-6585D3F358AD}" type="datetime4">
              <a:rPr lang="de-DE" smtClean="0"/>
              <a:t>25. März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284C-D04C-476B-8F04-2A7AF1C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60C3-89CB-46E0-AF81-A3E502C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B54B792C-CDB3-4613-BDDA-AC44C09F36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0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rgbClr val="A78E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1271F-5276-4A85-9285-36954394676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1384" y="658800"/>
            <a:ext cx="4104000" cy="5760000"/>
          </a:xfrm>
        </p:spPr>
        <p:txBody>
          <a:bodyPr/>
          <a:lstStyle>
            <a:lvl1pPr marL="0" indent="0">
              <a:lnSpc>
                <a:spcPct val="88000"/>
              </a:lnSpc>
              <a:buNone/>
              <a:defRPr sz="48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B8529-73FE-43C7-8F21-9054FE81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872" y="0"/>
            <a:ext cx="9826128" cy="6858000"/>
          </a:xfrm>
          <a:custGeom>
            <a:avLst/>
            <a:gdLst>
              <a:gd name="connsiteX0" fmla="*/ 0 w 9840416"/>
              <a:gd name="connsiteY0" fmla="*/ 0 h 6858000"/>
              <a:gd name="connsiteX1" fmla="*/ 9840416 w 9840416"/>
              <a:gd name="connsiteY1" fmla="*/ 0 h 6858000"/>
              <a:gd name="connsiteX2" fmla="*/ 9840416 w 9840416"/>
              <a:gd name="connsiteY2" fmla="*/ 6858000 h 6858000"/>
              <a:gd name="connsiteX3" fmla="*/ 0 w 9840416"/>
              <a:gd name="connsiteY3" fmla="*/ 6858000 h 6858000"/>
              <a:gd name="connsiteX4" fmla="*/ 0 w 9840416"/>
              <a:gd name="connsiteY4" fmla="*/ 0 h 6858000"/>
              <a:gd name="connsiteX0" fmla="*/ 2688431 w 9840416"/>
              <a:gd name="connsiteY0" fmla="*/ 0 h 6858000"/>
              <a:gd name="connsiteX1" fmla="*/ 9840416 w 9840416"/>
              <a:gd name="connsiteY1" fmla="*/ 0 h 6858000"/>
              <a:gd name="connsiteX2" fmla="*/ 9840416 w 9840416"/>
              <a:gd name="connsiteY2" fmla="*/ 6858000 h 6858000"/>
              <a:gd name="connsiteX3" fmla="*/ 0 w 9840416"/>
              <a:gd name="connsiteY3" fmla="*/ 6858000 h 6858000"/>
              <a:gd name="connsiteX4" fmla="*/ 2688431 w 9840416"/>
              <a:gd name="connsiteY4" fmla="*/ 0 h 6858000"/>
              <a:gd name="connsiteX0" fmla="*/ 2674143 w 9826128"/>
              <a:gd name="connsiteY0" fmla="*/ 0 h 6858000"/>
              <a:gd name="connsiteX1" fmla="*/ 9826128 w 9826128"/>
              <a:gd name="connsiteY1" fmla="*/ 0 h 6858000"/>
              <a:gd name="connsiteX2" fmla="*/ 9826128 w 9826128"/>
              <a:gd name="connsiteY2" fmla="*/ 6858000 h 6858000"/>
              <a:gd name="connsiteX3" fmla="*/ 0 w 9826128"/>
              <a:gd name="connsiteY3" fmla="*/ 6858000 h 6858000"/>
              <a:gd name="connsiteX4" fmla="*/ 2674143 w 98261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6128" h="6858000">
                <a:moveTo>
                  <a:pt x="2674143" y="0"/>
                </a:moveTo>
                <a:lnTo>
                  <a:pt x="9826128" y="0"/>
                </a:lnTo>
                <a:lnTo>
                  <a:pt x="9826128" y="6858000"/>
                </a:lnTo>
                <a:lnTo>
                  <a:pt x="0" y="6858000"/>
                </a:lnTo>
                <a:lnTo>
                  <a:pt x="2674143" y="0"/>
                </a:lnTo>
                <a:close/>
              </a:path>
            </a:pathLst>
          </a:custGeom>
          <a:solidFill>
            <a:srgbClr val="5F5B93"/>
          </a:solidFill>
        </p:spPr>
        <p:txBody>
          <a:bodyPr lIns="1620000" bIns="115200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Layou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B8529-73FE-43C7-8F21-9054FE81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556792"/>
            <a:ext cx="5040000" cy="1728000"/>
          </a:xfrm>
          <a:noFill/>
        </p:spPr>
        <p:txBody>
          <a:bodyPr lIns="0" tIns="36000" bIns="0" anchor="t" anchorCtr="0">
            <a:noAutofit/>
          </a:bodyPr>
          <a:lstStyle>
            <a:lvl1pPr>
              <a:lnSpc>
                <a:spcPct val="10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Grafik 22">
            <a:extLst>
              <a:ext uri="{FF2B5EF4-FFF2-40B4-BE49-F238E27FC236}">
                <a16:creationId xmlns:a16="http://schemas.microsoft.com/office/drawing/2014/main" id="{FCA6D92E-30E9-42EB-80A4-748C23776EF8}"/>
              </a:ext>
            </a:extLst>
          </p:cNvPr>
          <p:cNvSpPr/>
          <p:nvPr/>
        </p:nvSpPr>
        <p:spPr>
          <a:xfrm>
            <a:off x="5917438" y="0"/>
            <a:ext cx="6276847" cy="6858000"/>
          </a:xfrm>
          <a:custGeom>
            <a:avLst/>
            <a:gdLst>
              <a:gd name="connsiteX0" fmla="*/ 6276848 w 6276847"/>
              <a:gd name="connsiteY0" fmla="*/ 0 h 6858000"/>
              <a:gd name="connsiteX1" fmla="*/ 2496058 w 6276847"/>
              <a:gd name="connsiteY1" fmla="*/ 0 h 6858000"/>
              <a:gd name="connsiteX2" fmla="*/ 0 w 6276847"/>
              <a:gd name="connsiteY2" fmla="*/ 6858000 h 6858000"/>
              <a:gd name="connsiteX3" fmla="*/ 6276086 w 6276847"/>
              <a:gd name="connsiteY3" fmla="*/ 6858000 h 6858000"/>
              <a:gd name="connsiteX4" fmla="*/ 6276848 w 6276847"/>
              <a:gd name="connsiteY4" fmla="*/ 6855841 h 6858000"/>
              <a:gd name="connsiteX5" fmla="*/ 6276848 w 627684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6847" h="6858000">
                <a:moveTo>
                  <a:pt x="6276848" y="0"/>
                </a:moveTo>
                <a:lnTo>
                  <a:pt x="2496058" y="0"/>
                </a:lnTo>
                <a:lnTo>
                  <a:pt x="0" y="6858000"/>
                </a:lnTo>
                <a:lnTo>
                  <a:pt x="6276086" y="6858000"/>
                </a:lnTo>
                <a:lnTo>
                  <a:pt x="6276848" y="6855841"/>
                </a:lnTo>
                <a:lnTo>
                  <a:pt x="6276848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CCBDE3-A89C-4F87-BA54-A803CF58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D3204-B3CD-4DC4-9A86-021666AC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701296"/>
            <a:ext cx="11088000" cy="4464000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BC9EF-308F-413B-81E6-364977B52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</p:spPr>
        <p:txBody>
          <a:bodyPr vert="horz" lIns="0" tIns="43200" rIns="0" bIns="0" rtlCol="0" anchor="t" anchorCtr="0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DE41-98B8-4E9E-9232-EB7CE09541AB}" type="datetime4">
              <a:rPr lang="de-DE" smtClean="0"/>
              <a:t>25. März 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E0AFB5-0220-4FCE-9BC1-51EDC3697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</p:spPr>
        <p:txBody>
          <a:bodyPr vert="horz" lIns="0" tIns="43200" rIns="14400" bIns="0" rtlCol="0" anchor="t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40230-7E52-434A-946B-79F9C8106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</p:spPr>
        <p:txBody>
          <a:bodyPr vert="horz" lIns="0" tIns="72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E1C8-C15B-4C47-AD9F-B8F50D12944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079685E-F268-43A6-900F-8FE9E297B57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5635" y="6277045"/>
            <a:ext cx="383407" cy="396000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3925A3B8-758F-47EE-A4DA-C38EC940F536}"/>
              </a:ext>
            </a:extLst>
          </p:cNvPr>
          <p:cNvSpPr/>
          <p:nvPr userDrawn="1"/>
        </p:nvSpPr>
        <p:spPr>
          <a:xfrm>
            <a:off x="883443" y="6267450"/>
            <a:ext cx="171451" cy="404813"/>
          </a:xfrm>
          <a:prstGeom prst="parallelogram">
            <a:avLst>
              <a:gd name="adj" fmla="val 8633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D7EEEBB-790C-284C-BDFA-C417AFA7F8A4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6278400"/>
            <a:ext cx="404396" cy="396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4521501-2635-4A48-B3B6-2C3A3308BCE0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6278400"/>
            <a:ext cx="22528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71" r:id="rId4"/>
    <p:sldLayoutId id="2147483670" r:id="rId5"/>
    <p:sldLayoutId id="2147483672" r:id="rId6"/>
    <p:sldLayoutId id="2147483650" r:id="rId7"/>
    <p:sldLayoutId id="2147483651" r:id="rId8"/>
    <p:sldLayoutId id="2147483662" r:id="rId9"/>
    <p:sldLayoutId id="2147483667" r:id="rId10"/>
    <p:sldLayoutId id="2147483665" r:id="rId11"/>
    <p:sldLayoutId id="2147483652" r:id="rId12"/>
    <p:sldLayoutId id="2147483673" r:id="rId13"/>
    <p:sldLayoutId id="2147483680" r:id="rId14"/>
    <p:sldLayoutId id="2147483677" r:id="rId15"/>
    <p:sldLayoutId id="2147483674" r:id="rId16"/>
    <p:sldLayoutId id="2147483675" r:id="rId17"/>
    <p:sldLayoutId id="2147483676" r:id="rId18"/>
    <p:sldLayoutId id="2147483678" r:id="rId19"/>
    <p:sldLayoutId id="2147483679" r:id="rId20"/>
    <p:sldLayoutId id="2147483654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7000"/>
        </a:lnSpc>
        <a:spcBef>
          <a:spcPts val="14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accent5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7000"/>
        </a:lnSpc>
        <a:spcBef>
          <a:spcPts val="0"/>
        </a:spcBef>
        <a:spcAft>
          <a:spcPts val="0"/>
        </a:spcAft>
        <a:buClr>
          <a:schemeClr val="accent5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16000" algn="l" defTabSz="914400" rtl="0" eaLnBrk="1" latinLnBrk="0" hangingPunct="1">
        <a:lnSpc>
          <a:spcPct val="117000"/>
        </a:lnSpc>
        <a:spcBef>
          <a:spcPts val="0"/>
        </a:spcBef>
        <a:spcAft>
          <a:spcPts val="0"/>
        </a:spcAft>
        <a:buClr>
          <a:schemeClr val="accent5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80000" algn="l" defTabSz="914400" rtl="0" eaLnBrk="1" latinLnBrk="0" hangingPunct="1">
        <a:lnSpc>
          <a:spcPct val="117000"/>
        </a:lnSpc>
        <a:spcBef>
          <a:spcPts val="0"/>
        </a:spcBef>
        <a:spcAft>
          <a:spcPts val="0"/>
        </a:spcAft>
        <a:buClr>
          <a:schemeClr val="accent5"/>
        </a:buClr>
        <a:buFont typeface="Calibri" panose="020F050202020403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612000" indent="-180000" algn="l" defTabSz="914400" rtl="0" eaLnBrk="1" latinLnBrk="0" hangingPunct="1">
        <a:lnSpc>
          <a:spcPct val="117000"/>
        </a:lnSpc>
        <a:spcBef>
          <a:spcPts val="0"/>
        </a:spcBef>
        <a:spcAft>
          <a:spcPts val="0"/>
        </a:spcAft>
        <a:buClr>
          <a:schemeClr val="accent5"/>
        </a:buClr>
        <a:buFont typeface="Calibri" panose="020F050202020403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hyperlink" Target="https://ml.informatik.uni-freiburg.de/profile/purucker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sg.beel.org/people/tobias-vente/" TargetMode="External"/><Relationship Id="rId5" Type="http://schemas.openxmlformats.org/officeDocument/2006/relationships/hyperlink" Target="https://isg.beel.org/people/lukas-wegmeth/" TargetMode="External"/><Relationship Id="rId4" Type="http://schemas.openxmlformats.org/officeDocument/2006/relationships/hyperlink" Target="https://code.isg.beel.org/scoring-optimiz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E3CBC-EE82-4D94-8FE0-CE96AB0A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44" y="1988840"/>
            <a:ext cx="7272808" cy="1008112"/>
          </a:xfrm>
        </p:spPr>
        <p:txBody>
          <a:bodyPr>
            <a:noAutofit/>
          </a:bodyPr>
          <a:lstStyle/>
          <a:p>
            <a:r>
              <a:rPr lang="en-US" sz="3000" b="1"/>
              <a:t>Revealing the Hidden Impact of Top-N Metrics </a:t>
            </a:r>
            <a:br>
              <a:rPr lang="en-US" sz="3000" b="1"/>
            </a:br>
            <a:r>
              <a:rPr lang="en-US" sz="3000" b="1"/>
              <a:t>on Optimization in Recommender Systems</a:t>
            </a:r>
            <a:endParaRPr lang="en-US" sz="3000" b="1" u="sng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611D46-D829-6B0B-750E-1A89CDB0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44" y="3789462"/>
            <a:ext cx="5616624" cy="1655762"/>
          </a:xfrm>
        </p:spPr>
        <p:txBody>
          <a:bodyPr/>
          <a:lstStyle/>
          <a:p>
            <a:r>
              <a:rPr lang="de-DE" u="sng"/>
              <a:t>Lukas Wegmeth</a:t>
            </a:r>
            <a:r>
              <a:rPr lang="de-DE"/>
              <a:t> </a:t>
            </a:r>
          </a:p>
          <a:p>
            <a:r>
              <a:rPr lang="de-DE" b="0"/>
              <a:t>Tobias Vente </a:t>
            </a:r>
          </a:p>
          <a:p>
            <a:r>
              <a:rPr lang="de-DE" b="0"/>
              <a:t>Lennart Purucker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1A2E238-FFCD-48FA-8F3C-5D8EF6ECCEF9}"/>
              </a:ext>
            </a:extLst>
          </p:cNvPr>
          <p:cNvSpPr txBox="1">
            <a:spLocks/>
          </p:cNvSpPr>
          <p:nvPr/>
        </p:nvSpPr>
        <p:spPr>
          <a:xfrm>
            <a:off x="10008000" y="5805264"/>
            <a:ext cx="1944216" cy="28800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657280"/>
                </a:solidFill>
              </a:rPr>
              <a:t>www.isg.beel.org</a:t>
            </a:r>
            <a:endParaRPr lang="en-DE" sz="1800" b="1" dirty="0">
              <a:solidFill>
                <a:srgbClr val="657280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F6859F1-5C5F-A1ED-33F6-C37233A2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632"/>
            <a:ext cx="1440160" cy="144016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5C24B8D-663B-B79F-B0C6-A4BF618DC4FD}"/>
              </a:ext>
            </a:extLst>
          </p:cNvPr>
          <p:cNvSpPr txBox="1">
            <a:spLocks/>
          </p:cNvSpPr>
          <p:nvPr/>
        </p:nvSpPr>
        <p:spPr>
          <a:xfrm>
            <a:off x="191344" y="5733256"/>
            <a:ext cx="2376264" cy="28800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46th European Conference on Information Retrieval</a:t>
            </a:r>
            <a:endParaRPr lang="en-DE" sz="1200" dirty="0"/>
          </a:p>
        </p:txBody>
      </p:sp>
      <p:pic>
        <p:nvPicPr>
          <p:cNvPr id="8" name="Graphic 7" descr="Envelope outline">
            <a:extLst>
              <a:ext uri="{FF2B5EF4-FFF2-40B4-BE49-F238E27FC236}">
                <a16:creationId xmlns:a16="http://schemas.microsoft.com/office/drawing/2014/main" id="{CF6B9771-CBD9-3685-CAAF-4B9715EE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5136" y="5714653"/>
            <a:ext cx="288000" cy="288000"/>
          </a:xfrm>
          <a:prstGeom prst="rect">
            <a:avLst/>
          </a:prstGeom>
        </p:spPr>
      </p:pic>
      <p:sp>
        <p:nvSpPr>
          <p:cNvPr id="12" name="Subtitle 5">
            <a:extLst>
              <a:ext uri="{FF2B5EF4-FFF2-40B4-BE49-F238E27FC236}">
                <a16:creationId xmlns:a16="http://schemas.microsoft.com/office/drawing/2014/main" id="{12F5EC0F-A186-CC4F-EFE5-C021C0FEC457}"/>
              </a:ext>
            </a:extLst>
          </p:cNvPr>
          <p:cNvSpPr txBox="1">
            <a:spLocks/>
          </p:cNvSpPr>
          <p:nvPr/>
        </p:nvSpPr>
        <p:spPr>
          <a:xfrm>
            <a:off x="3501950" y="5714653"/>
            <a:ext cx="5616624" cy="283216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7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0"/>
              <a:t>Lukas.Wegmeth@uni-siegen.de</a:t>
            </a:r>
          </a:p>
          <a:p>
            <a:endParaRPr lang="de-DE" sz="1200" b="0"/>
          </a:p>
          <a:p>
            <a:endParaRPr lang="en-DE" sz="1200" b="0" dirty="0"/>
          </a:p>
        </p:txBody>
      </p:sp>
      <p:pic>
        <p:nvPicPr>
          <p:cNvPr id="14" name="Picture 13" descr="A white x on a black background&#10;&#10;Description automatically generated">
            <a:extLst>
              <a:ext uri="{FF2B5EF4-FFF2-40B4-BE49-F238E27FC236}">
                <a16:creationId xmlns:a16="http://schemas.microsoft.com/office/drawing/2014/main" id="{238765B1-A767-51EB-0B5F-ECAE0F3F9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14" y="5997337"/>
            <a:ext cx="187709" cy="191854"/>
          </a:xfrm>
          <a:prstGeom prst="rect">
            <a:avLst/>
          </a:prstGeom>
        </p:spPr>
      </p:pic>
      <p:sp>
        <p:nvSpPr>
          <p:cNvPr id="15" name="Subtitle 5">
            <a:extLst>
              <a:ext uri="{FF2B5EF4-FFF2-40B4-BE49-F238E27FC236}">
                <a16:creationId xmlns:a16="http://schemas.microsoft.com/office/drawing/2014/main" id="{B84ABBAC-AE92-8DD1-36A1-77AC282B3689}"/>
              </a:ext>
            </a:extLst>
          </p:cNvPr>
          <p:cNvSpPr txBox="1">
            <a:spLocks/>
          </p:cNvSpPr>
          <p:nvPr/>
        </p:nvSpPr>
        <p:spPr>
          <a:xfrm>
            <a:off x="3504061" y="5949280"/>
            <a:ext cx="5616624" cy="283216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7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0"/>
              <a:t>@LWegmeth</a:t>
            </a:r>
            <a:endParaRPr lang="en-DE" sz="1200" b="0" dirty="0"/>
          </a:p>
        </p:txBody>
      </p:sp>
    </p:spTree>
    <p:extLst>
      <p:ext uri="{BB962C8B-B14F-4D97-AF65-F5344CB8AC3E}">
        <p14:creationId xmlns:p14="http://schemas.microsoft.com/office/powerpoint/2010/main" val="43280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D96FA189-889F-4E1F-BBA3-0382D702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32656"/>
            <a:ext cx="11088000" cy="864000"/>
          </a:xfrm>
        </p:spPr>
        <p:txBody>
          <a:bodyPr/>
          <a:lstStyle/>
          <a:p>
            <a:r>
              <a:rPr lang="de-DE"/>
              <a:t>Conclusion</a:t>
            </a:r>
            <a:endParaRPr lang="de-DE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1CDAECC-FAB0-9A79-5A0A-73A41945D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052736"/>
            <a:ext cx="11088000" cy="4824040"/>
          </a:xfrm>
        </p:spPr>
        <p:txBody>
          <a:bodyPr/>
          <a:lstStyle/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76B58-F590-998E-EC0E-C0726234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10</a:t>
            </a:fld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84D7D1-BA32-25A9-DCCB-FC22C4C321BA}"/>
              </a:ext>
            </a:extLst>
          </p:cNvPr>
          <p:cNvSpPr/>
          <p:nvPr/>
        </p:nvSpPr>
        <p:spPr>
          <a:xfrm>
            <a:off x="2495599" y="1193686"/>
            <a:ext cx="6768752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/>
              <a:t>We cleared any doubts of the hidden impact of top-n metrics on optimization as a confounding factor for the evaluation and reproducibility of traditional collaborative filtering algorithms.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82CC8E-6444-5D8C-771C-EF12E01AFC05}"/>
              </a:ext>
            </a:extLst>
          </p:cNvPr>
          <p:cNvSpPr/>
          <p:nvPr/>
        </p:nvSpPr>
        <p:spPr>
          <a:xfrm>
            <a:off x="3791744" y="3140968"/>
            <a:ext cx="5112568" cy="19442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ym typeface="Wingdings" panose="05000000000000000000" pitchFamily="2" charset="2"/>
              </a:rPr>
              <a:t>We found no evidence indicating a practical benefit in optimizing with selection strategies other than the top-n!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D8238-F89D-B45D-922D-961A5A439887}"/>
              </a:ext>
            </a:extLst>
          </p:cNvPr>
          <p:cNvSpPr/>
          <p:nvPr/>
        </p:nvSpPr>
        <p:spPr>
          <a:xfrm>
            <a:off x="2783632" y="3420180"/>
            <a:ext cx="864096" cy="12961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/>
              <a:t>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0090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D96FA189-889F-4E1F-BBA3-0382D702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1CDAECC-FAB0-9A79-5A0A-73A41945DA89}"/>
              </a:ext>
            </a:extLst>
          </p:cNvPr>
          <p:cNvSpPr>
            <a:spLocks/>
          </p:cNvSpPr>
          <p:nvPr/>
        </p:nvSpPr>
        <p:spPr>
          <a:xfrm>
            <a:off x="5207640" y="2116839"/>
            <a:ext cx="6206409" cy="2498684"/>
          </a:xfrm>
          <a:prstGeom prst="rect">
            <a:avLst/>
          </a:prstGeom>
        </p:spPr>
        <p:txBody>
          <a:bodyPr/>
          <a:lstStyle/>
          <a:p>
            <a:pPr marL="188595" indent="-188595" defTabSz="50292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99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5E6047-5DDA-F9D3-5AF9-006A1230C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3992" y="1484784"/>
            <a:ext cx="3888432" cy="38884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6734EF-9C81-A858-649F-50ED36F2AB08}"/>
              </a:ext>
            </a:extLst>
          </p:cNvPr>
          <p:cNvSpPr txBox="1">
            <a:spLocks/>
          </p:cNvSpPr>
          <p:nvPr/>
        </p:nvSpPr>
        <p:spPr>
          <a:xfrm>
            <a:off x="5207640" y="1280418"/>
            <a:ext cx="5405986" cy="492398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7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16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1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>
              <a:spcAft>
                <a:spcPts val="600"/>
              </a:spcAft>
            </a:pPr>
            <a:r>
              <a:rPr lang="en-US" sz="2400">
                <a:hlinkClick r:id="rId4"/>
              </a:rPr>
              <a:t>https://code.isg.beel.org/scoring-optimizer</a:t>
            </a:r>
            <a:endParaRPr lang="en-US" sz="44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FD6B7-B068-87C8-5738-B54743CD23F4}"/>
              </a:ext>
            </a:extLst>
          </p:cNvPr>
          <p:cNvSpPr txBox="1">
            <a:spLocks/>
          </p:cNvSpPr>
          <p:nvPr/>
        </p:nvSpPr>
        <p:spPr>
          <a:xfrm>
            <a:off x="3359696" y="5301208"/>
            <a:ext cx="8280920" cy="1647178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7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16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1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02920">
              <a:spcAft>
                <a:spcPts val="600"/>
              </a:spcAft>
            </a:pPr>
            <a:r>
              <a:rPr lang="en-GB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https://isg.beel.org/people/lukas-wegmeth/</a:t>
            </a:r>
            <a:endParaRPr lang="en-GB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502920">
              <a:spcAft>
                <a:spcPts val="600"/>
              </a:spcAft>
            </a:pPr>
            <a:r>
              <a:rPr lang="en-GB" sz="2400">
                <a:hlinkClick r:id="rId6"/>
              </a:rPr>
              <a:t>https://isg.beel.org/people/tobias-vente/</a:t>
            </a:r>
            <a:endParaRPr lang="en-GB" sz="2400"/>
          </a:p>
          <a:p>
            <a:pPr algn="ctr" defTabSz="502920">
              <a:spcAft>
                <a:spcPts val="600"/>
              </a:spcAft>
            </a:pPr>
            <a:r>
              <a:rPr lang="en-GB" sz="2400">
                <a:hlinkClick r:id="rId7"/>
              </a:rPr>
              <a:t>https://ml.informatik.uni-freiburg.de/profile/purucker/</a:t>
            </a:r>
            <a:endParaRPr lang="en-GB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F8F0-A62E-3326-C8FD-6DF28021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389" y="135010"/>
            <a:ext cx="6912768" cy="1133750"/>
          </a:xfrm>
        </p:spPr>
        <p:txBody>
          <a:bodyPr/>
          <a:lstStyle/>
          <a:p>
            <a:pPr algn="ctr"/>
            <a:r>
              <a:rPr lang="en-US" sz="2800" b="1"/>
              <a:t>Revealing the Hidden Impact of Top-N Metrics </a:t>
            </a:r>
          </a:p>
          <a:p>
            <a:pPr algn="ctr"/>
            <a:r>
              <a:rPr lang="en-US" sz="2800" b="1"/>
              <a:t>on Optimization in Recommender Systems</a:t>
            </a:r>
          </a:p>
          <a:p>
            <a:pPr algn="ctr"/>
            <a:endParaRPr lang="en-US" b="1" u="s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FB5FD-26F4-C1C6-611F-824A14BA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0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4FC9C7-2778-D193-78DC-55F26F31D787}"/>
              </a:ext>
            </a:extLst>
          </p:cNvPr>
          <p:cNvSpPr/>
          <p:nvPr/>
        </p:nvSpPr>
        <p:spPr>
          <a:xfrm>
            <a:off x="1127448" y="1484784"/>
            <a:ext cx="7344816" cy="36724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Hyperparameter Optimization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D96FA189-889F-4E1F-BBA3-0382D702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32656"/>
            <a:ext cx="11088000" cy="864000"/>
          </a:xfrm>
        </p:spPr>
        <p:txBody>
          <a:bodyPr/>
          <a:lstStyle/>
          <a:p>
            <a:r>
              <a:rPr lang="de-DE"/>
              <a:t>Problem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1766EC-0B33-BD59-0B29-E2BF496B3889}"/>
              </a:ext>
            </a:extLst>
          </p:cNvPr>
          <p:cNvSpPr/>
          <p:nvPr/>
        </p:nvSpPr>
        <p:spPr>
          <a:xfrm>
            <a:off x="9192344" y="2744924"/>
            <a:ext cx="1944216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Optimized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A1E4E8-DFE8-8B4C-9F9E-F71FFF2F65F6}"/>
              </a:ext>
            </a:extLst>
          </p:cNvPr>
          <p:cNvSpPr/>
          <p:nvPr/>
        </p:nvSpPr>
        <p:spPr>
          <a:xfrm>
            <a:off x="1271464" y="2996952"/>
            <a:ext cx="3312368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 Training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039964-DCB5-313C-6469-3FBA0F48F082}"/>
              </a:ext>
            </a:extLst>
          </p:cNvPr>
          <p:cNvSpPr/>
          <p:nvPr/>
        </p:nvSpPr>
        <p:spPr>
          <a:xfrm>
            <a:off x="1343472" y="3501008"/>
            <a:ext cx="1492890" cy="689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Similarity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E87AC-5B1D-57BE-E277-E57981F2A56D}"/>
              </a:ext>
            </a:extLst>
          </p:cNvPr>
          <p:cNvSpPr/>
          <p:nvPr/>
        </p:nvSpPr>
        <p:spPr>
          <a:xfrm>
            <a:off x="2992569" y="3501008"/>
            <a:ext cx="1492890" cy="689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 Loss Cross Entropy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BADDCF8-B929-BD2B-2FFD-A6CF707F03B9}"/>
              </a:ext>
            </a:extLst>
          </p:cNvPr>
          <p:cNvCxnSpPr>
            <a:cxnSpLocks/>
            <a:stCxn id="29" idx="0"/>
            <a:endCxn id="11" idx="0"/>
          </p:cNvCxnSpPr>
          <p:nvPr/>
        </p:nvCxnSpPr>
        <p:spPr>
          <a:xfrm rot="16200000" flipV="1">
            <a:off x="4799856" y="1124744"/>
            <a:ext cx="12700" cy="3744416"/>
          </a:xfrm>
          <a:prstGeom prst="bentConnector3">
            <a:avLst>
              <a:gd name="adj1" fmla="val 550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DA7AE-8DEE-EAC1-4DBA-6C304AA49E91}"/>
              </a:ext>
            </a:extLst>
          </p:cNvPr>
          <p:cNvSpPr/>
          <p:nvPr/>
        </p:nvSpPr>
        <p:spPr>
          <a:xfrm>
            <a:off x="3945866" y="1960108"/>
            <a:ext cx="1707980" cy="689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Grid Search</a:t>
            </a:r>
          </a:p>
          <a:p>
            <a:pPr algn="ctr"/>
            <a:r>
              <a:rPr lang="en-US"/>
              <a:t>Random Search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1475D-872D-33D0-EE5D-184F7A1ADF7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4583832" y="378904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B1F5C2B-683F-A3DE-34E0-583CC85DB83D}"/>
              </a:ext>
            </a:extLst>
          </p:cNvPr>
          <p:cNvSpPr/>
          <p:nvPr/>
        </p:nvSpPr>
        <p:spPr>
          <a:xfrm>
            <a:off x="5015880" y="2996952"/>
            <a:ext cx="3312368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Evaluation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9CEC1A-2DF3-9846-4213-D9449D00D3BA}"/>
              </a:ext>
            </a:extLst>
          </p:cNvPr>
          <p:cNvSpPr/>
          <p:nvPr/>
        </p:nvSpPr>
        <p:spPr>
          <a:xfrm>
            <a:off x="5087888" y="3501008"/>
            <a:ext cx="1492890" cy="689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</a:t>
            </a:r>
          </a:p>
          <a:p>
            <a:pPr algn="ctr"/>
            <a:r>
              <a:rPr lang="en-US" b="1" u="sng">
                <a:solidFill>
                  <a:schemeClr val="tx2"/>
                </a:solidFill>
              </a:rPr>
              <a:t>@ TOP-N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24480A-1B09-9C2B-6F87-4CE75C7A4DDB}"/>
              </a:ext>
            </a:extLst>
          </p:cNvPr>
          <p:cNvSpPr/>
          <p:nvPr/>
        </p:nvSpPr>
        <p:spPr>
          <a:xfrm>
            <a:off x="6736985" y="3501008"/>
            <a:ext cx="1492890" cy="689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Ranking</a:t>
            </a:r>
          </a:p>
          <a:p>
            <a:pPr algn="ctr"/>
            <a:r>
              <a:rPr lang="en-US" b="1" u="sng">
                <a:solidFill>
                  <a:schemeClr val="tx2"/>
                </a:solidFill>
              </a:rPr>
              <a:t>@ TOP-N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08C8BD-1C82-80CE-FE09-4AE920ABDFF7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8472264" y="3320988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491361A-4C76-3A80-15F0-02190CE24E51}"/>
              </a:ext>
            </a:extLst>
          </p:cNvPr>
          <p:cNvCxnSpPr>
            <a:cxnSpLocks/>
            <a:stCxn id="12" idx="2"/>
            <a:endCxn id="30" idx="2"/>
          </p:cNvCxnSpPr>
          <p:nvPr/>
        </p:nvCxnSpPr>
        <p:spPr>
          <a:xfrm rot="16200000" flipH="1">
            <a:off x="3962125" y="2317913"/>
            <a:ext cx="12700" cy="3744416"/>
          </a:xfrm>
          <a:prstGeom prst="bentConnector3">
            <a:avLst>
              <a:gd name="adj1" fmla="val 4012992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EDF8944-A6C0-1F2F-2C42-C06B00B0A12C}"/>
              </a:ext>
            </a:extLst>
          </p:cNvPr>
          <p:cNvCxnSpPr>
            <a:cxnSpLocks/>
            <a:stCxn id="13" idx="2"/>
            <a:endCxn id="31" idx="2"/>
          </p:cNvCxnSpPr>
          <p:nvPr/>
        </p:nvCxnSpPr>
        <p:spPr>
          <a:xfrm rot="16200000" flipH="1">
            <a:off x="5611222" y="2317913"/>
            <a:ext cx="12700" cy="3744416"/>
          </a:xfrm>
          <a:prstGeom prst="bentConnector3">
            <a:avLst>
              <a:gd name="adj1" fmla="val 4012992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BB97DB3-3B34-4B6F-4D78-08E20F090DDC}"/>
              </a:ext>
            </a:extLst>
          </p:cNvPr>
          <p:cNvSpPr/>
          <p:nvPr/>
        </p:nvSpPr>
        <p:spPr>
          <a:xfrm>
            <a:off x="4151784" y="4737452"/>
            <a:ext cx="1584176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Discrepancy!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434783-3FA2-4EB0-23A2-1447424FD174}"/>
              </a:ext>
            </a:extLst>
          </p:cNvPr>
          <p:cNvCxnSpPr>
            <a:cxnSpLocks/>
            <a:stCxn id="30" idx="0"/>
            <a:endCxn id="7" idx="0"/>
          </p:cNvCxnSpPr>
          <p:nvPr/>
        </p:nvCxnSpPr>
        <p:spPr>
          <a:xfrm rot="5400000" flipH="1" flipV="1">
            <a:off x="7621350" y="957907"/>
            <a:ext cx="756084" cy="4330119"/>
          </a:xfrm>
          <a:prstGeom prst="bentConnector3">
            <a:avLst>
              <a:gd name="adj1" fmla="val 13023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F40035E-EB56-0697-D616-8FF1E26FA7F5}"/>
              </a:ext>
            </a:extLst>
          </p:cNvPr>
          <p:cNvCxnSpPr>
            <a:cxnSpLocks/>
            <a:stCxn id="31" idx="0"/>
            <a:endCxn id="7" idx="0"/>
          </p:cNvCxnSpPr>
          <p:nvPr/>
        </p:nvCxnSpPr>
        <p:spPr>
          <a:xfrm rot="5400000" flipH="1" flipV="1">
            <a:off x="8445899" y="1782455"/>
            <a:ext cx="756084" cy="2681022"/>
          </a:xfrm>
          <a:prstGeom prst="bentConnector3">
            <a:avLst>
              <a:gd name="adj1" fmla="val 13023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D190F5B-AE82-F1EB-BEEC-BDE6E6403A78}"/>
              </a:ext>
            </a:extLst>
          </p:cNvPr>
          <p:cNvSpPr/>
          <p:nvPr/>
        </p:nvSpPr>
        <p:spPr>
          <a:xfrm>
            <a:off x="6816080" y="2252255"/>
            <a:ext cx="1584176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Discrepancy?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D08408-BF9F-FA7C-58E5-BCA2CDE8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62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11" grpId="0" animBg="1"/>
      <p:bldP spid="12" grpId="0" animBg="1"/>
      <p:bldP spid="13" grpId="0" animBg="1"/>
      <p:bldP spid="24" grpId="0" animBg="1"/>
      <p:bldP spid="29" grpId="0" animBg="1"/>
      <p:bldP spid="30" grpId="0" animBg="1"/>
      <p:bldP spid="31" grpId="0" animBg="1"/>
      <p:bldP spid="60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4C3D73-F2C2-E967-A3FD-569AEDED1CB9}"/>
                  </a:ext>
                </a:extLst>
              </p:cNvPr>
              <p:cNvSpPr/>
              <p:nvPr/>
            </p:nvSpPr>
            <p:spPr>
              <a:xfrm>
                <a:off x="8616280" y="3429578"/>
                <a:ext cx="521984" cy="2161398"/>
              </a:xfrm>
              <a:prstGeom prst="rect">
                <a:avLst/>
              </a:prstGeom>
              <a:solidFill>
                <a:schemeClr val="accent2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4C3D73-F2C2-E967-A3FD-569AEDED1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3429578"/>
                <a:ext cx="521984" cy="2161398"/>
              </a:xfrm>
              <a:prstGeom prst="rect">
                <a:avLst/>
              </a:prstGeom>
              <a:blipFill>
                <a:blip r:embed="rId3"/>
                <a:stretch>
                  <a:fillRect l="-3409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46A30C-4805-D1F5-733C-BE926B245E67}"/>
                  </a:ext>
                </a:extLst>
              </p:cNvPr>
              <p:cNvSpPr/>
              <p:nvPr/>
            </p:nvSpPr>
            <p:spPr>
              <a:xfrm>
                <a:off x="3431704" y="3430446"/>
                <a:ext cx="522560" cy="1800779"/>
              </a:xfrm>
              <a:prstGeom prst="rect">
                <a:avLst/>
              </a:prstGeom>
              <a:solidFill>
                <a:schemeClr val="accent2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46A30C-4805-D1F5-733C-BE926B245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3430446"/>
                <a:ext cx="522560" cy="1800779"/>
              </a:xfrm>
              <a:prstGeom prst="rect">
                <a:avLst/>
              </a:prstGeom>
              <a:blipFill>
                <a:blip r:embed="rId4"/>
                <a:stretch>
                  <a:fillRect l="-3409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el 16">
            <a:extLst>
              <a:ext uri="{FF2B5EF4-FFF2-40B4-BE49-F238E27FC236}">
                <a16:creationId xmlns:a16="http://schemas.microsoft.com/office/drawing/2014/main" id="{D96FA189-889F-4E1F-BBA3-0382D702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32656"/>
            <a:ext cx="11088000" cy="864000"/>
          </a:xfrm>
          <a:ln w="9525">
            <a:noFill/>
          </a:ln>
        </p:spPr>
        <p:txBody>
          <a:bodyPr/>
          <a:lstStyle/>
          <a:p>
            <a:r>
              <a:rPr lang="de-DE"/>
              <a:t>Selection Strategies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5365FCA-B2F7-3592-5A16-114123976BE5}"/>
                  </a:ext>
                </a:extLst>
              </p:cNvPr>
              <p:cNvSpPr/>
              <p:nvPr/>
            </p:nvSpPr>
            <p:spPr>
              <a:xfrm>
                <a:off x="2711624" y="5230936"/>
                <a:ext cx="720080" cy="360040"/>
              </a:xfrm>
              <a:prstGeom prst="rect">
                <a:avLst/>
              </a:prstGeom>
              <a:solidFill>
                <a:schemeClr val="accent4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5365FCA-B2F7-3592-5A16-11412397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5230936"/>
                <a:ext cx="720080" cy="360040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D86325-FF95-051E-8C51-62B7479DCE47}"/>
                  </a:ext>
                </a:extLst>
              </p:cNvPr>
              <p:cNvSpPr/>
              <p:nvPr/>
            </p:nvSpPr>
            <p:spPr>
              <a:xfrm>
                <a:off x="2711624" y="3430736"/>
                <a:ext cx="720080" cy="360040"/>
              </a:xfrm>
              <a:prstGeom prst="rect">
                <a:avLst/>
              </a:prstGeom>
              <a:solidFill>
                <a:srgbClr val="00B05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D86325-FF95-051E-8C51-62B7479DC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430736"/>
                <a:ext cx="720080" cy="360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4981F9-A310-A145-BD68-CA9C37A2746D}"/>
                  </a:ext>
                </a:extLst>
              </p:cNvPr>
              <p:cNvSpPr/>
              <p:nvPr/>
            </p:nvSpPr>
            <p:spPr>
              <a:xfrm>
                <a:off x="2711624" y="3790776"/>
                <a:ext cx="720080" cy="360040"/>
              </a:xfrm>
              <a:prstGeom prst="rect">
                <a:avLst/>
              </a:prstGeom>
              <a:solidFill>
                <a:srgbClr val="00B05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4981F9-A310-A145-BD68-CA9C37A27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790776"/>
                <a:ext cx="720080" cy="3600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588B8F-297D-5AEF-25DE-C3428F080A6F}"/>
                  </a:ext>
                </a:extLst>
              </p:cNvPr>
              <p:cNvSpPr/>
              <p:nvPr/>
            </p:nvSpPr>
            <p:spPr>
              <a:xfrm>
                <a:off x="2711624" y="4150816"/>
                <a:ext cx="720080" cy="360040"/>
              </a:xfrm>
              <a:prstGeom prst="rect">
                <a:avLst/>
              </a:prstGeom>
              <a:solidFill>
                <a:srgbClr val="00B05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588B8F-297D-5AEF-25DE-C3428F080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4150816"/>
                <a:ext cx="720080" cy="3600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64DCDA7-B61E-F8FB-F307-261CD18129E7}"/>
                  </a:ext>
                </a:extLst>
              </p:cNvPr>
              <p:cNvSpPr/>
              <p:nvPr/>
            </p:nvSpPr>
            <p:spPr>
              <a:xfrm>
                <a:off x="2711624" y="4510856"/>
                <a:ext cx="720080" cy="360040"/>
              </a:xfrm>
              <a:prstGeom prst="rect">
                <a:avLst/>
              </a:prstGeom>
              <a:solidFill>
                <a:srgbClr val="00B05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64DCDA7-B61E-F8FB-F307-261CD1812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4510856"/>
                <a:ext cx="720080" cy="3600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A4372A-CCD6-C32C-EB00-F4497B16D0F4}"/>
                  </a:ext>
                </a:extLst>
              </p:cNvPr>
              <p:cNvSpPr/>
              <p:nvPr/>
            </p:nvSpPr>
            <p:spPr>
              <a:xfrm>
                <a:off x="2711624" y="4870896"/>
                <a:ext cx="720080" cy="360040"/>
              </a:xfrm>
              <a:prstGeom prst="rect">
                <a:avLst/>
              </a:prstGeom>
              <a:solidFill>
                <a:srgbClr val="00B05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A4372A-CCD6-C32C-EB00-F4497B16D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4870896"/>
                <a:ext cx="720080" cy="360040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111F535-E325-D8C6-A56E-AA412959840F}"/>
              </a:ext>
            </a:extLst>
          </p:cNvPr>
          <p:cNvSpPr/>
          <p:nvPr/>
        </p:nvSpPr>
        <p:spPr>
          <a:xfrm>
            <a:off x="2711624" y="5592133"/>
            <a:ext cx="720080" cy="360040"/>
          </a:xfrm>
          <a:prstGeom prst="rect">
            <a:avLst/>
          </a:prstGeom>
          <a:solidFill>
            <a:schemeClr val="accent4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0D84AD-42BA-CDD4-27B9-53870CE428DB}"/>
                  </a:ext>
                </a:extLst>
              </p:cNvPr>
              <p:cNvSpPr/>
              <p:nvPr/>
            </p:nvSpPr>
            <p:spPr>
              <a:xfrm>
                <a:off x="2711624" y="5952173"/>
                <a:ext cx="720080" cy="360040"/>
              </a:xfrm>
              <a:prstGeom prst="rect">
                <a:avLst/>
              </a:prstGeom>
              <a:solidFill>
                <a:schemeClr val="accent4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0D84AD-42BA-CDD4-27B9-53870CE42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5952173"/>
                <a:ext cx="720080" cy="360040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82249FA3-C09D-7DB3-4A30-C7E27A508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764704"/>
                <a:ext cx="3384376" cy="1220375"/>
              </a:xfrm>
              <a:ln w="9525">
                <a:noFill/>
              </a:ln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𝑅𝑎𝑛𝑘𝑒𝑑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𝑐𝑜𝑛𝑡𝑎𝑖𝑛𝑠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𝑈𝑠𝑒𝑟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𝑆𝑢𝑏𝑠𝑒𝑡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𝑐𝑜𝑛𝑡𝑎𝑖𝑛𝑠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𝑖𝑡𝑒𝑚𝑠</m:t>
                      </m:r>
                    </m:oMath>
                  </m:oMathPara>
                </a14:m>
                <a:endParaRPr lang="en-US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𝑠𝑒𝑙𝑒𝑐𝑡𝑒𝑑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𝑒𝑣𝑎𝑙𝑢𝑎𝑡𝑖𝑜𝑛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𝑟𝑎𝑛𝑘𝑖𝑛𝑔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𝑚𝑒𝑡𝑟𝑖𝑐𝑠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82249FA3-C09D-7DB3-4A30-C7E27A508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764704"/>
                <a:ext cx="3384376" cy="1220375"/>
              </a:xfrm>
              <a:blipFill>
                <a:blip r:embed="rId12"/>
                <a:stretch>
                  <a:fillRect l="-2518" r="-128957" b="-149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D8D6641-3DB1-4F27-201A-9BD7E0079B5F}"/>
                  </a:ext>
                </a:extLst>
              </p:cNvPr>
              <p:cNvSpPr/>
              <p:nvPr/>
            </p:nvSpPr>
            <p:spPr>
              <a:xfrm>
                <a:off x="2711624" y="3068960"/>
                <a:ext cx="720080" cy="360040"/>
              </a:xfrm>
              <a:prstGeom prst="rect">
                <a:avLst/>
              </a:prstGeom>
              <a:solidFill>
                <a:schemeClr val="accent4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D8D6641-3DB1-4F27-201A-9BD7E0079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068960"/>
                <a:ext cx="720080" cy="360040"/>
              </a:xfrm>
              <a:prstGeom prst="rect">
                <a:avLst/>
              </a:prstGeom>
              <a:blipFill>
                <a:blip r:embed="rId13"/>
                <a:stretch>
                  <a:fillRect b="-1613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3F7598E-E365-8781-BCCF-7C59C011659B}"/>
              </a:ext>
            </a:extLst>
          </p:cNvPr>
          <p:cNvSpPr txBox="1">
            <a:spLocks/>
          </p:cNvSpPr>
          <p:nvPr/>
        </p:nvSpPr>
        <p:spPr>
          <a:xfrm>
            <a:off x="746339" y="4150816"/>
            <a:ext cx="1893277" cy="754734"/>
          </a:xfrm>
          <a:prstGeom prst="rect">
            <a:avLst/>
          </a:prstGeom>
          <a:ln w="9525">
            <a:noFill/>
          </a:ln>
        </p:spPr>
        <p:txBody>
          <a:bodyPr vert="horz" lIns="0" tIns="1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7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16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1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/>
              <a:t>Top-n</a:t>
            </a:r>
            <a:r>
              <a:rPr lang="en-US"/>
              <a:t> </a:t>
            </a:r>
          </a:p>
          <a:p>
            <a:r>
              <a:rPr lang="en-US"/>
              <a:t>selection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71328F-1F91-2CEC-F22B-43DF32C0C3D4}"/>
                  </a:ext>
                </a:extLst>
              </p:cNvPr>
              <p:cNvSpPr/>
              <p:nvPr/>
            </p:nvSpPr>
            <p:spPr>
              <a:xfrm>
                <a:off x="7896200" y="5230936"/>
                <a:ext cx="720080" cy="360040"/>
              </a:xfrm>
              <a:prstGeom prst="rect">
                <a:avLst/>
              </a:prstGeom>
              <a:solidFill>
                <a:srgbClr val="00B05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71328F-1F91-2CEC-F22B-43DF32C0C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5230936"/>
                <a:ext cx="720080" cy="360040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AC0C97-8ACA-C0AF-8B61-C5EB23DE2154}"/>
                  </a:ext>
                </a:extLst>
              </p:cNvPr>
              <p:cNvSpPr/>
              <p:nvPr/>
            </p:nvSpPr>
            <p:spPr>
              <a:xfrm>
                <a:off x="7896200" y="3430736"/>
                <a:ext cx="720080" cy="360040"/>
              </a:xfrm>
              <a:prstGeom prst="rect">
                <a:avLst/>
              </a:prstGeom>
              <a:solidFill>
                <a:srgbClr val="00B05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AC0C97-8ACA-C0AF-8B61-C5EB23DE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3430736"/>
                <a:ext cx="720080" cy="3600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05D8AF-FF33-A5F7-3025-CD3AC0668549}"/>
                  </a:ext>
                </a:extLst>
              </p:cNvPr>
              <p:cNvSpPr/>
              <p:nvPr/>
            </p:nvSpPr>
            <p:spPr>
              <a:xfrm>
                <a:off x="7896200" y="3790776"/>
                <a:ext cx="720080" cy="360040"/>
              </a:xfrm>
              <a:prstGeom prst="rect">
                <a:avLst/>
              </a:prstGeom>
              <a:solidFill>
                <a:srgbClr val="00B05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05D8AF-FF33-A5F7-3025-CD3AC0668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3790776"/>
                <a:ext cx="720080" cy="3600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FD3CDE-7737-43A7-5336-0FC61F9F96E6}"/>
                  </a:ext>
                </a:extLst>
              </p:cNvPr>
              <p:cNvSpPr/>
              <p:nvPr/>
            </p:nvSpPr>
            <p:spPr>
              <a:xfrm>
                <a:off x="7896200" y="4150816"/>
                <a:ext cx="720080" cy="360040"/>
              </a:xfrm>
              <a:prstGeom prst="rect">
                <a:avLst/>
              </a:prstGeom>
              <a:solidFill>
                <a:srgbClr val="00B05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FD3CDE-7737-43A7-5336-0FC61F9F9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4150816"/>
                <a:ext cx="720080" cy="36004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A4E07C0-BA54-8670-A38F-5E3F1D19CCF4}"/>
                  </a:ext>
                </a:extLst>
              </p:cNvPr>
              <p:cNvSpPr/>
              <p:nvPr/>
            </p:nvSpPr>
            <p:spPr>
              <a:xfrm>
                <a:off x="7896200" y="4510856"/>
                <a:ext cx="720080" cy="360040"/>
              </a:xfrm>
              <a:prstGeom prst="rect">
                <a:avLst/>
              </a:prstGeom>
              <a:solidFill>
                <a:srgbClr val="00B05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A4E07C0-BA54-8670-A38F-5E3F1D19C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4510856"/>
                <a:ext cx="720080" cy="36004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1A95007-C3EF-2D8C-26DD-77A395B0506F}"/>
                  </a:ext>
                </a:extLst>
              </p:cNvPr>
              <p:cNvSpPr/>
              <p:nvPr/>
            </p:nvSpPr>
            <p:spPr>
              <a:xfrm>
                <a:off x="7896200" y="4870896"/>
                <a:ext cx="720080" cy="360040"/>
              </a:xfrm>
              <a:prstGeom prst="rect">
                <a:avLst/>
              </a:prstGeom>
              <a:solidFill>
                <a:schemeClr val="accent4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1A95007-C3EF-2D8C-26DD-77A395B05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4870896"/>
                <a:ext cx="720080" cy="360040"/>
              </a:xfrm>
              <a:prstGeom prst="rect">
                <a:avLst/>
              </a:prstGeom>
              <a:blipFill>
                <a:blip r:embed="rId19"/>
                <a:stretch>
                  <a:fillRect b="-1639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8437FC0A-FF8E-66C8-F58A-218D6D96FAAA}"/>
              </a:ext>
            </a:extLst>
          </p:cNvPr>
          <p:cNvSpPr/>
          <p:nvPr/>
        </p:nvSpPr>
        <p:spPr>
          <a:xfrm>
            <a:off x="7896200" y="5592133"/>
            <a:ext cx="720080" cy="360040"/>
          </a:xfrm>
          <a:prstGeom prst="rect">
            <a:avLst/>
          </a:prstGeom>
          <a:solidFill>
            <a:schemeClr val="accent4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25644C2-93D6-08DE-2E4A-09648A909249}"/>
                  </a:ext>
                </a:extLst>
              </p:cNvPr>
              <p:cNvSpPr/>
              <p:nvPr/>
            </p:nvSpPr>
            <p:spPr>
              <a:xfrm>
                <a:off x="7896200" y="5952173"/>
                <a:ext cx="720080" cy="360040"/>
              </a:xfrm>
              <a:prstGeom prst="rect">
                <a:avLst/>
              </a:prstGeom>
              <a:solidFill>
                <a:schemeClr val="accent4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25644C2-93D6-08DE-2E4A-09648A909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5952173"/>
                <a:ext cx="720080" cy="360040"/>
              </a:xfrm>
              <a:prstGeom prst="rect">
                <a:avLst/>
              </a:prstGeom>
              <a:blipFill>
                <a:blip r:embed="rId20"/>
                <a:stretch>
                  <a:fillRect b="-1147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C20E11E-C751-718E-0A64-1957CB1A2CF5}"/>
                  </a:ext>
                </a:extLst>
              </p:cNvPr>
              <p:cNvSpPr/>
              <p:nvPr/>
            </p:nvSpPr>
            <p:spPr>
              <a:xfrm>
                <a:off x="7896200" y="3068960"/>
                <a:ext cx="720080" cy="360040"/>
              </a:xfrm>
              <a:prstGeom prst="rect">
                <a:avLst/>
              </a:prstGeom>
              <a:solidFill>
                <a:schemeClr val="accent4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C20E11E-C751-718E-0A64-1957CB1A2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3068960"/>
                <a:ext cx="720080" cy="360040"/>
              </a:xfrm>
              <a:prstGeom prst="rect">
                <a:avLst/>
              </a:prstGeom>
              <a:blipFill>
                <a:blip r:embed="rId21"/>
                <a:stretch>
                  <a:fillRect b="-1613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5849777A-6334-22FC-D7D3-243C0E678E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7904" y="2204864"/>
                <a:ext cx="5536749" cy="790932"/>
              </a:xfrm>
              <a:prstGeom prst="rect">
                <a:avLst/>
              </a:prstGeom>
              <a:ln w="9525">
                <a:noFill/>
              </a:ln>
            </p:spPr>
            <p:txBody>
              <a:bodyPr vert="horz" lIns="0" tIns="1800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17000"/>
                  </a:lnSpc>
                  <a:spcBef>
                    <a:spcPts val="14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2000" b="1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2pPr>
                <a:lvl3pPr marL="252000" indent="-25200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Font typeface="+mj-lt"/>
                  <a:buAutoNum type="arabicPeriod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2000" indent="-21600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Font typeface="Calibri" panose="020F050202020403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32000" indent="-18000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Font typeface="Calibri" panose="020F050202020403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12000" indent="-18000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Font typeface="Calibri" panose="020F050202020403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Alternative selection to evaluate &lt;ranking-metric&gt;@5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 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5849777A-6334-22FC-D7D3-243C0E67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904" y="2204864"/>
                <a:ext cx="5536749" cy="790932"/>
              </a:xfrm>
              <a:prstGeom prst="rect">
                <a:avLst/>
              </a:prstGeom>
              <a:blipFill>
                <a:blip r:embed="rId22"/>
                <a:stretch>
                  <a:fillRect l="-2750" t="-3876" r="-275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row: Right 50">
            <a:extLst>
              <a:ext uri="{FF2B5EF4-FFF2-40B4-BE49-F238E27FC236}">
                <a16:creationId xmlns:a16="http://schemas.microsoft.com/office/drawing/2014/main" id="{4E0B1F4B-203E-57D2-C455-5F2A5BCEBA78}"/>
              </a:ext>
            </a:extLst>
          </p:cNvPr>
          <p:cNvSpPr/>
          <p:nvPr/>
        </p:nvSpPr>
        <p:spPr>
          <a:xfrm>
            <a:off x="1967113" y="4042419"/>
            <a:ext cx="557535" cy="552867"/>
          </a:xfrm>
          <a:prstGeom prst="rightArrow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4376909E-94A0-99BF-8FB5-CF162046E7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744" y="2204864"/>
                <a:ext cx="5355926" cy="754734"/>
              </a:xfrm>
              <a:prstGeom prst="rect">
                <a:avLst/>
              </a:prstGeom>
              <a:ln w="9525">
                <a:noFill/>
              </a:ln>
            </p:spPr>
            <p:txBody>
              <a:bodyPr vert="horz" lIns="0" tIns="1800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17000"/>
                  </a:lnSpc>
                  <a:spcBef>
                    <a:spcPts val="14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2000" b="1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2pPr>
                <a:lvl3pPr marL="252000" indent="-25200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Font typeface="+mj-lt"/>
                  <a:buAutoNum type="arabicPeriod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2000" indent="-21600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Font typeface="Calibri" panose="020F050202020403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32000" indent="-18000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Font typeface="Calibri" panose="020F050202020403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12000" indent="-18000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Font typeface="Calibri" panose="020F050202020403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17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Typical selection to evaluate &lt;ranking-metric&gt;@5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4376909E-94A0-99BF-8FB5-CF162046E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44" y="2204864"/>
                <a:ext cx="5355926" cy="754734"/>
              </a:xfrm>
              <a:prstGeom prst="rect">
                <a:avLst/>
              </a:prstGeom>
              <a:blipFill>
                <a:blip r:embed="rId23"/>
                <a:stretch>
                  <a:fillRect l="-2844" t="-406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8776EF0-0EB4-68FC-58E5-E1226AF77AA3}"/>
              </a:ext>
            </a:extLst>
          </p:cNvPr>
          <p:cNvSpPr txBox="1">
            <a:spLocks/>
          </p:cNvSpPr>
          <p:nvPr/>
        </p:nvSpPr>
        <p:spPr>
          <a:xfrm>
            <a:off x="5879976" y="4150816"/>
            <a:ext cx="2097496" cy="754734"/>
          </a:xfrm>
          <a:prstGeom prst="rect">
            <a:avLst/>
          </a:prstGeom>
          <a:ln w="9525">
            <a:noFill/>
          </a:ln>
        </p:spPr>
        <p:txBody>
          <a:bodyPr vert="horz" lIns="0" tIns="1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7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16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1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/>
              <a:t>Non-top-n</a:t>
            </a:r>
            <a:r>
              <a:rPr lang="en-US"/>
              <a:t> </a:t>
            </a:r>
          </a:p>
          <a:p>
            <a:r>
              <a:rPr lang="en-US"/>
              <a:t>selection strategy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D10FF67-E423-F9E1-FBC5-3BA98F1869E7}"/>
              </a:ext>
            </a:extLst>
          </p:cNvPr>
          <p:cNvSpPr/>
          <p:nvPr/>
        </p:nvSpPr>
        <p:spPr>
          <a:xfrm>
            <a:off x="7127272" y="4042419"/>
            <a:ext cx="557535" cy="552867"/>
          </a:xfrm>
          <a:prstGeom prst="rightArrow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0D5D14F-DDE5-B9D7-D284-3C6F68BF34B6}"/>
                  </a:ext>
                </a:extLst>
              </p:cNvPr>
              <p:cNvSpPr/>
              <p:nvPr/>
            </p:nvSpPr>
            <p:spPr>
              <a:xfrm>
                <a:off x="9694075" y="3738550"/>
                <a:ext cx="1800201" cy="1713472"/>
              </a:xfrm>
              <a:prstGeom prst="ellipse">
                <a:avLst/>
              </a:prstGeom>
              <a:solidFill>
                <a:srgbClr val="C000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/>
                  <a:t>-1</a:t>
                </a:r>
              </a:p>
              <a:p>
                <a:pPr algn="ctr"/>
                <a:r>
                  <a:rPr lang="en-US"/>
                  <a:t>Non-top-n</a:t>
                </a:r>
              </a:p>
              <a:p>
                <a:pPr algn="ctr"/>
                <a:r>
                  <a:rPr lang="en-US"/>
                  <a:t>selection</a:t>
                </a:r>
              </a:p>
              <a:p>
                <a:pPr algn="ctr"/>
                <a:r>
                  <a:rPr lang="en-US"/>
                  <a:t>strategies!</a:t>
                </a: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0D5D14F-DDE5-B9D7-D284-3C6F68BF3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075" y="3738550"/>
                <a:ext cx="1800201" cy="1713472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9F5DD-C054-5F28-202A-E43A7771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584" y="6453336"/>
            <a:ext cx="289248" cy="144000"/>
          </a:xfrm>
          <a:ln w="9525">
            <a:noFill/>
          </a:ln>
        </p:spPr>
        <p:txBody>
          <a:bodyPr/>
          <a:lstStyle/>
          <a:p>
            <a:fld id="{2155E1C8-C15B-4C47-AD9F-B8F50D129449}" type="slidenum">
              <a:rPr lang="de-DE" smtClean="0"/>
              <a:t>3</a:t>
            </a:fld>
            <a:endParaRPr lang="de-D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267174-2C6E-3686-CC7C-2ED2790FD1B9}"/>
              </a:ext>
            </a:extLst>
          </p:cNvPr>
          <p:cNvCxnSpPr/>
          <p:nvPr/>
        </p:nvCxnSpPr>
        <p:spPr>
          <a:xfrm>
            <a:off x="5663952" y="2060848"/>
            <a:ext cx="0" cy="453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31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" grpId="0" animBg="1"/>
      <p:bldP spid="6" grpId="0" animBg="1"/>
      <p:bldP spid="7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7" grpId="0"/>
      <p:bldP spid="51" grpId="0" animBg="1"/>
      <p:bldP spid="52" grpId="0"/>
      <p:bldP spid="53" grpId="0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8C645-9895-73B7-C5D9-864EA602BE7C}"/>
              </a:ext>
            </a:extLst>
          </p:cNvPr>
          <p:cNvSpPr/>
          <p:nvPr/>
        </p:nvSpPr>
        <p:spPr>
          <a:xfrm>
            <a:off x="1847528" y="1556792"/>
            <a:ext cx="8496944" cy="13681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u="sng"/>
              <a:t>RQ1</a:t>
            </a:r>
            <a:r>
              <a:rPr lang="en-US" sz="2400"/>
              <a:t> Does the selection of items other than the top-n during the evaluation of recommender systems yield improved predictive accuracy for specific algorithms, domains, or data sets?</a:t>
            </a:r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D96FA189-889F-4E1F-BBA3-0382D702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32656"/>
            <a:ext cx="11088000" cy="864000"/>
          </a:xfrm>
        </p:spPr>
        <p:txBody>
          <a:bodyPr/>
          <a:lstStyle/>
          <a:p>
            <a:r>
              <a:rPr lang="de-DE"/>
              <a:t>Research Questions</a:t>
            </a:r>
            <a:endParaRPr lang="de-DE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1CDAECC-FAB0-9A79-5A0A-73A41945D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3284984"/>
            <a:ext cx="11088000" cy="25917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AE7B0-B68F-BDBE-575E-21094C18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4</a:t>
            </a:fld>
            <a:endParaRPr lang="de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E402BA-03F5-CB73-AE31-E1ACDE80816A}"/>
              </a:ext>
            </a:extLst>
          </p:cNvPr>
          <p:cNvSpPr/>
          <p:nvPr/>
        </p:nvSpPr>
        <p:spPr>
          <a:xfrm>
            <a:off x="1847528" y="3573016"/>
            <a:ext cx="8496944" cy="13681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u="sng"/>
              <a:t>RQ2</a:t>
            </a:r>
            <a:r>
              <a:rPr lang="en-US" sz="2400"/>
              <a:t> If there are cases where selecting items other than the top-n improves predictive accuracy, is there a significant impact of top-n metrics on optimization?</a:t>
            </a:r>
          </a:p>
        </p:txBody>
      </p:sp>
    </p:spTree>
    <p:extLst>
      <p:ext uri="{BB962C8B-B14F-4D97-AF65-F5344CB8AC3E}">
        <p14:creationId xmlns:p14="http://schemas.microsoft.com/office/powerpoint/2010/main" val="376628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D96FA189-889F-4E1F-BBA3-0382D702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32656"/>
            <a:ext cx="11088000" cy="864000"/>
          </a:xfrm>
        </p:spPr>
        <p:txBody>
          <a:bodyPr/>
          <a:lstStyle/>
          <a:p>
            <a:r>
              <a:rPr lang="de-DE"/>
              <a:t>Exploratory Study: Method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1CDAECC-FAB0-9A79-5A0A-73A41945D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1052736"/>
                <a:ext cx="11088000" cy="489654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/>
                  <a:t>We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/>
                  <a:t> </a:t>
                </a:r>
                <a:r>
                  <a:rPr lang="en-US">
                    <a:sym typeface="Wingdings" panose="05000000000000000000" pitchFamily="2" charset="2"/>
                  </a:rPr>
                  <a:t> </a:t>
                </a:r>
                <a:r>
                  <a:rPr lang="en-US" b="1">
                    <a:sym typeface="Wingdings" panose="05000000000000000000" pitchFamily="2" charset="2"/>
                  </a:rPr>
                  <a:t>251</a:t>
                </a:r>
                <a:r>
                  <a:rPr lang="en-US">
                    <a:sym typeface="Wingdings" panose="05000000000000000000" pitchFamily="2" charset="2"/>
                  </a:rPr>
                  <a:t> non-top-n selection strategies + </a:t>
                </a:r>
                <a:r>
                  <a:rPr lang="en-US" b="1">
                    <a:sym typeface="Wingdings" panose="05000000000000000000" pitchFamily="2" charset="2"/>
                  </a:rPr>
                  <a:t>1</a:t>
                </a:r>
                <a:r>
                  <a:rPr lang="en-US">
                    <a:sym typeface="Wingdings" panose="05000000000000000000" pitchFamily="2" charset="2"/>
                  </a:rPr>
                  <a:t> top-n selection strategy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/>
                  <a:t>12</a:t>
                </a:r>
                <a:r>
                  <a:rPr lang="en-US"/>
                  <a:t> implicit feedback data sets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/>
                  <a:t>8</a:t>
                </a:r>
                <a:r>
                  <a:rPr lang="en-US"/>
                  <a:t> explicit feedback data sets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/>
                  <a:t>9</a:t>
                </a:r>
                <a:r>
                  <a:rPr lang="en-US"/>
                  <a:t> collaborative filtering recommendation algorithms (memory-based and model-based)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/>
                  <a:t>2</a:t>
                </a:r>
                <a:r>
                  <a:rPr lang="en-US"/>
                  <a:t> baseline recommendation algorithms (popularity and random)</a:t>
                </a:r>
              </a:p>
              <a:p>
                <a:endParaRPr lang="en-US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/>
                  <a:t>5</a:t>
                </a:r>
                <a:r>
                  <a:rPr lang="en-US"/>
                  <a:t>-core pruning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/>
                  <a:t>60/20/20</a:t>
                </a:r>
                <a:r>
                  <a:rPr lang="en-US"/>
                  <a:t> user-based random split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/>
                  <a:t>5</a:t>
                </a:r>
                <a:r>
                  <a:rPr lang="en-US"/>
                  <a:t>-fold cross-validated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/>
                  <a:t>Hyperparamter optimization with Random Search for </a:t>
                </a:r>
                <a:r>
                  <a:rPr lang="en-US" b="1"/>
                  <a:t>2</a:t>
                </a:r>
                <a:r>
                  <a:rPr lang="en-US"/>
                  <a:t> hours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1CDAECC-FAB0-9A79-5A0A-73A41945D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052736"/>
                <a:ext cx="11088000" cy="4896544"/>
              </a:xfrm>
              <a:blipFill>
                <a:blip r:embed="rId3"/>
                <a:stretch>
                  <a:fillRect l="-1319" t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AC347D-6C6E-A8AF-E094-B6077580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D96FA189-889F-4E1F-BBA3-0382D702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Study: Results Part 1</a:t>
            </a:r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BC3A637-7D8E-FA80-5B76-F3379EF11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" y="1795813"/>
            <a:ext cx="5952736" cy="20652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B0451-FE1D-8C48-B208-58EFD09F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6</a:t>
            </a:fld>
            <a:endParaRPr lang="de-DE"/>
          </a:p>
        </p:txBody>
      </p:sp>
      <p:pic>
        <p:nvPicPr>
          <p:cNvPr id="3" name="Picture 2" descr="A diagram of a bar chart&#10;&#10;Description automatically generated">
            <a:extLst>
              <a:ext uri="{FF2B5EF4-FFF2-40B4-BE49-F238E27FC236}">
                <a16:creationId xmlns:a16="http://schemas.microsoft.com/office/drawing/2014/main" id="{5F4DF2CE-354C-C97E-B569-51CC50C8A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9" y="4155778"/>
            <a:ext cx="5952064" cy="206834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0A24D59-5DC6-E628-54D6-54E0EA927A4C}"/>
              </a:ext>
            </a:extLst>
          </p:cNvPr>
          <p:cNvSpPr/>
          <p:nvPr/>
        </p:nvSpPr>
        <p:spPr>
          <a:xfrm>
            <a:off x="6300000" y="2524981"/>
            <a:ext cx="216024" cy="21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A1D231-46A1-A62B-FA37-5CBBA20C6ABC}"/>
              </a:ext>
            </a:extLst>
          </p:cNvPr>
          <p:cNvSpPr/>
          <p:nvPr/>
        </p:nvSpPr>
        <p:spPr>
          <a:xfrm>
            <a:off x="5587200" y="2715781"/>
            <a:ext cx="216024" cy="21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4BF586-5014-5C9F-88BE-CA44408A3669}"/>
              </a:ext>
            </a:extLst>
          </p:cNvPr>
          <p:cNvSpPr/>
          <p:nvPr/>
        </p:nvSpPr>
        <p:spPr>
          <a:xfrm>
            <a:off x="5382000" y="4725144"/>
            <a:ext cx="216024" cy="21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4BFEA9-3BAB-D7C8-5884-A59AF0ABED79}"/>
              </a:ext>
            </a:extLst>
          </p:cNvPr>
          <p:cNvSpPr/>
          <p:nvPr/>
        </p:nvSpPr>
        <p:spPr>
          <a:xfrm>
            <a:off x="4608000" y="4402584"/>
            <a:ext cx="216024" cy="21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961D4-8E7D-D453-D2E8-4B8AF206CE90}"/>
              </a:ext>
            </a:extLst>
          </p:cNvPr>
          <p:cNvSpPr/>
          <p:nvPr/>
        </p:nvSpPr>
        <p:spPr>
          <a:xfrm>
            <a:off x="4691844" y="5445224"/>
            <a:ext cx="216024" cy="21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5301DB-FA6F-5A69-D8ED-6EFC7C80B4D7}"/>
              </a:ext>
            </a:extLst>
          </p:cNvPr>
          <p:cNvSpPr/>
          <p:nvPr/>
        </p:nvSpPr>
        <p:spPr>
          <a:xfrm>
            <a:off x="5567187" y="5604275"/>
            <a:ext cx="216024" cy="21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5132B5-3965-FFF4-C1D7-E9A7F15D4EDA}"/>
              </a:ext>
            </a:extLst>
          </p:cNvPr>
          <p:cNvSpPr/>
          <p:nvPr/>
        </p:nvSpPr>
        <p:spPr>
          <a:xfrm>
            <a:off x="4644000" y="5760000"/>
            <a:ext cx="216024" cy="21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5FC50B-10D7-5E08-05FE-22E1492DE1BD}"/>
              </a:ext>
            </a:extLst>
          </p:cNvPr>
          <p:cNvSpPr/>
          <p:nvPr/>
        </p:nvSpPr>
        <p:spPr>
          <a:xfrm>
            <a:off x="6012000" y="5076000"/>
            <a:ext cx="216024" cy="21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21FF9C-B2CE-829B-9A23-772C5D29C649}"/>
              </a:ext>
            </a:extLst>
          </p:cNvPr>
          <p:cNvSpPr/>
          <p:nvPr/>
        </p:nvSpPr>
        <p:spPr>
          <a:xfrm>
            <a:off x="6228000" y="5050800"/>
            <a:ext cx="216024" cy="21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903898-2C8F-7847-6BCF-8A850E318F28}"/>
              </a:ext>
            </a:extLst>
          </p:cNvPr>
          <p:cNvSpPr/>
          <p:nvPr/>
        </p:nvSpPr>
        <p:spPr>
          <a:xfrm>
            <a:off x="6297403" y="5416909"/>
            <a:ext cx="216024" cy="21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000E8A-ADDA-77B0-6FA6-E3C624132580}"/>
              </a:ext>
            </a:extLst>
          </p:cNvPr>
          <p:cNvSpPr/>
          <p:nvPr/>
        </p:nvSpPr>
        <p:spPr>
          <a:xfrm>
            <a:off x="6204012" y="5764024"/>
            <a:ext cx="216024" cy="21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85F83-7A9A-3CEF-5C41-795C933D54E2}"/>
              </a:ext>
            </a:extLst>
          </p:cNvPr>
          <p:cNvCxnSpPr>
            <a:cxnSpLocks/>
            <a:stCxn id="53" idx="1"/>
            <a:endCxn id="4" idx="6"/>
          </p:cNvCxnSpPr>
          <p:nvPr/>
        </p:nvCxnSpPr>
        <p:spPr>
          <a:xfrm flipH="1" flipV="1">
            <a:off x="6516024" y="2632993"/>
            <a:ext cx="2216873" cy="124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756736-852B-FB89-D3AA-C88CD8042539}"/>
              </a:ext>
            </a:extLst>
          </p:cNvPr>
          <p:cNvCxnSpPr>
            <a:cxnSpLocks/>
            <a:stCxn id="53" idx="1"/>
            <a:endCxn id="5" idx="6"/>
          </p:cNvCxnSpPr>
          <p:nvPr/>
        </p:nvCxnSpPr>
        <p:spPr>
          <a:xfrm flipH="1" flipV="1">
            <a:off x="5803224" y="2823793"/>
            <a:ext cx="2929673" cy="10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E31FA8-2F6D-B788-E827-8158E5377507}"/>
              </a:ext>
            </a:extLst>
          </p:cNvPr>
          <p:cNvCxnSpPr>
            <a:cxnSpLocks/>
            <a:stCxn id="53" idx="1"/>
            <a:endCxn id="8" idx="6"/>
          </p:cNvCxnSpPr>
          <p:nvPr/>
        </p:nvCxnSpPr>
        <p:spPr>
          <a:xfrm flipH="1">
            <a:off x="4824024" y="3881748"/>
            <a:ext cx="3908873" cy="62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5540D6-579C-2942-DF51-55BBC3818396}"/>
              </a:ext>
            </a:extLst>
          </p:cNvPr>
          <p:cNvCxnSpPr>
            <a:cxnSpLocks/>
            <a:stCxn id="53" idx="1"/>
            <a:endCxn id="9" idx="6"/>
          </p:cNvCxnSpPr>
          <p:nvPr/>
        </p:nvCxnSpPr>
        <p:spPr>
          <a:xfrm flipH="1">
            <a:off x="4907868" y="3881748"/>
            <a:ext cx="3825029" cy="167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D0C885-73DA-B595-3700-A0DA04429708}"/>
              </a:ext>
            </a:extLst>
          </p:cNvPr>
          <p:cNvCxnSpPr>
            <a:cxnSpLocks/>
            <a:stCxn id="53" idx="1"/>
            <a:endCxn id="7" idx="6"/>
          </p:cNvCxnSpPr>
          <p:nvPr/>
        </p:nvCxnSpPr>
        <p:spPr>
          <a:xfrm flipH="1">
            <a:off x="5598024" y="3881748"/>
            <a:ext cx="3134873" cy="95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F53D8A-D367-6CBA-6D56-D7FFF0989E5F}"/>
              </a:ext>
            </a:extLst>
          </p:cNvPr>
          <p:cNvCxnSpPr>
            <a:cxnSpLocks/>
            <a:stCxn id="53" idx="1"/>
            <a:endCxn id="11" idx="6"/>
          </p:cNvCxnSpPr>
          <p:nvPr/>
        </p:nvCxnSpPr>
        <p:spPr>
          <a:xfrm flipH="1">
            <a:off x="4860024" y="3881748"/>
            <a:ext cx="3872873" cy="198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8E0F31-AE9E-CDA9-FE7A-953D4CAF58A9}"/>
              </a:ext>
            </a:extLst>
          </p:cNvPr>
          <p:cNvCxnSpPr>
            <a:cxnSpLocks/>
            <a:stCxn id="53" idx="1"/>
            <a:endCxn id="10" idx="6"/>
          </p:cNvCxnSpPr>
          <p:nvPr/>
        </p:nvCxnSpPr>
        <p:spPr>
          <a:xfrm flipH="1">
            <a:off x="5783211" y="3881748"/>
            <a:ext cx="2949686" cy="183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BBAB00-682E-1871-FE52-375EACB049A4}"/>
              </a:ext>
            </a:extLst>
          </p:cNvPr>
          <p:cNvCxnSpPr>
            <a:cxnSpLocks/>
            <a:stCxn id="53" idx="1"/>
            <a:endCxn id="12" idx="6"/>
          </p:cNvCxnSpPr>
          <p:nvPr/>
        </p:nvCxnSpPr>
        <p:spPr>
          <a:xfrm flipH="1">
            <a:off x="6228024" y="3881748"/>
            <a:ext cx="2504873" cy="130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534867-237A-91BA-DB13-20120E4B2F65}"/>
              </a:ext>
            </a:extLst>
          </p:cNvPr>
          <p:cNvCxnSpPr>
            <a:cxnSpLocks/>
            <a:stCxn id="53" idx="1"/>
            <a:endCxn id="13" idx="6"/>
          </p:cNvCxnSpPr>
          <p:nvPr/>
        </p:nvCxnSpPr>
        <p:spPr>
          <a:xfrm flipH="1">
            <a:off x="6444024" y="3881748"/>
            <a:ext cx="2288873" cy="127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EC5214-7ACE-813C-19B8-FB3AFA566B86}"/>
              </a:ext>
            </a:extLst>
          </p:cNvPr>
          <p:cNvCxnSpPr>
            <a:cxnSpLocks/>
            <a:stCxn id="53" idx="1"/>
            <a:endCxn id="14" idx="6"/>
          </p:cNvCxnSpPr>
          <p:nvPr/>
        </p:nvCxnSpPr>
        <p:spPr>
          <a:xfrm flipH="1">
            <a:off x="6513427" y="3881748"/>
            <a:ext cx="2219470" cy="164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1653DC-B6ED-3E58-663C-41368E91A900}"/>
              </a:ext>
            </a:extLst>
          </p:cNvPr>
          <p:cNvCxnSpPr>
            <a:cxnSpLocks/>
            <a:stCxn id="53" idx="1"/>
            <a:endCxn id="15" idx="6"/>
          </p:cNvCxnSpPr>
          <p:nvPr/>
        </p:nvCxnSpPr>
        <p:spPr>
          <a:xfrm flipH="1">
            <a:off x="6420036" y="3881748"/>
            <a:ext cx="2312861" cy="199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B7011C52-CD57-2718-4979-C056CB9D8A33}"/>
                  </a:ext>
                </a:extLst>
              </p:cNvPr>
              <p:cNvSpPr/>
              <p:nvPr/>
            </p:nvSpPr>
            <p:spPr>
              <a:xfrm>
                <a:off x="8732897" y="3144887"/>
                <a:ext cx="2736304" cy="147372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~0.01%</m:t>
                    </m:r>
                  </m:oMath>
                </a14:m>
                <a:r>
                  <a:rPr lang="en-US" sz="2000"/>
                  <a:t> of non-top-n selection strategies outperform the top-n selection strategy.</a:t>
                </a:r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B7011C52-CD57-2718-4979-C056CB9D8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897" y="3144887"/>
                <a:ext cx="2736304" cy="1473721"/>
              </a:xfrm>
              <a:prstGeom prst="roundRect">
                <a:avLst/>
              </a:prstGeom>
              <a:blipFill>
                <a:blip r:embed="rId5"/>
                <a:stretch>
                  <a:fillRect b="-1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1605D347-84E8-0A3F-0DEB-1BC7D76A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640" y="1557335"/>
            <a:ext cx="2232249" cy="251396"/>
          </a:xfrm>
        </p:spPr>
        <p:txBody>
          <a:bodyPr/>
          <a:lstStyle/>
          <a:p>
            <a:r>
              <a:rPr lang="en-US" sz="1600"/>
              <a:t>Implicit feedback data sets</a:t>
            </a: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47FA3C9B-6FF2-7E3C-9B2E-B5FAEA1FF138}"/>
              </a:ext>
            </a:extLst>
          </p:cNvPr>
          <p:cNvSpPr txBox="1">
            <a:spLocks/>
          </p:cNvSpPr>
          <p:nvPr/>
        </p:nvSpPr>
        <p:spPr>
          <a:xfrm>
            <a:off x="2859269" y="3936640"/>
            <a:ext cx="2232249" cy="251396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7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16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1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Explicit feedback data sets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B9C07F6-A191-66F7-1202-80F9D7D8F7CD}"/>
              </a:ext>
            </a:extLst>
          </p:cNvPr>
          <p:cNvSpPr/>
          <p:nvPr/>
        </p:nvSpPr>
        <p:spPr>
          <a:xfrm>
            <a:off x="8544272" y="1430148"/>
            <a:ext cx="3588058" cy="13681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u="sng"/>
              <a:t>RQ1</a:t>
            </a:r>
            <a:r>
              <a:rPr lang="en-US" sz="1600"/>
              <a:t> Does the selection of items other than the top-n during the evaluation of recommender systems yield improved predictive accuracy for specific algorithms, domains, or data sets?</a:t>
            </a:r>
          </a:p>
        </p:txBody>
      </p:sp>
    </p:spTree>
    <p:extLst>
      <p:ext uri="{BB962C8B-B14F-4D97-AF65-F5344CB8AC3E}">
        <p14:creationId xmlns:p14="http://schemas.microsoft.com/office/powerpoint/2010/main" val="34082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3" grpId="0" animBg="1"/>
      <p:bldP spid="1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2637A3-626E-FDC5-5D61-8631A8442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23D15-3662-2B44-833A-9B941EDE6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F58D6A87-E6C5-7BC3-5173-B8E42C98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Study: Results Part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4BF2A-498F-6762-0494-909254EE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222E0303-FC92-3230-0615-03D2722B7383}"/>
                  </a:ext>
                </a:extLst>
              </p:cNvPr>
              <p:cNvSpPr/>
              <p:nvPr/>
            </p:nvSpPr>
            <p:spPr>
              <a:xfrm>
                <a:off x="9552384" y="3068960"/>
                <a:ext cx="2160239" cy="172819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~43%</m:t>
                    </m:r>
                  </m:oMath>
                </a14:m>
                <a:r>
                  <a:rPr lang="en-US" sz="2000"/>
                  <a:t> of the best selection strategies are not significantly different</a:t>
                </a:r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222E0303-FC92-3230-0615-03D2722B7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384" y="3068960"/>
                <a:ext cx="2160239" cy="1728192"/>
              </a:xfrm>
              <a:prstGeom prst="roundRect">
                <a:avLst/>
              </a:prstGeom>
              <a:blipFill>
                <a:blip r:embed="rId3"/>
                <a:stretch>
                  <a:fillRect r="-1412" b="-31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Content Placeholder 21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252E3FD-C3DF-9FE8-FF51-203666F4E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459335"/>
            <a:ext cx="7900168" cy="288032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F7AD44-53AB-50FF-18CA-0CFBB246B125}"/>
              </a:ext>
            </a:extLst>
          </p:cNvPr>
          <p:cNvSpPr/>
          <p:nvPr/>
        </p:nvSpPr>
        <p:spPr>
          <a:xfrm>
            <a:off x="4871864" y="2708920"/>
            <a:ext cx="3435672" cy="24482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024604-CD90-81C4-E392-ACBC40069B3E}"/>
              </a:ext>
            </a:extLst>
          </p:cNvPr>
          <p:cNvCxnSpPr>
            <a:cxnSpLocks/>
            <a:stCxn id="53" idx="1"/>
            <a:endCxn id="25" idx="3"/>
          </p:cNvCxnSpPr>
          <p:nvPr/>
        </p:nvCxnSpPr>
        <p:spPr>
          <a:xfrm flipH="1">
            <a:off x="8307536" y="3933056"/>
            <a:ext cx="12448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381790-5487-2A21-9F77-742122F8FF23}"/>
              </a:ext>
            </a:extLst>
          </p:cNvPr>
          <p:cNvSpPr/>
          <p:nvPr/>
        </p:nvSpPr>
        <p:spPr>
          <a:xfrm>
            <a:off x="8472264" y="1427816"/>
            <a:ext cx="3672409" cy="10290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u="sng"/>
              <a:t>RQ2</a:t>
            </a:r>
            <a:r>
              <a:rPr lang="en-US" sz="1600"/>
              <a:t> If there are cases where selecting items other than the top-n improves predictive accuracy, is there a significant impact of top-n metrics on optimization?</a:t>
            </a:r>
          </a:p>
        </p:txBody>
      </p:sp>
    </p:spTree>
    <p:extLst>
      <p:ext uri="{BB962C8B-B14F-4D97-AF65-F5344CB8AC3E}">
        <p14:creationId xmlns:p14="http://schemas.microsoft.com/office/powerpoint/2010/main" val="22052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5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21CA81-3F9B-DC60-CF77-D97961426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3EC14CD-CBB2-3718-9A42-EBB501EA7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82A182A7-59C7-98CA-7C15-BEFDDC8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Study: Results Part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D9665-18A8-535E-D8F4-9E1309F5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8</a:t>
            </a:fld>
            <a:endParaRPr lang="de-DE"/>
          </a:p>
        </p:txBody>
      </p:sp>
      <p:pic>
        <p:nvPicPr>
          <p:cNvPr id="5" name="Picture 4" descr="A graph of a line with numbers&#10;&#10;Description automatically generated with medium confidence">
            <a:extLst>
              <a:ext uri="{FF2B5EF4-FFF2-40B4-BE49-F238E27FC236}">
                <a16:creationId xmlns:a16="http://schemas.microsoft.com/office/drawing/2014/main" id="{D04CD9E2-8D8A-99F3-CDDD-19B22D5A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7" y="2326495"/>
            <a:ext cx="3915460" cy="3076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1FBEC5-B1AA-7D39-041C-AD7F73CE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2117628"/>
            <a:ext cx="1656184" cy="251396"/>
          </a:xfrm>
        </p:spPr>
        <p:txBody>
          <a:bodyPr/>
          <a:lstStyle/>
          <a:p>
            <a:r>
              <a:rPr lang="en-US" sz="1600"/>
              <a:t>Adressa-One-Week</a:t>
            </a:r>
          </a:p>
        </p:txBody>
      </p:sp>
      <p:pic>
        <p:nvPicPr>
          <p:cNvPr id="10" name="Picture 9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2186C61A-5FA7-EEEE-DCA2-618D686FA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369024"/>
            <a:ext cx="3869742" cy="3076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FC5065-05D0-535B-B88E-FD28644F33F3}"/>
              </a:ext>
            </a:extLst>
          </p:cNvPr>
          <p:cNvSpPr txBox="1">
            <a:spLocks/>
          </p:cNvSpPr>
          <p:nvPr/>
        </p:nvSpPr>
        <p:spPr>
          <a:xfrm>
            <a:off x="4871864" y="2154023"/>
            <a:ext cx="1440160" cy="251396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7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16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1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MovieLens-100K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BBBC10-8710-4316-FF6E-96A13865E1E6}"/>
              </a:ext>
            </a:extLst>
          </p:cNvPr>
          <p:cNvSpPr/>
          <p:nvPr/>
        </p:nvSpPr>
        <p:spPr>
          <a:xfrm>
            <a:off x="9120336" y="3108511"/>
            <a:ext cx="2448272" cy="1512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Selection strategies generalize from validation to test (Pearson &gt; 0.99)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72B4CE-C30E-31FA-1E19-A5E2B286F720}"/>
              </a:ext>
            </a:extLst>
          </p:cNvPr>
          <p:cNvSpPr/>
          <p:nvPr/>
        </p:nvSpPr>
        <p:spPr>
          <a:xfrm rot="19395820">
            <a:off x="184334" y="3678777"/>
            <a:ext cx="4277398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3ED5E-49B5-5008-C85C-22C80A1162CA}"/>
              </a:ext>
            </a:extLst>
          </p:cNvPr>
          <p:cNvSpPr/>
          <p:nvPr/>
        </p:nvSpPr>
        <p:spPr>
          <a:xfrm rot="19395820">
            <a:off x="4242257" y="3596899"/>
            <a:ext cx="4277398" cy="5889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D1A2017-272D-04E8-EDD3-BD01F0F8D14C}"/>
              </a:ext>
            </a:extLst>
          </p:cNvPr>
          <p:cNvCxnSpPr>
            <a:cxnSpLocks/>
          </p:cNvCxnSpPr>
          <p:nvPr/>
        </p:nvCxnSpPr>
        <p:spPr>
          <a:xfrm>
            <a:off x="4036979" y="1779349"/>
            <a:ext cx="63074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9483B4-68A2-F077-6128-897DF6718292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4036979" y="1779349"/>
            <a:ext cx="0" cy="8002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64FA12-6C60-E5B4-5AC0-D43562B28EF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344472" y="1779349"/>
            <a:ext cx="0" cy="13291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A46F92-BD8C-0B15-8434-EF8A82BCCD3A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094902" y="2612164"/>
            <a:ext cx="22495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20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EB520-9055-8C63-6BE4-A8DCC03F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E068AD1-52AF-59A5-3906-74CCD7F53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38B331D3-C84D-1204-51E6-C0E11EDE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Study: Results Part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1F0B6-5BAF-A1C0-2DDD-87837A54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9</a:t>
            </a:fld>
            <a:endParaRPr lang="de-DE"/>
          </a:p>
        </p:txBody>
      </p:sp>
      <p:pic>
        <p:nvPicPr>
          <p:cNvPr id="5" name="Picture 4" descr="A graph of a line with numbers&#10;&#10;Description automatically generated with medium confidence">
            <a:extLst>
              <a:ext uri="{FF2B5EF4-FFF2-40B4-BE49-F238E27FC236}">
                <a16:creationId xmlns:a16="http://schemas.microsoft.com/office/drawing/2014/main" id="{CC723CE3-7C69-729C-8B97-3B830E6F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7" y="2326495"/>
            <a:ext cx="3915460" cy="3076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CD1FDC-3C75-1AB3-3747-6690895C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2117628"/>
            <a:ext cx="1656184" cy="251396"/>
          </a:xfrm>
        </p:spPr>
        <p:txBody>
          <a:bodyPr/>
          <a:lstStyle/>
          <a:p>
            <a:r>
              <a:rPr lang="en-US" sz="1600"/>
              <a:t>Adressa-One-Week</a:t>
            </a:r>
          </a:p>
        </p:txBody>
      </p:sp>
      <p:pic>
        <p:nvPicPr>
          <p:cNvPr id="10" name="Picture 9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5B9A6803-7CF5-186F-2AE3-B3566E5D5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369024"/>
            <a:ext cx="3869742" cy="3076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6CE9D0D-1EEB-F076-803F-115C453F4E26}"/>
              </a:ext>
            </a:extLst>
          </p:cNvPr>
          <p:cNvSpPr txBox="1">
            <a:spLocks/>
          </p:cNvSpPr>
          <p:nvPr/>
        </p:nvSpPr>
        <p:spPr>
          <a:xfrm>
            <a:off x="4871864" y="2154023"/>
            <a:ext cx="1440160" cy="251396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7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16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1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MovieLens-100K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3A9F2E8-C1D8-E99A-EF5B-118F953B8610}"/>
                  </a:ext>
                </a:extLst>
              </p:cNvPr>
              <p:cNvSpPr/>
              <p:nvPr/>
            </p:nvSpPr>
            <p:spPr>
              <a:xfrm>
                <a:off x="8544272" y="3716842"/>
                <a:ext cx="3312368" cy="17440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Expensive to calculate </a:t>
                </a:r>
                <a:endParaRPr lang="en-US" sz="2000" b="0" i="1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00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/>
                  <a:t> selection strategies </a:t>
                </a:r>
              </a:p>
              <a:p>
                <a:pPr algn="ctr"/>
                <a:r>
                  <a:rPr lang="en-US" sz="200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/>
                  <a:t> x &lt;ranking-metric&gt;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3A9F2E8-C1D8-E99A-EF5B-118F953B8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3716842"/>
                <a:ext cx="3312368" cy="1744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5ACBB2AC-49E2-9E6B-8F55-2CB81CEDCEB7}"/>
              </a:ext>
            </a:extLst>
          </p:cNvPr>
          <p:cNvSpPr/>
          <p:nvPr/>
        </p:nvSpPr>
        <p:spPr>
          <a:xfrm>
            <a:off x="5159896" y="4509120"/>
            <a:ext cx="172898" cy="1594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E2CCE8-E0CE-07D5-B1BB-43F8F16C4C4B}"/>
              </a:ext>
            </a:extLst>
          </p:cNvPr>
          <p:cNvCxnSpPr>
            <a:cxnSpLocks/>
            <a:stCxn id="12" idx="1"/>
            <a:endCxn id="75" idx="6"/>
          </p:cNvCxnSpPr>
          <p:nvPr/>
        </p:nvCxnSpPr>
        <p:spPr>
          <a:xfrm flipH="1">
            <a:off x="5332794" y="4588863"/>
            <a:ext cx="3211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5" grpId="0" animBg="1"/>
    </p:bldLst>
  </p:timing>
</p:sld>
</file>

<file path=ppt/theme/theme1.xml><?xml version="1.0" encoding="utf-8"?>
<a:theme xmlns:a="http://schemas.openxmlformats.org/drawingml/2006/main" name="Office">
  <a:themeElements>
    <a:clrScheme name="Fakultät_IV">
      <a:dk1>
        <a:srgbClr val="00385F"/>
      </a:dk1>
      <a:lt1>
        <a:srgbClr val="FFFFFF"/>
      </a:lt1>
      <a:dk2>
        <a:srgbClr val="FFFFFF"/>
      </a:dk2>
      <a:lt2>
        <a:srgbClr val="E7E6E6"/>
      </a:lt2>
      <a:accent1>
        <a:srgbClr val="00385F"/>
      </a:accent1>
      <a:accent2>
        <a:srgbClr val="5F5B93"/>
      </a:accent2>
      <a:accent3>
        <a:srgbClr val="A78EC2"/>
      </a:accent3>
      <a:accent4>
        <a:srgbClr val="657280"/>
      </a:accent4>
      <a:accent5>
        <a:srgbClr val="5F5B93"/>
      </a:accent5>
      <a:accent6>
        <a:srgbClr val="657280"/>
      </a:accent6>
      <a:hlink>
        <a:srgbClr val="000000"/>
      </a:hlink>
      <a:folHlink>
        <a:srgbClr val="000000"/>
      </a:folHlink>
    </a:clrScheme>
    <a:fontScheme name="UNIS - Fonts -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s_16x9_002-000-002.potx" id="{DBB2CE38-7E84-4B6D-8FDA-A0BF717DDC6A}" vid="{C99ECCFC-BE6B-47A7-AA96-A95A4C7C866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3924</TotalTime>
  <Words>1005</Words>
  <Application>Microsoft Office PowerPoint</Application>
  <PresentationFormat>Widescreen</PresentationFormat>
  <Paragraphs>178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</vt:lpstr>
      <vt:lpstr>Revealing the Hidden Impact of Top-N Metrics  on Optimization in Recommender Systems</vt:lpstr>
      <vt:lpstr>Problem</vt:lpstr>
      <vt:lpstr>Selection Strategies</vt:lpstr>
      <vt:lpstr>Research Questions</vt:lpstr>
      <vt:lpstr>Exploratory Study: Method</vt:lpstr>
      <vt:lpstr>Exploratory Study: Results Part 1</vt:lpstr>
      <vt:lpstr>Exploratory Study: Results Part 2</vt:lpstr>
      <vt:lpstr>Exploratory Study: Results Part 3</vt:lpstr>
      <vt:lpstr>Exploratory Study: Results Part 4</vt:lpstr>
      <vt:lpstr>Conclusion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eine  Überschrift lorem</dc:title>
  <dc:creator>Sarah Kühn</dc:creator>
  <dc:description>PowerPoint Vorlage Offive 2019 | Format: 16:9 - quer</dc:description>
  <cp:lastModifiedBy>Lukas Wegmeth</cp:lastModifiedBy>
  <cp:revision>19</cp:revision>
  <dcterms:created xsi:type="dcterms:W3CDTF">2020-11-06T15:07:01Z</dcterms:created>
  <dcterms:modified xsi:type="dcterms:W3CDTF">2024-03-25T13:51:24Z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1.1.0</vt:lpwstr>
  </property>
  <property fmtid="{D5CDD505-2E9C-101B-9397-08002B2CF9AE}" pid="3" name="Build">
    <vt:lpwstr>002-000-002</vt:lpwstr>
  </property>
  <property fmtid="{D5CDD505-2E9C-101B-9397-08002B2CF9AE}" pid="4" name="Erstellt von">
    <vt:lpwstr>morfeld-softwareentwicklung</vt:lpwstr>
  </property>
  <property fmtid="{D5CDD505-2E9C-101B-9397-08002B2CF9AE}" pid="5" name="Autor">
    <vt:lpwstr>clemens morfeld</vt:lpwstr>
  </property>
  <property fmtid="{D5CDD505-2E9C-101B-9397-08002B2CF9AE}" pid="6" name="Erstellt am">
    <vt:lpwstr>29.10.2020</vt:lpwstr>
  </property>
  <property fmtid="{D5CDD505-2E9C-101B-9397-08002B2CF9AE}" pid="7" name="Stand">
    <vt:lpwstr>29.10.2020</vt:lpwstr>
  </property>
</Properties>
</file>