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9728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646133"/>
            <a:ext cx="9326880" cy="350181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82989"/>
            <a:ext cx="8229600" cy="2428451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35517"/>
            <a:ext cx="236601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35517"/>
            <a:ext cx="6960870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507618"/>
            <a:ext cx="9464040" cy="418401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731215"/>
            <a:ext cx="9464040" cy="22002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677584"/>
            <a:ext cx="466344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677584"/>
            <a:ext cx="466344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3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35519"/>
            <a:ext cx="946404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465706"/>
            <a:ext cx="4642008" cy="120840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674110"/>
            <a:ext cx="4642008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465706"/>
            <a:ext cx="4664869" cy="120840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674110"/>
            <a:ext cx="466486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70560"/>
            <a:ext cx="3539014" cy="23469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448226"/>
            <a:ext cx="5554980" cy="714798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017520"/>
            <a:ext cx="3539014" cy="559032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70560"/>
            <a:ext cx="3539014" cy="23469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448226"/>
            <a:ext cx="5554980" cy="714798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017520"/>
            <a:ext cx="3539014" cy="5590329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35519"/>
            <a:ext cx="946404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677584"/>
            <a:ext cx="946404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A447-0E5D-49D4-9D1B-DB3C077D065C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9322649"/>
            <a:ext cx="37033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0765-9B50-45F0-9B5E-0CBC6C35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50"/>
          <a:stretch/>
        </p:blipFill>
        <p:spPr>
          <a:xfrm>
            <a:off x="885686" y="427084"/>
            <a:ext cx="9172714" cy="9217481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645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Curtis</dc:creator>
  <cp:lastModifiedBy>Taylor Curtis</cp:lastModifiedBy>
  <cp:revision>1</cp:revision>
  <dcterms:created xsi:type="dcterms:W3CDTF">2014-11-07T07:01:52Z</dcterms:created>
  <dcterms:modified xsi:type="dcterms:W3CDTF">2014-11-07T14:52:03Z</dcterms:modified>
</cp:coreProperties>
</file>