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IMAGE BASED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1336" y="4544568"/>
            <a:ext cx="801941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ISHAN KUMRA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GANPAT UNIVERSITY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 (COMPUTER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https://github.com/ISHAN9876/AICTE_Project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File: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https://github.com/ISHAN9876/AICTE_Project/blob/main/README.md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Live Project</a:t>
            </a:r>
            <a:r>
              <a:rPr lang="en-US" sz="2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https://steganography-tool.streamlit.app/</a:t>
            </a:r>
            <a:endParaRPr lang="en-US" sz="2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09928"/>
            <a:ext cx="10888630" cy="321169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JPG and give users option to encode/decode video with formats like mp4.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 and more features like additional encoding/decoding algorithms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steganalysis detection to test the robustness of the system.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66928" y="932687"/>
            <a:ext cx="10998358" cy="4422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  <a:p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Crypto for AES and DES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AES/DES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Key-based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5AB8A-EA15-A8C2-B6BC-FB865A573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13458"/>
            <a:ext cx="9107424" cy="45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6" cy="4533210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A2FDA-A45B-F93E-FE7A-F99DAF3F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75" y="1636776"/>
            <a:ext cx="9396761" cy="46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AES/DES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additional: file formats and encryption/decryption algorithms.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114</TotalTime>
  <Words>465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IMAGE BASED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ARVIK BAG</cp:lastModifiedBy>
  <cp:revision>31</cp:revision>
  <dcterms:created xsi:type="dcterms:W3CDTF">2021-05-26T16:50:10Z</dcterms:created>
  <dcterms:modified xsi:type="dcterms:W3CDTF">2025-02-19T19:12:06Z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