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Artificial Intelligence (AI) is the simulation of human intelligence in machines. It enables systems to learn, reason, and make decisions.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is widely used in natural language processing, computer vision, robotics, healthcare, and autonomous systems.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