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500921"/>
            <a:ext cx="7772400" cy="3099529"/>
          </a:xfrm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Adaptive Cyber Defense Framework using SDN and Honeypot Integration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  <a:solidFill>
            <a:srgbClr val="FFFFFF"/>
          </a:solidFill>
          <a:ln w="9525">
            <a:round/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/>
          <a:lstStyle/>
          <a:p>
            <a:pPr algn="l" defTabSz="411479">
              <a:spcBef>
                <a:spcPts val="0"/>
              </a:spcBef>
              <a:defRPr sz="234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Course: CSCI 5742 – Cybersecurity Programming and Analytics</a:t>
            </a:r>
          </a:p>
          <a:p>
            <a:pPr algn="l" defTabSz="411479">
              <a:spcBef>
                <a:spcPts val="0"/>
              </a:spcBef>
              <a:defRPr sz="234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</a:p>
          <a:p>
            <a:pPr algn="l" defTabSz="411479">
              <a:spcBef>
                <a:spcPts val="0"/>
              </a:spcBef>
              <a:defRPr sz="234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Team Members: Ishika Upadhyay, Yash Hindocha</a:t>
            </a:r>
          </a:p>
          <a:p>
            <a:pPr algn="l" defTabSz="411479">
              <a:spcBef>
                <a:spcPts val="0"/>
              </a:spcBef>
              <a:defRPr sz="2340">
                <a:solidFill>
                  <a:srgbClr val="000000"/>
                </a:solidFill>
                <a:latin typeface="Marker Felt"/>
                <a:ea typeface="Marker Felt"/>
                <a:cs typeface="Marker Felt"/>
                <a:sym typeface="Marker Felt"/>
              </a:defRPr>
            </a:pPr>
            <a:r>
              <a:t>Spring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Stage 4 – Logging and Monitoring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2613" indent="-332613" defTabSz="443484">
              <a:defRPr sz="3104"/>
            </a:pPr>
            <a:r>
              <a:t>- Initial logs inside container only.</a:t>
            </a:r>
          </a:p>
          <a:p>
            <a:pPr marL="332613" indent="-332613" defTabSz="443484">
              <a:defRPr sz="3104"/>
            </a:pPr>
          </a:p>
          <a:p>
            <a:pPr marL="332613" indent="-332613" defTabSz="443484">
              <a:defRPr sz="3104"/>
            </a:pPr>
            <a:r>
              <a:t>- Used volume mount: -v ~/cowrie:/cowrie.</a:t>
            </a:r>
          </a:p>
          <a:p>
            <a:pPr marL="332613" indent="-332613" defTabSz="443484">
              <a:defRPr sz="3104"/>
            </a:pPr>
          </a:p>
          <a:p>
            <a:pPr marL="332613" indent="-332613" defTabSz="443484">
              <a:defRPr sz="3104"/>
            </a:pPr>
            <a:r>
              <a:t>- Logs persisted to host: ~/cowrie/var/log/cowrie.json.</a:t>
            </a:r>
          </a:p>
          <a:p>
            <a:pPr marL="332613" indent="-332613" defTabSz="443484">
              <a:defRPr sz="3104"/>
            </a:pPr>
          </a:p>
          <a:p>
            <a:pPr marL="332613" indent="-332613" defTabSz="443484">
              <a:defRPr sz="3104"/>
            </a:pPr>
            <a:r>
              <a:t>Insert: tail -f cowrie.json screenshot.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age 5 – Attacking Honeypot and Capturing Logs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 sz="3100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Stage 5 – Attacking Honeypot and Capturing Logs</a:t>
            </a:r>
          </a:p>
        </p:txBody>
      </p:sp>
      <p:sp>
        <p:nvSpPr>
          <p:cNvPr id="125" name="Performed SSH brute-force attempts from Kali VM targeting port 2222 on the honeypot.…"/>
          <p:cNvSpPr txBox="1"/>
          <p:nvPr>
            <p:ph type="body" idx="1"/>
          </p:nvPr>
        </p:nvSpPr>
        <p:spPr>
          <a:xfrm>
            <a:off x="457200" y="1686073"/>
            <a:ext cx="8229600" cy="4915565"/>
          </a:xfrm>
          <a:prstGeom prst="rect">
            <a:avLst/>
          </a:prstGeom>
        </p:spPr>
        <p:txBody>
          <a:bodyPr/>
          <a:lstStyle/>
          <a:p>
            <a:pPr marL="397763" indent="-276225" defTabSz="397763">
              <a:spcBef>
                <a:spcPts val="1000"/>
              </a:spcBef>
              <a:buFont typeface="Times Roman"/>
              <a:defRPr b="1" sz="1914"/>
            </a:pPr>
            <a:r>
              <a:rPr b="0"/>
              <a:t>Performed </a:t>
            </a:r>
            <a:r>
              <a:t>SSH brute-force attempts</a:t>
            </a:r>
            <a:r>
              <a:rPr b="0"/>
              <a:t> from </a:t>
            </a:r>
            <a:r>
              <a:t>Kali VM</a:t>
            </a:r>
            <a:r>
              <a:rPr b="0"/>
              <a:t> targeting </a:t>
            </a:r>
            <a:r>
              <a:t>port 2222</a:t>
            </a:r>
            <a:r>
              <a:rPr b="0"/>
              <a:t> on the honeypot.</a:t>
            </a:r>
            <a:endParaRPr b="0"/>
          </a:p>
          <a:p>
            <a:pPr marL="397763" indent="-276225" defTabSz="397763">
              <a:spcBef>
                <a:spcPts val="1000"/>
              </a:spcBef>
              <a:buFont typeface="Times Roman"/>
              <a:defRPr sz="1914"/>
            </a:pPr>
            <a:r>
              <a:t>Used multiple invalid credential combinations like </a:t>
            </a:r>
            <a:r>
              <a:rPr b="1"/>
              <a:t>root/toor, admin/admin</a:t>
            </a:r>
            <a:r>
              <a:t> to simulate attacker login attempts.</a:t>
            </a:r>
          </a:p>
          <a:p>
            <a:pPr marL="397763" indent="-276225" defTabSz="397763">
              <a:spcBef>
                <a:spcPts val="1000"/>
              </a:spcBef>
              <a:buFont typeface="Times Roman"/>
              <a:defRPr sz="1914"/>
            </a:pPr>
            <a:r>
              <a:t>Executed basic </a:t>
            </a:r>
            <a:r>
              <a:rPr b="1"/>
              <a:t>Linux commands</a:t>
            </a:r>
            <a:r>
              <a:t> inside the honeypot’s fake shell, such as uname -a, whoami, and ls.</a:t>
            </a:r>
          </a:p>
          <a:p>
            <a:pPr marL="397763" indent="-276225" defTabSz="397763">
              <a:spcBef>
                <a:spcPts val="1000"/>
              </a:spcBef>
              <a:buFont typeface="Times Roman"/>
              <a:defRPr b="1" sz="1914"/>
            </a:pPr>
            <a:r>
              <a:rPr b="0"/>
              <a:t>The </a:t>
            </a:r>
            <a:r>
              <a:t>Cowrie honeypot captured all login attempts, commands, and session details</a:t>
            </a:r>
            <a:r>
              <a:rPr b="0"/>
              <a:t> in its log files (cowrie.json).</a:t>
            </a:r>
            <a:endParaRPr b="0"/>
          </a:p>
          <a:p>
            <a:pPr marL="397763" indent="-276225" defTabSz="397763">
              <a:spcBef>
                <a:spcPts val="1000"/>
              </a:spcBef>
              <a:buFont typeface="Times Roman"/>
              <a:defRPr sz="1914"/>
            </a:pPr>
            <a:r>
              <a:t>Verified real-time log updates by monitoring ~/cowrie/var/log/cowrie.json using tail -f.</a:t>
            </a:r>
          </a:p>
          <a:p>
            <a:pPr marL="397763" indent="-276225" defTabSz="397763">
              <a:spcBef>
                <a:spcPts val="1000"/>
              </a:spcBef>
              <a:buFont typeface="Times Roman"/>
              <a:defRPr sz="1914"/>
            </a:pPr>
            <a:r>
              <a:t>All attacker interactions were recorded for forensic analysis and reporting.</a:t>
            </a:r>
          </a:p>
          <a:p>
            <a:pPr marL="0" indent="0" defTabSz="397763">
              <a:spcBef>
                <a:spcPts val="1000"/>
              </a:spcBef>
              <a:buSzTx/>
              <a:buFontTx/>
              <a:buNone/>
              <a:defRPr sz="1914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Results &amp; Observations</a:t>
            </a:r>
          </a:p>
        </p:txBody>
      </p:sp>
      <p:sp>
        <p:nvSpPr>
          <p:cNvPr id="12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- 12 SSH login attempts logged.</a:t>
            </a:r>
          </a:p>
          <a:p>
            <a:pPr/>
            <a:r>
              <a:t>- 8 command executions captured.</a:t>
            </a:r>
          </a:p>
          <a:p>
            <a:pPr/>
            <a:r>
              <a:t>- Randomized IPs disrupted attacker reconnaissance.</a:t>
            </a:r>
          </a:p>
          <a:p>
            <a:pPr/>
            <a:r>
              <a:t>- Logs persisted on host.</a:t>
            </a:r>
          </a:p>
          <a:p>
            <a:pPr/>
            <a:r>
              <a:t>Insert: attack summary chart or 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Key Challenges</a:t>
            </a:r>
          </a:p>
        </p:txBody>
      </p:sp>
      <p:sp>
        <p:nvSpPr>
          <p:cNvPr id="13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Docker volume mount misconfiguration (resolved).</a:t>
            </a:r>
          </a:p>
          <a:p>
            <a:pPr/>
            <a:r>
              <a:t>- Cowrie lacked /bin/sh (used docker exec instead).</a:t>
            </a:r>
          </a:p>
          <a:p>
            <a:pPr/>
            <a:r>
              <a:t>- Ensuring correct OVS interface mapping.</a:t>
            </a:r>
          </a:p>
          <a:p>
            <a:pPr/>
            <a:r>
              <a:t>- Centralized logging configuration.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Lessons Learned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SDN enables fine-grained flow control but requires precise configuration.</a:t>
            </a:r>
          </a:p>
          <a:p>
            <a:pPr/>
            <a:r>
              <a:t>- Honeypots effectively log attacker behavior.</a:t>
            </a:r>
          </a:p>
          <a:p>
            <a:pPr/>
            <a:r>
              <a:t>- Small config issues (volume, shell) can block monitoring.</a:t>
            </a:r>
          </a:p>
          <a:p>
            <a:pPr/>
            <a:r>
              <a:t>- IP randomization enhances security but needs detection pairing.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Future Work</a:t>
            </a:r>
          </a:p>
        </p:txBody>
      </p:sp>
      <p:sp>
        <p:nvSpPr>
          <p:cNvPr id="13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Automate IP obfuscation based on IDS alerts.</a:t>
            </a:r>
          </a:p>
          <a:p>
            <a:pPr/>
            <a:r>
              <a:t>- Deploy multi-protocol honeypots (HTTP, FTP, SMB).</a:t>
            </a:r>
          </a:p>
          <a:p>
            <a:pPr/>
            <a:r>
              <a:t>- Log forwarding to ELK/Splunk.</a:t>
            </a:r>
          </a:p>
          <a:p>
            <a:pPr/>
            <a:r>
              <a:t>- Real-time dashboards.</a:t>
            </a:r>
          </a:p>
          <a:p>
            <a:pPr/>
            <a:r>
              <a:t>- ML-based anomaly detection.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1"/>
          <p:cNvSpPr txBox="1"/>
          <p:nvPr>
            <p:ph type="title"/>
          </p:nvPr>
        </p:nvSpPr>
        <p:spPr>
          <a:xfrm>
            <a:off x="457200" y="2286490"/>
            <a:ext cx="8229600" cy="1143001"/>
          </a:xfrm>
          <a:prstGeom prst="rect">
            <a:avLst/>
          </a:prstGeom>
          <a:ln w="9525">
            <a:round/>
          </a:ln>
          <a:effectLst>
            <a:outerShdw sx="100000" sy="100000" kx="0" ky="0" algn="b" rotWithShape="0" blurRad="190500" dist="12700" dir="5400000">
              <a:srgbClr val="000000">
                <a:alpha val="75000"/>
              </a:srgbClr>
            </a:outerShdw>
          </a:effectLst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Thank You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Cyberattacks are automated, fast, and adaptive.</a:t>
            </a:r>
          </a:p>
          <a:p>
            <a:pPr/>
            <a:r>
              <a:t>- Traditional defenses are static and easily mapped by attackers.</a:t>
            </a:r>
          </a:p>
          <a:p>
            <a:pPr/>
            <a:r>
              <a:t>- Static IPs and predictable services simplify network reconnaissance.</a:t>
            </a:r>
          </a:p>
          <a:p>
            <a:pPr/>
            <a:r>
              <a:t>- Need dynamic, deception-based strategies for proactive defense.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Project Objectives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Build a programmable, adaptive defense framework.</a:t>
            </a:r>
          </a:p>
          <a:p>
            <a:pPr/>
            <a:r>
              <a:t>- Integrate SDN for dynamic flow control.</a:t>
            </a:r>
          </a:p>
          <a:p>
            <a:pPr/>
            <a:r>
              <a:t>- Implement IP randomization.</a:t>
            </a:r>
          </a:p>
          <a:p>
            <a:pPr/>
            <a:r>
              <a:t>- Deploy honeypots for attacker deception and logging.</a:t>
            </a:r>
          </a:p>
          <a:p>
            <a:pPr/>
            <a:r>
              <a:t>- Validate with controlled attack simulations.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Project Scope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Testbed includes 3 VMs:</a:t>
            </a:r>
          </a:p>
          <a:p>
            <a:pPr/>
            <a:r>
              <a:t>  - SDN Controller VM (10.0.0.175)</a:t>
            </a:r>
          </a:p>
          <a:p>
            <a:pPr/>
            <a:r>
              <a:t>  - Honeypot VM (10.0.0.28)</a:t>
            </a:r>
          </a:p>
          <a:p>
            <a:pPr/>
            <a:r>
              <a:t>  - Attacker VM (10.0.0.130)</a:t>
            </a:r>
          </a:p>
          <a:p>
            <a:pPr/>
            <a:r>
              <a:t>- Focus: SSH attack detection, IP obfuscation, log collection.</a:t>
            </a:r>
          </a:p>
          <a:p>
            <a:pPr/>
            <a:r>
              <a:t>- Tools: Linux, Docker, Open vSwitch.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Background &amp; Literature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indent="-339470" defTabSz="452627">
              <a:defRPr sz="3168"/>
            </a:pPr>
            <a:r>
              <a:t>- OpenFlow Random Host Mutation (Jafarian et al., 2012): IP randomization disrupts recon.</a:t>
            </a:r>
          </a:p>
          <a:p>
            <a:pPr marL="339470" indent="-339470" defTabSz="452627">
              <a:defRPr sz="3168"/>
            </a:pPr>
            <a:r>
              <a:t>- Container Honeypots (Kyriakou &amp; Sklavos, 2018): Docker simplifies honeypot deployment.</a:t>
            </a:r>
          </a:p>
          <a:p>
            <a:pPr marL="339470" indent="-339470" defTabSz="452627">
              <a:defRPr sz="3168"/>
            </a:pPr>
            <a:r>
              <a:t>- Cowrie Honeypot: SSH/Telnet deception logging.</a:t>
            </a:r>
          </a:p>
          <a:p>
            <a:pPr marL="339470" indent="-339470" defTabSz="452627">
              <a:defRPr sz="3168"/>
            </a:pPr>
            <a:r>
              <a:t>- Our work integrates these into a real-time defense system.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System Architecture Diagram</a:t>
            </a:r>
          </a:p>
        </p:txBody>
      </p:sp>
      <p:sp>
        <p:nvSpPr>
          <p:cNvPr id="110" name="The Adaptive Cyber Defense Framework uses three virtual machines: an SDN Controller VM (10.0.0.175), a Honeypot VM (10.0.0.28), and an Attacker VM (10.0.0.130).…"/>
          <p:cNvSpPr txBox="1"/>
          <p:nvPr/>
        </p:nvSpPr>
        <p:spPr>
          <a:xfrm>
            <a:off x="461669" y="1638079"/>
            <a:ext cx="8220662" cy="4776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457200" indent="-317500">
              <a:spcBef>
                <a:spcPts val="1200"/>
              </a:spcBef>
              <a:buSzPct val="100000"/>
              <a:buFont typeface="Times Roman"/>
              <a:buChar char="•"/>
              <a:defRPr sz="1400"/>
            </a:pPr>
            <a:r>
              <a:t>The Adaptive Cyber Defense Framework uses three virtual machines: an </a:t>
            </a:r>
            <a:r>
              <a:rPr b="1"/>
              <a:t>SDN Controller VM (10.0.0.175)</a:t>
            </a:r>
            <a:r>
              <a:t>, a </a:t>
            </a:r>
            <a:r>
              <a:rPr b="1"/>
              <a:t>Honeypot VM (10.0.0.28)</a:t>
            </a:r>
            <a:r>
              <a:t>, and an </a:t>
            </a:r>
            <a:r>
              <a:rPr b="1"/>
              <a:t>Attacker VM (10.0.0.130)</a:t>
            </a:r>
            <a:r>
              <a:t>.</a:t>
            </a:r>
          </a:p>
          <a:p>
            <a:pPr marL="457200" indent="-317500">
              <a:spcBef>
                <a:spcPts val="1200"/>
              </a:spcBef>
              <a:buSzPct val="100000"/>
              <a:buFont typeface="Times Roman"/>
              <a:buChar char="•"/>
              <a:defRPr sz="1400"/>
            </a:pPr>
            <a:r>
              <a:t>Traffic from the attacker passes through an </a:t>
            </a:r>
            <a:r>
              <a:rPr b="1"/>
              <a:t>Open vSwitch (br0)</a:t>
            </a:r>
            <a:r>
              <a:t> configured on the SDN Controller VM.</a:t>
            </a:r>
          </a:p>
          <a:p>
            <a:pPr marL="457200" indent="-317500">
              <a:spcBef>
                <a:spcPts val="1200"/>
              </a:spcBef>
              <a:buSzPct val="100000"/>
              <a:buFont typeface="Times Roman"/>
              <a:buChar char="•"/>
              <a:defRPr sz="1400"/>
            </a:pPr>
            <a:r>
              <a:t>This switch is managed by a </a:t>
            </a:r>
            <a:r>
              <a:rPr b="1"/>
              <a:t>Ryu SDN controller</a:t>
            </a:r>
            <a:r>
              <a:t> running a custom Python script, ip_randomizer.py, which intercepts packets and randomizes destination IP addresses as a form of </a:t>
            </a:r>
            <a:r>
              <a:rPr b="1"/>
              <a:t>Moving Target Defense</a:t>
            </a:r>
            <a:r>
              <a:t>.</a:t>
            </a:r>
          </a:p>
          <a:p>
            <a:pPr marL="457200" indent="-317500">
              <a:spcBef>
                <a:spcPts val="1200"/>
              </a:spcBef>
              <a:buSzPct val="100000"/>
              <a:buFont typeface="Times Roman"/>
              <a:buChar char="•"/>
              <a:defRPr sz="1400"/>
            </a:pPr>
            <a:r>
              <a:t>After processing, the controller dynamically redirects attacker traffic to the </a:t>
            </a:r>
            <a:r>
              <a:rPr b="1"/>
              <a:t>Honeypot VM</a:t>
            </a:r>
            <a:r>
              <a:t>, based on flow rules defined in the SDN controller.</a:t>
            </a:r>
          </a:p>
          <a:p>
            <a:pPr marL="457200" indent="-317500">
              <a:spcBef>
                <a:spcPts val="1200"/>
              </a:spcBef>
              <a:buSzPct val="100000"/>
              <a:buFont typeface="Times Roman"/>
              <a:buChar char="•"/>
              <a:defRPr sz="1400"/>
            </a:pPr>
            <a:r>
              <a:t>The Honeypot VM runs a </a:t>
            </a:r>
            <a:r>
              <a:rPr b="1"/>
              <a:t>Dockerized Cowrie honeypot</a:t>
            </a:r>
            <a:r>
              <a:t> on port </a:t>
            </a:r>
            <a:r>
              <a:rPr b="1"/>
              <a:t>2222</a:t>
            </a:r>
            <a:r>
              <a:t>, simulating an SSH service that logs unauthorized login attempts, usernames, passwords, and command executions.</a:t>
            </a:r>
          </a:p>
          <a:p>
            <a:pPr marL="457200" indent="-317500">
              <a:spcBef>
                <a:spcPts val="1200"/>
              </a:spcBef>
              <a:buSzPct val="100000"/>
              <a:buFont typeface="Times Roman"/>
              <a:buChar char="•"/>
              <a:defRPr sz="1400"/>
            </a:pPr>
            <a:r>
              <a:t>All honeypot logs are stored inside the container and made accessible on the host filesystem via a mounted volume at ~/cowrie/var/log.</a:t>
            </a:r>
          </a:p>
          <a:p>
            <a:pPr marL="457200" indent="-317500">
              <a:spcBef>
                <a:spcPts val="1200"/>
              </a:spcBef>
              <a:buSzPct val="100000"/>
              <a:buFont typeface="Times Roman"/>
              <a:buChar char="•"/>
              <a:defRPr sz="1400"/>
            </a:pPr>
            <a:r>
              <a:t>Additionally, the SDN controller logs </a:t>
            </a:r>
            <a:r>
              <a:rPr b="1"/>
              <a:t>packet-in events and flow decisions</a:t>
            </a:r>
            <a:r>
              <a:t> for auditing and debugging purposes.</a:t>
            </a:r>
          </a:p>
          <a:p>
            <a:pPr marL="457200" indent="-317500">
              <a:spcBef>
                <a:spcPts val="1200"/>
              </a:spcBef>
              <a:buSzPct val="100000"/>
              <a:buFont typeface="Times Roman"/>
              <a:buChar char="•"/>
              <a:defRPr b="1" sz="1400"/>
            </a:pPr>
            <a:r>
              <a:rPr b="0"/>
              <a:t>Together, this architecture combines </a:t>
            </a:r>
            <a:r>
              <a:t>programmable network control, traffic obfuscation, and honeypot deception</a:t>
            </a:r>
            <a:r>
              <a:rPr b="0"/>
              <a:t>, providing an adaptive, layered defense where traffic flows from </a:t>
            </a:r>
            <a:r>
              <a:t>Attacker → SDN switch → SDN controller → Honeypot logging</a:t>
            </a:r>
            <a:r>
              <a:rPr b="0"/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>
              <a:defRPr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Stage 1 – SDN Environment Setup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Installed Open vSwitch &amp; Docker on sdn-vm.</a:t>
            </a:r>
          </a:p>
          <a:p>
            <a:pPr/>
            <a:r>
              <a:t>- Created bridge br0, assigned IP 10.0.0.175/24.</a:t>
            </a:r>
          </a:p>
          <a:p>
            <a:pPr/>
            <a:r>
              <a:t>- Linked bridge to Ryu controller at tcp:127.0.0.1:6633.</a:t>
            </a:r>
          </a:p>
          <a:p>
            <a:pPr/>
            <a:r>
              <a:t>- Verified: is_connected: true.</a:t>
            </a:r>
          </a:p>
          <a:p>
            <a:pPr/>
            <a:r>
              <a:t>Insert: ovs-vsctl show + bridge confirmation screenshot.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 defTabSz="402336">
              <a:defRPr sz="3872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Stage 2 – Controller &amp; IP Randomization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Deployed Ryu controller with ip_randomizer.py.</a:t>
            </a:r>
          </a:p>
          <a:p>
            <a:pPr/>
            <a:r>
              <a:t>- Logged packet-in events from attacker VM.</a:t>
            </a:r>
          </a:p>
          <a:p>
            <a:pPr/>
            <a:r>
              <a:t>- Randomized destination IP for honeypot-bound traffic.</a:t>
            </a:r>
          </a:p>
          <a:p>
            <a:pPr/>
            <a:r>
              <a:t>Insert: controller log + randomized IP screenshot.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  <a:ln w="9525">
            <a:round/>
          </a:ln>
        </p:spPr>
        <p:txBody>
          <a:bodyPr/>
          <a:lstStyle>
            <a:lvl1pPr defTabSz="416052">
              <a:defRPr sz="4004"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pPr/>
            <a:r>
              <a:t>Stage 3 – Cowrie Honeypot Deployment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- Dockerized Cowrie container launched on port 2222.</a:t>
            </a:r>
          </a:p>
          <a:p>
            <a:pPr/>
            <a:r>
              <a:t>- Simulated SSH service: captured login attempts &amp; commands.</a:t>
            </a:r>
          </a:p>
          <a:p>
            <a:pPr/>
            <a:r>
              <a:t>- Tested connection from kali-vm.</a:t>
            </a:r>
          </a:p>
          <a:p>
            <a:pPr/>
            <a:r>
              <a:t>Insert: SSH login + cowrie.json screenshot.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