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43"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2378550" y="1826800"/>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
          <p:cNvSpPr txBox="1">
            <a:spLocks noGrp="1"/>
          </p:cNvSpPr>
          <p:nvPr>
            <p:ph type="ctrTitle"/>
          </p:nvPr>
        </p:nvSpPr>
        <p:spPr>
          <a:xfrm>
            <a:off x="3453204" y="2319588"/>
            <a:ext cx="5800800" cy="509104"/>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a:t>ISHWARYA S</a:t>
            </a:r>
            <a:endParaRPr dirty="0"/>
          </a:p>
        </p:txBody>
      </p:sp>
      <p:sp>
        <p:nvSpPr>
          <p:cNvPr id="59" name="Google Shape;59;p1"/>
          <p:cNvSpPr txBox="1"/>
          <p:nvPr/>
        </p:nvSpPr>
        <p:spPr>
          <a:xfrm>
            <a:off x="6856031" y="2939780"/>
            <a:ext cx="9498000" cy="3975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500" b="1" dirty="0">
                <a:solidFill>
                  <a:srgbClr val="2D936B"/>
                </a:solidFill>
                <a:latin typeface="Trebuchet MS"/>
                <a:ea typeface="Trebuchet MS"/>
                <a:cs typeface="Trebuchet MS"/>
                <a:sym typeface="Trebuchet MS"/>
              </a:rPr>
              <a:t>Final Project</a:t>
            </a:r>
            <a:endParaRPr sz="2500" b="1" dirty="0">
              <a:solidFill>
                <a:srgbClr val="2D936B"/>
              </a:solidFill>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latin typeface="Trebuchet MS"/>
              <a:ea typeface="Trebuchet MS"/>
              <a:cs typeface="Trebuchet MS"/>
              <a:sym typeface="Trebuchet MS"/>
            </a:endParaRPr>
          </a:p>
        </p:txBody>
      </p:sp>
      <p:sp>
        <p:nvSpPr>
          <p:cNvPr id="221" name="Google Shape;221;p10"/>
          <p:cNvSpPr txBox="1"/>
          <p:nvPr/>
        </p:nvSpPr>
        <p:spPr>
          <a:xfrm>
            <a:off x="686182" y="5875426"/>
            <a:ext cx="6307476" cy="632214"/>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sz="2000" dirty="0">
                <a:latin typeface="Trebuchet MS"/>
                <a:ea typeface="Trebuchet MS"/>
                <a:cs typeface="Trebuchet MS"/>
                <a:sym typeface="Trebuchet MS"/>
              </a:rPr>
              <a:t>https://github.com/ISHWARYAAAAA/TNSDC-Generative-AI</a:t>
            </a:r>
            <a:endParaRPr sz="2000" dirty="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2"/>
          <p:cNvSpPr txBox="1"/>
          <p:nvPr/>
        </p:nvSpPr>
        <p:spPr>
          <a:xfrm>
            <a:off x="273975" y="960725"/>
            <a:ext cx="11451300" cy="70442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3600" b="1"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INNOVATIVE APPROACH</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135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ISHWARYA S</vt:lpstr>
      <vt:lpstr>PROJECT TITLE</vt:lpstr>
      <vt:lpstr>AGENDA</vt:lpstr>
      <vt:lpstr>PROBLEM STATEMENT</vt:lpstr>
      <vt:lpstr>PROJECT OVERVIEW</vt:lpstr>
      <vt:lpstr>WHO ARE THE END USERS?</vt:lpstr>
      <vt:lpstr>SOLUTION AND ITS VALUE PROPOSITION</vt:lpstr>
      <vt:lpstr>INNOVATIVE APPROACH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ISHWARYA S</dc:title>
  <dc:creator>NIVETAA M</dc:creator>
  <cp:lastModifiedBy>NIVETAA M</cp:lastModifiedBy>
  <cp:revision>1</cp:revision>
  <dcterms:created xsi:type="dcterms:W3CDTF">2024-04-01T15:34:00Z</dcterms:created>
  <dcterms:modified xsi:type="dcterms:W3CDTF">2024-04-03T17:06:39Z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