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8" y="-90"/>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ISHWARYAAAAA/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3134026" y="2293709"/>
            <a:ext cx="6311899" cy="81688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smtClean="0"/>
              <a:t>ISHWARYA S </a:t>
            </a:r>
            <a:r>
              <a:rPr lang="en-US" sz="2000" dirty="0" smtClean="0"/>
              <a:t>(</a:t>
            </a:r>
            <a:r>
              <a:rPr lang="en-US" sz="2000" dirty="0" smtClean="0"/>
              <a:t>813821205018)</a:t>
            </a:r>
            <a:endParaRPr sz="2000" dirty="0"/>
          </a:p>
        </p:txBody>
      </p:sp>
      <p:sp>
        <p:nvSpPr>
          <p:cNvPr id="59" name="Google Shape;59;p1"/>
          <p:cNvSpPr txBox="1"/>
          <p:nvPr/>
        </p:nvSpPr>
        <p:spPr>
          <a:xfrm>
            <a:off x="6320841" y="3673026"/>
            <a:ext cx="4826977"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a:solidFill>
                  <a:srgbClr val="2D936B"/>
                </a:solidFill>
                <a:latin typeface="Trebuchet MS"/>
                <a:ea typeface="Trebuchet MS"/>
                <a:cs typeface="Trebuchet MS"/>
                <a:sym typeface="Trebuchet MS"/>
              </a:rPr>
              <a:t>Final Project</a:t>
            </a:r>
            <a:endParaRPr sz="2500" b="1" dirty="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221" name="Google Shape;221;p10"/>
          <p:cNvSpPr txBox="1"/>
          <p:nvPr/>
        </p:nvSpPr>
        <p:spPr>
          <a:xfrm>
            <a:off x="591291" y="5763283"/>
            <a:ext cx="5369561" cy="232105"/>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IN" dirty="0">
                <a:latin typeface="Trebuchet MS"/>
                <a:ea typeface="Trebuchet MS"/>
                <a:cs typeface="Trebuchet MS"/>
                <a:sym typeface="Trebuchet MS"/>
                <a:hlinkClick r:id="rId4"/>
              </a:rPr>
              <a:t>https://github.com/ISHWARYAAAAA/TNSDC-Generative-AI</a:t>
            </a:r>
            <a:endParaRPr dirty="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447675" y="391425"/>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89" name="Google Shape;89;p2"/>
          <p:cNvSpPr txBox="1"/>
          <p:nvPr/>
        </p:nvSpPr>
        <p:spPr>
          <a:xfrm>
            <a:off x="273975" y="960725"/>
            <a:ext cx="11451300" cy="704420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3600" b="1"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
        <p:nvSpPr>
          <p:cNvPr id="90" name="Google Shape;90;p2"/>
          <p:cNvSpPr txBox="1"/>
          <p:nvPr/>
        </p:nvSpPr>
        <p:spPr>
          <a:xfrm>
            <a:off x="-938475" y="185625"/>
            <a:ext cx="74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INNOVATIVE APPROACH</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a:ea typeface="Trebuchet MS"/>
                <a:cs typeface="Trebuchet MS"/>
                <a:sym typeface="Trebuchet MS"/>
              </a:rPr>
              <a:t>WORKFLOW MODEL</a:t>
            </a:r>
            <a:endParaRPr sz="440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Data Collection</a:t>
            </a:r>
            <a:endParaRPr sz="170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Data PreProcessing</a:t>
            </a:r>
            <a:endParaRPr sz="160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Feature Engineering</a:t>
            </a:r>
            <a:endParaRPr sz="150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688</Words>
  <Application>Microsoft Office PowerPoint</Application>
  <PresentationFormat>Custom</PresentationFormat>
  <Paragraphs>135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ISHWARYA S (813821205018)</vt:lpstr>
      <vt:lpstr>PROJECT TITLE</vt:lpstr>
      <vt:lpstr>AGENDA</vt:lpstr>
      <vt:lpstr>PROBLEM STATEMENT</vt:lpstr>
      <vt:lpstr>PROJECT OVERVIEW</vt:lpstr>
      <vt:lpstr>WHO ARE THE END USERS?</vt:lpstr>
      <vt:lpstr>SOLUTION AND ITS VALUE PROPOSITION</vt:lpstr>
      <vt:lpstr>INNOVATIVE APPROACH</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ISHWARYA S</dc:title>
  <dc:creator>NIVETAA M</dc:creator>
  <cp:lastModifiedBy>244018</cp:lastModifiedBy>
  <cp:revision>3</cp:revision>
  <dcterms:created xsi:type="dcterms:W3CDTF">2024-04-01T15:34:00Z</dcterms:created>
  <dcterms:modified xsi:type="dcterms:W3CDTF">2024-04-04T10:29:41Z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