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Performance using Containerization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Prathyaya</a:t>
            </a:r>
            <a:r>
              <a:rPr lang="en-US" dirty="0" smtClean="0"/>
              <a:t> </a:t>
            </a:r>
            <a:r>
              <a:rPr lang="en-US" dirty="0" err="1" smtClean="0"/>
              <a:t>Bhandarkar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33" y="901779"/>
            <a:ext cx="9608274" cy="4705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Study:</a:t>
            </a:r>
          </a:p>
          <a:p>
            <a:r>
              <a:rPr lang="en-US" dirty="0" smtClean="0"/>
              <a:t>Performance of huge network topologies using containerization.</a:t>
            </a:r>
          </a:p>
          <a:p>
            <a:r>
              <a:rPr lang="en-US" dirty="0" smtClean="0"/>
              <a:t>How does containerization effect the network?</a:t>
            </a:r>
          </a:p>
          <a:p>
            <a:r>
              <a:rPr lang="en-US" dirty="0" smtClean="0"/>
              <a:t>How does the network perform when the nodes are containerized?</a:t>
            </a:r>
          </a:p>
          <a:p>
            <a:r>
              <a:rPr lang="en-US" dirty="0" smtClean="0"/>
              <a:t>What is the difference between containerization and using the </a:t>
            </a:r>
            <a:r>
              <a:rPr lang="en-US" dirty="0" err="1" smtClean="0"/>
              <a:t>pnode’s</a:t>
            </a:r>
            <a:r>
              <a:rPr lang="en-US" dirty="0" smtClean="0"/>
              <a:t> directly?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936" y="148246"/>
            <a:ext cx="8534400" cy="150706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15" y="1755477"/>
            <a:ext cx="8534400" cy="3615267"/>
          </a:xfrm>
        </p:spPr>
        <p:txBody>
          <a:bodyPr/>
          <a:lstStyle/>
          <a:p>
            <a:pPr fontAlgn="base"/>
            <a:r>
              <a:rPr lang="en-US" dirty="0"/>
              <a:t>Write python script to generate the xml file of the topology which will be used as the input for </a:t>
            </a:r>
            <a:r>
              <a:rPr lang="en-US" dirty="0" err="1"/>
              <a:t>containerize.py</a:t>
            </a:r>
            <a:r>
              <a:rPr lang="en-US" dirty="0"/>
              <a:t> (Path: /users/</a:t>
            </a:r>
            <a:r>
              <a:rPr lang="en-US" dirty="0" err="1"/>
              <a:t>bhandark</a:t>
            </a:r>
            <a:r>
              <a:rPr lang="en-US" dirty="0"/>
              <a:t>/</a:t>
            </a:r>
            <a:r>
              <a:rPr lang="en-US" dirty="0" err="1"/>
              <a:t>50client.py</a:t>
            </a:r>
            <a:r>
              <a:rPr lang="en-US" dirty="0"/>
              <a:t> , /users/</a:t>
            </a:r>
            <a:r>
              <a:rPr lang="en-US" dirty="0" err="1"/>
              <a:t>bhandark</a:t>
            </a:r>
            <a:r>
              <a:rPr lang="en-US" dirty="0"/>
              <a:t>/</a:t>
            </a:r>
            <a:r>
              <a:rPr lang="en-US" dirty="0" err="1"/>
              <a:t>50client_tree.py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Create the topology on Deter using the xml file with Magi bootstrapping</a:t>
            </a:r>
          </a:p>
          <a:p>
            <a:pPr fontAlgn="base"/>
            <a:r>
              <a:rPr lang="en-US" dirty="0"/>
              <a:t>Swap in the experiment </a:t>
            </a:r>
          </a:p>
          <a:p>
            <a:pPr fontAlgn="base"/>
            <a:r>
              <a:rPr lang="en-US" dirty="0"/>
              <a:t>Write the custom </a:t>
            </a:r>
            <a:r>
              <a:rPr lang="en-US" dirty="0" err="1"/>
              <a:t>aal</a:t>
            </a:r>
            <a:r>
              <a:rPr lang="en-US" dirty="0"/>
              <a:t> file for traffic generation</a:t>
            </a:r>
          </a:p>
          <a:p>
            <a:pPr fontAlgn="base"/>
            <a:r>
              <a:rPr lang="en-US" dirty="0"/>
              <a:t>Run the experiment using the </a:t>
            </a:r>
            <a:r>
              <a:rPr lang="en-US" dirty="0" err="1" smtClean="0"/>
              <a:t>magi_orchetrator.py</a:t>
            </a:r>
            <a:endParaRPr lang="en-US" dirty="0" smtClean="0"/>
          </a:p>
          <a:p>
            <a:pPr fontAlgn="base"/>
            <a:r>
              <a:rPr lang="en-US" dirty="0" smtClean="0"/>
              <a:t>Collect different data on multiple nodes </a:t>
            </a:r>
            <a:r>
              <a:rPr lang="en-US" smtClean="0"/>
              <a:t>to analyze.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487" y="810882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Procedure to follow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82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640518" cy="49515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Familiarize with custom containerization.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Familiarize with AAL scripting to generate traffic using Magi.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Familiarize with the physical network on Deter.</a:t>
            </a:r>
          </a:p>
          <a:p>
            <a:pPr marL="914400" indent="-400050">
              <a:tabLst>
                <a:tab pos="798513" algn="l"/>
              </a:tabLst>
            </a:pPr>
            <a:r>
              <a:rPr lang="en-US" dirty="0" smtClean="0"/>
              <a:t>When using a xml file to generate a topology, how exactly is the physical network created.</a:t>
            </a:r>
          </a:p>
          <a:p>
            <a:pPr marL="914400" indent="-400050">
              <a:tabLst>
                <a:tab pos="798513" algn="l"/>
              </a:tabLst>
            </a:pPr>
            <a:r>
              <a:rPr lang="en-US" dirty="0" smtClean="0"/>
              <a:t>What are the considerations to be taken according to the physical network created, while studying huge topologies.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45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377" y="1345312"/>
            <a:ext cx="9871337" cy="4283130"/>
          </a:xfrm>
        </p:spPr>
        <p:txBody>
          <a:bodyPr/>
          <a:lstStyle/>
          <a:p>
            <a:r>
              <a:rPr lang="en-US" dirty="0" smtClean="0"/>
              <a:t>Started with a small topology of 1 server and 50 clients for experimenting with containerization and </a:t>
            </a:r>
            <a:r>
              <a:rPr lang="en-US" dirty="0" err="1" smtClean="0"/>
              <a:t>aal</a:t>
            </a:r>
            <a:r>
              <a:rPr lang="en-US" dirty="0" smtClean="0"/>
              <a:t> 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Bug in the </a:t>
            </a:r>
            <a:r>
              <a:rPr lang="en-US" dirty="0" err="1" smtClean="0"/>
              <a:t>containerize.py</a:t>
            </a:r>
            <a:r>
              <a:rPr lang="en-US" dirty="0" smtClean="0"/>
              <a:t> with error detection in the xml.</a:t>
            </a:r>
          </a:p>
          <a:p>
            <a:pPr marL="914400" indent="-452438"/>
            <a:r>
              <a:rPr lang="en-US" dirty="0" smtClean="0"/>
              <a:t>This bug gave rise to two problems.</a:t>
            </a:r>
          </a:p>
          <a:p>
            <a:pPr marL="914400" indent="-452438"/>
            <a:r>
              <a:rPr lang="en-US" dirty="0" smtClean="0"/>
              <a:t>In the generated topology some nodes were not accessible due to the typo in the containerization attribute passed.</a:t>
            </a:r>
          </a:p>
          <a:p>
            <a:pPr marL="914400" indent="-452438"/>
            <a:r>
              <a:rPr lang="en-US" dirty="0" smtClean="0"/>
              <a:t>Nodes were always containerized, no matter it was mentioned as an </a:t>
            </a:r>
            <a:r>
              <a:rPr lang="en-US" dirty="0" err="1" smtClean="0"/>
              <a:t>embedded_pnode</a:t>
            </a:r>
            <a:r>
              <a:rPr lang="en-US" dirty="0" smtClean="0"/>
              <a:t> or containerized node.</a:t>
            </a:r>
          </a:p>
          <a:p>
            <a:pPr marL="914400" indent="-452438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090" y="601916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Problems faced: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96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44" y="1165193"/>
            <a:ext cx="9933481" cy="420579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2.</a:t>
            </a:r>
            <a:r>
              <a:rPr lang="en-US" dirty="0" smtClean="0"/>
              <a:t>	Tcpdump agent error:</a:t>
            </a:r>
          </a:p>
          <a:p>
            <a:pPr marL="919163" indent="-457200"/>
            <a:r>
              <a:rPr lang="en-US" dirty="0" smtClean="0"/>
              <a:t>Errors faced while using the tcpdump agent for data collection.</a:t>
            </a:r>
          </a:p>
          <a:p>
            <a:pPr marL="461963" indent="-461963">
              <a:buAutoNum type="arabicPeriod" startAt="3"/>
            </a:pPr>
            <a:r>
              <a:rPr lang="en-US" dirty="0" err="1" smtClean="0"/>
              <a:t>Pktcounter</a:t>
            </a:r>
            <a:r>
              <a:rPr lang="en-US" dirty="0" smtClean="0"/>
              <a:t> agent error:</a:t>
            </a:r>
          </a:p>
          <a:p>
            <a:pPr marL="804863" indent="-342900"/>
            <a:r>
              <a:rPr lang="en-US" dirty="0"/>
              <a:t>	</a:t>
            </a:r>
            <a:r>
              <a:rPr lang="en-US" dirty="0" smtClean="0"/>
              <a:t>Errors while using the </a:t>
            </a:r>
            <a:r>
              <a:rPr lang="en-US" dirty="0" err="1" smtClean="0"/>
              <a:t>pktcounter</a:t>
            </a:r>
            <a:r>
              <a:rPr lang="en-US" dirty="0" smtClean="0"/>
              <a:t> agent for data collection.</a:t>
            </a:r>
          </a:p>
          <a:p>
            <a:pPr marL="461963" indent="-461963">
              <a:buAutoNum type="arabicPeriod" startAt="4"/>
            </a:pPr>
            <a:r>
              <a:rPr lang="en-US" dirty="0" smtClean="0"/>
              <a:t>Magi </a:t>
            </a:r>
            <a:r>
              <a:rPr lang="en-US" dirty="0" err="1" smtClean="0"/>
              <a:t>Containers.py</a:t>
            </a:r>
            <a:r>
              <a:rPr lang="en-US" dirty="0" smtClean="0"/>
              <a:t> error:</a:t>
            </a:r>
          </a:p>
          <a:p>
            <a:pPr marL="914400" indent="-452438"/>
            <a:r>
              <a:rPr lang="en-US" dirty="0"/>
              <a:t>The last interface in the interface list was not being </a:t>
            </a:r>
            <a:r>
              <a:rPr lang="en-US" dirty="0" smtClean="0"/>
              <a:t>mapped.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Bug in the Deter </a:t>
            </a:r>
            <a:r>
              <a:rPr lang="en-US" dirty="0" err="1" smtClean="0"/>
              <a:t>Containerize.py</a:t>
            </a:r>
            <a:r>
              <a:rPr lang="en-US" dirty="0" smtClean="0"/>
              <a:t> for link bandwidth:</a:t>
            </a:r>
          </a:p>
          <a:p>
            <a:pPr marL="804863" indent="-342900"/>
            <a:r>
              <a:rPr lang="en-US" dirty="0" smtClean="0"/>
              <a:t>The link bandwidth always took the default value of </a:t>
            </a:r>
            <a:r>
              <a:rPr lang="en-US" dirty="0" err="1" smtClean="0"/>
              <a:t>100Mbps</a:t>
            </a:r>
            <a:r>
              <a:rPr lang="en-US" dirty="0" smtClean="0"/>
              <a:t> even when tried with different bandwidths.</a:t>
            </a:r>
          </a:p>
          <a:p>
            <a:pPr marL="461963" indent="-461963"/>
            <a:endParaRPr lang="en-US" dirty="0" smtClean="0"/>
          </a:p>
          <a:p>
            <a:pPr marL="4619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36" y="226050"/>
            <a:ext cx="8534400" cy="1507067"/>
          </a:xfrm>
        </p:spPr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783206"/>
            <a:ext cx="8534400" cy="4552273"/>
          </a:xfrm>
        </p:spPr>
        <p:txBody>
          <a:bodyPr/>
          <a:lstStyle/>
          <a:p>
            <a:r>
              <a:rPr lang="en-US" dirty="0" smtClean="0"/>
              <a:t>Create a tool for plotting multiple values of different clients on the same graph.</a:t>
            </a:r>
          </a:p>
          <a:p>
            <a:r>
              <a:rPr lang="en-US" dirty="0" smtClean="0"/>
              <a:t>Create huge network topologies and collect attack data.</a:t>
            </a:r>
          </a:p>
          <a:p>
            <a:r>
              <a:rPr lang="en-US" dirty="0" smtClean="0"/>
              <a:t>Analyze the data and compare containerization and physical </a:t>
            </a:r>
            <a:r>
              <a:rPr lang="en-US" dirty="0" err="1" smtClean="0"/>
              <a:t>pnode</a:t>
            </a:r>
            <a:r>
              <a:rPr lang="en-US" dirty="0" smtClean="0"/>
              <a:t> topologies</a:t>
            </a:r>
          </a:p>
          <a:p>
            <a:r>
              <a:rPr lang="en-US" dirty="0" smtClean="0"/>
              <a:t>Analyze the effect on the network, containerized node and the physical </a:t>
            </a:r>
            <a:r>
              <a:rPr lang="en-US" dirty="0" err="1" smtClean="0"/>
              <a:t>pnode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533" y="203709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972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618</TotalTime>
  <Words>309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Network Performance using Containerization </vt:lpstr>
      <vt:lpstr>Agenda</vt:lpstr>
      <vt:lpstr>PowerPoint Presentation</vt:lpstr>
      <vt:lpstr>PowerPoint Presentation</vt:lpstr>
      <vt:lpstr>PowerPoint Presentation</vt:lpstr>
      <vt:lpstr>PowerPoint Presentation</vt:lpstr>
      <vt:lpstr>Path forward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Performance using Containerization</dc:title>
  <dc:creator>Prat</dc:creator>
  <cp:lastModifiedBy>Prat</cp:lastModifiedBy>
  <cp:revision>6</cp:revision>
  <dcterms:created xsi:type="dcterms:W3CDTF">2014-10-03T05:38:17Z</dcterms:created>
  <dcterms:modified xsi:type="dcterms:W3CDTF">2014-10-03T15:56:29Z</dcterms:modified>
</cp:coreProperties>
</file>