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18660C-6808-4BF6-9F49-027169B1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5863309-3299-48FA-8963-E9DB7DD0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DA5148F-5C50-4BDB-BDC0-B6B9EF82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BB267BB-73D7-4193-8C56-E8387CF4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14E65FA-27E3-4220-B686-CB29F583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4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B407A5-74ED-43D1-8A43-7525D1FF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562D3AB-2767-4B30-98E7-61F08AD2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5AFAEE9-E7C3-41F6-98A6-646FBA24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61B998-FD4C-4B11-9C40-25FC83D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C42D19D-6B18-43FE-977D-1753E611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3C9B988-8B33-44A6-B027-AD57EA5CA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8507AFB-E341-4507-B5AB-04C5E1A89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C42E12E-ADE7-499F-ACB0-1CE4C7B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D6F3254-22BF-4671-95DE-0BF6E94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F8D0497-407D-4953-A393-B955388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3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3322FC-A018-4639-9C55-59AF3BCD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B93BAF-0997-4B63-A686-B0AE6A06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115D0D3-37DB-4359-8DB5-92DA4C43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D13CCC-C6CB-42C6-BB73-1A507ED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ADEFDCB-0E71-4E80-B846-84A95D6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0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BE6C32-8EAF-490B-B223-D57937C0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7E9E8BF-6513-40A9-9DF5-F68ECB71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62191EF-0706-4D7F-AE79-7E4B82E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3A8775F-8773-4F43-9514-EE9D1E88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3F2BFF8-9F75-40F2-85BD-BDD5EB5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DA7189-2F9D-4483-82D2-C91CFFA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5DD0AB3-B0E1-4874-946D-7B732E30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CFD44CB-40CC-4BD6-948E-09C45E4B6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5AABD3D-8AAD-42E1-9804-43DF1AD0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7912585-AB62-4CC9-933C-A4F20572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01A48C0-C158-4901-B18C-EFEE24F3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A1A539-B9C2-48A4-9C71-428C6E53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5D47ECE-7907-4F97-960C-533E9CA1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91882F4-CDB2-4A1D-9A8A-D751BFCC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A422BBD7-4938-47A4-8839-A2F48987E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A055600-6015-4DF5-8440-31C2C25E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8BF211B-15AF-45AB-AAC2-C69B185A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A9B88C-FBBA-4F0B-B9C1-D6213A59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7D04CEE3-9366-454B-8252-DE4D721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7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1FFD51-C2C6-454A-A592-5443482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3326409-BCC8-4E1E-979F-EEA471F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9D5038A-7148-4438-9B29-D1DFDFC6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0B8E231-CAF6-4C9C-B489-A6D25CB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6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5FFC283-A40A-4F59-9FD8-2361049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5160C3A-8D6C-4DFC-8C23-D0FF1CBB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6C899BD-3957-40C4-B492-778221F4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52FEA-D638-4739-BE1E-59F9C49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B9A546-B972-4B9E-B11D-DC41CE38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BF0ABF3-9E40-42D0-98E6-904E6698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E253BDD-1416-4353-8216-5AC829E3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40600C-1F20-42AE-965D-4E0E78A7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4B3869B-6FD6-45D9-B980-87572AB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7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A8FBDA-1535-46CF-80CD-770D0BB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247BEC6-1C95-485E-B339-2A5DFCE6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3A028F6-4FC9-426B-A6CB-853721A1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A01B647-7122-45E0-ACDD-A3DF28AC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030AA75-F827-428E-90AA-C878D338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6014E74-0495-48AE-B1D1-4339972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6E9B269-308A-4646-AD49-0A088AD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20F4F1B-840D-4A35-8E93-42283A11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F32717D-6CDC-4470-A4CC-2982300D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4C7-A3D6-41D3-B21B-150D781F6B4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F00DF39-60A1-444B-BF21-A08B2853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A6A327D-D3F7-4015-A57F-3DC791EFF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27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EEE8E1E-ACD6-4EA1-A469-921A2E376F52}"/>
              </a:ext>
            </a:extLst>
          </p:cNvPr>
          <p:cNvSpPr/>
          <p:nvPr/>
        </p:nvSpPr>
        <p:spPr>
          <a:xfrm>
            <a:off x="4017197" y="2967335"/>
            <a:ext cx="4157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Protopersona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5259FDC-3EF2-40E5-9D5E-CE58215B95B2}"/>
              </a:ext>
            </a:extLst>
          </p:cNvPr>
          <p:cNvSpPr txBox="1"/>
          <p:nvPr/>
        </p:nvSpPr>
        <p:spPr>
          <a:xfrm>
            <a:off x="424070" y="450574"/>
            <a:ext cx="251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Quem é?</a:t>
            </a:r>
          </a:p>
          <a:p>
            <a:endParaRPr lang="pt-BR" b="1" dirty="0"/>
          </a:p>
          <a:p>
            <a:r>
              <a:rPr lang="pt-BR" dirty="0" smtClean="0"/>
              <a:t>Fernanda</a:t>
            </a:r>
            <a:r>
              <a:rPr lang="pt-BR" dirty="0" smtClean="0"/>
              <a:t> Oliveira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D0FA557-EB4D-4303-BF3F-9C9E2C7B4C07}"/>
              </a:ext>
            </a:extLst>
          </p:cNvPr>
          <p:cNvSpPr txBox="1"/>
          <p:nvPr/>
        </p:nvSpPr>
        <p:spPr>
          <a:xfrm>
            <a:off x="6478517" y="450574"/>
            <a:ext cx="49761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Informações</a:t>
            </a:r>
            <a:endParaRPr lang="pt-BR" sz="2800" b="1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Dona de um poodle de 3 anos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Trabalha muito tempo fora de casa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1EE0E202-2D2A-4E3B-A08A-2641C49016D8}"/>
              </a:ext>
            </a:extLst>
          </p:cNvPr>
          <p:cNvSpPr txBox="1"/>
          <p:nvPr/>
        </p:nvSpPr>
        <p:spPr>
          <a:xfrm>
            <a:off x="6478517" y="3052091"/>
            <a:ext cx="107210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Dores e </a:t>
            </a:r>
            <a:r>
              <a:rPr lang="pt-BR" sz="2000" b="1" dirty="0" smtClean="0"/>
              <a:t>Necessidades</a:t>
            </a:r>
          </a:p>
          <a:p>
            <a:endParaRPr lang="pt-BR" sz="2000" b="1" dirty="0"/>
          </a:p>
          <a:p>
            <a:r>
              <a:rPr lang="pt-BR" dirty="0"/>
              <a:t>-   </a:t>
            </a:r>
            <a:r>
              <a:rPr lang="pt-BR" dirty="0" smtClean="0"/>
              <a:t>Não tenho tempo para cuidar do meu cachorro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Ele precisa tomar remédios de 3 em 3 horas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Meu cachorro sente falta de companhia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8" name="Picture 4" descr="Resultado de imagem para png men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8" y="2075109"/>
            <a:ext cx="1810715" cy="36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>
            <a:off x="5449078" y="450574"/>
            <a:ext cx="0" cy="5245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5259FDC-3EF2-40E5-9D5E-CE58215B95B2}"/>
              </a:ext>
            </a:extLst>
          </p:cNvPr>
          <p:cNvSpPr txBox="1"/>
          <p:nvPr/>
        </p:nvSpPr>
        <p:spPr>
          <a:xfrm>
            <a:off x="424070" y="450574"/>
            <a:ext cx="2517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Quem é?</a:t>
            </a:r>
          </a:p>
          <a:p>
            <a:endParaRPr lang="pt-BR" b="1" dirty="0"/>
          </a:p>
          <a:p>
            <a:r>
              <a:rPr lang="pt-BR" dirty="0" smtClean="0"/>
              <a:t>Rodrigo Carvalho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D0FA557-EB4D-4303-BF3F-9C9E2C7B4C07}"/>
              </a:ext>
            </a:extLst>
          </p:cNvPr>
          <p:cNvSpPr txBox="1"/>
          <p:nvPr/>
        </p:nvSpPr>
        <p:spPr>
          <a:xfrm>
            <a:off x="6875150" y="635240"/>
            <a:ext cx="49761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Informações</a:t>
            </a:r>
          </a:p>
          <a:p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 smtClean="0"/>
              <a:t>Trabalha em uma clinica veterinária por 3 anos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Sempre faz bicos para ganhar um dinheiro a mais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Adora animais de todos os tipos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1EE0E202-2D2A-4E3B-A08A-2641C49016D8}"/>
              </a:ext>
            </a:extLst>
          </p:cNvPr>
          <p:cNvSpPr txBox="1"/>
          <p:nvPr/>
        </p:nvSpPr>
        <p:spPr>
          <a:xfrm>
            <a:off x="6490836" y="4097683"/>
            <a:ext cx="107210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Dores e Necessidades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Não encontro bicos para passear ou</a:t>
            </a:r>
            <a:r>
              <a:rPr lang="pt-BR" dirty="0" smtClean="0"/>
              <a:t> cuidar de animais</a:t>
            </a:r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2050" name="Picture 2" descr="Resultado de imagem para png men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11" y="1850166"/>
            <a:ext cx="1724612" cy="32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5449078" y="450574"/>
            <a:ext cx="0" cy="5245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5259FDC-3EF2-40E5-9D5E-CE58215B95B2}"/>
              </a:ext>
            </a:extLst>
          </p:cNvPr>
          <p:cNvSpPr txBox="1"/>
          <p:nvPr/>
        </p:nvSpPr>
        <p:spPr>
          <a:xfrm>
            <a:off x="368086" y="450574"/>
            <a:ext cx="2517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Quem é?</a:t>
            </a:r>
          </a:p>
          <a:p>
            <a:endParaRPr lang="pt-BR" b="1" dirty="0"/>
          </a:p>
          <a:p>
            <a:r>
              <a:rPr lang="pt-BR" dirty="0" smtClean="0"/>
              <a:t>Alice Teixeira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D0FA557-EB4D-4303-BF3F-9C9E2C7B4C07}"/>
              </a:ext>
            </a:extLst>
          </p:cNvPr>
          <p:cNvSpPr txBox="1"/>
          <p:nvPr/>
        </p:nvSpPr>
        <p:spPr>
          <a:xfrm>
            <a:off x="6389958" y="512129"/>
            <a:ext cx="49761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Informações</a:t>
            </a:r>
          </a:p>
          <a:p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 smtClean="0"/>
              <a:t>Dona de um </a:t>
            </a:r>
            <a:r>
              <a:rPr lang="pt-BR" dirty="0" err="1" smtClean="0"/>
              <a:t>petShop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Possui dois cachorros e um gato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Convive diariamente com animais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Mora em uma casa grande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1EE0E202-2D2A-4E3B-A08A-2641C49016D8}"/>
              </a:ext>
            </a:extLst>
          </p:cNvPr>
          <p:cNvSpPr txBox="1"/>
          <p:nvPr/>
        </p:nvSpPr>
        <p:spPr>
          <a:xfrm>
            <a:off x="6005644" y="3600448"/>
            <a:ext cx="107210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Dores e Necessidades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Fico incomodada, pois muitos dos meus clientes não </a:t>
            </a:r>
          </a:p>
          <a:p>
            <a:r>
              <a:rPr lang="pt-BR" dirty="0" smtClean="0"/>
              <a:t>possuem um lugar para deixar seus animais</a:t>
            </a:r>
          </a:p>
          <a:p>
            <a:r>
              <a:rPr lang="pt-BR" dirty="0" smtClean="0"/>
              <a:t> quando viajam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Possuo uma casa grande, onde posso comportar </a:t>
            </a:r>
          </a:p>
          <a:p>
            <a:r>
              <a:rPr lang="pt-BR" dirty="0" smtClean="0"/>
              <a:t>outros animais, ma</a:t>
            </a:r>
            <a:r>
              <a:rPr lang="pt-BR" dirty="0" smtClean="0"/>
              <a:t>s seria muito gasto.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449078" y="450574"/>
            <a:ext cx="0" cy="5245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Resultado de imagem para png men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23" y="1866121"/>
            <a:ext cx="2498077" cy="414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29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Natalia Medina De Oliveira Juliano</cp:lastModifiedBy>
  <cp:revision>12</cp:revision>
  <dcterms:created xsi:type="dcterms:W3CDTF">2019-09-04T21:22:28Z</dcterms:created>
  <dcterms:modified xsi:type="dcterms:W3CDTF">2020-02-12T14:23:04Z</dcterms:modified>
</cp:coreProperties>
</file>