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3" r:id="rId4"/>
    <p:sldId id="257" r:id="rId5"/>
    <p:sldId id="259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6D7077-8B89-49E0-8C24-9CCF6F1D63F3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629291-7918-4AB2-96B5-1B9827EE450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5314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r="59830"/>
          <a:stretch>
            <a:fillRect/>
          </a:stretch>
        </p:blipFill>
        <p:spPr>
          <a:xfrm>
            <a:off x="8124190" y="-294640"/>
            <a:ext cx="4040505" cy="997966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-585470" y="3454400"/>
            <a:ext cx="12270105" cy="230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lvl="1" algn="ctr"/>
            <a:r>
              <a:rPr lang="pt-PT" altLang="pt-BR" sz="4800" b="1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Gerenciamento </a:t>
            </a:r>
            <a:r>
              <a:rPr lang="pt-BR" sz="4800" b="1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de hospedagens</a:t>
            </a:r>
            <a:endParaRPr lang="pt-BR" sz="4800" b="1" dirty="0" smtClean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  <a:p>
            <a:pPr lvl="1" algn="ctr"/>
            <a:r>
              <a:rPr lang="pt-BR" sz="4800" b="1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 cuidados </a:t>
            </a:r>
            <a:endParaRPr lang="pt-BR" sz="4800" b="1" dirty="0" smtClean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pt-BR" sz="4800" b="1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para animai</a:t>
            </a:r>
            <a:r>
              <a:rPr lang="pt-PT" altLang="pt-BR" sz="4800" b="1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</a:t>
            </a:r>
            <a:endParaRPr lang="pt-PT" altLang="pt-BR" sz="4800" b="1" cap="none" spc="0" dirty="0" smtClean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2571115" y="2103120"/>
          <a:ext cx="784479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10"/>
                <a:gridCol w="535178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2400">
                          <a:solidFill>
                            <a:schemeClr val="tx1"/>
                          </a:solidFill>
                        </a:rPr>
                        <a:t>Nome</a:t>
                      </a:r>
                      <a:endParaRPr lang="pt-PT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2400">
                          <a:solidFill>
                            <a:schemeClr val="tx1"/>
                          </a:solidFill>
                        </a:rPr>
                        <a:t>Papéis</a:t>
                      </a:r>
                      <a:endParaRPr lang="pt-PT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800" b="1"/>
                        <a:t>Davi</a:t>
                      </a:r>
                      <a:endParaRPr lang="pt-PT" altLang="en-US"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800"/>
                        <a:t>Analista de negócios</a:t>
                      </a:r>
                      <a:endParaRPr lang="pt-PT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800" b="1"/>
                        <a:t>Ian</a:t>
                      </a:r>
                      <a:endParaRPr lang="pt-PT" altLang="en-US"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800"/>
                        <a:t>Desenvolvedor front-end</a:t>
                      </a:r>
                      <a:endParaRPr lang="pt-PT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800" b="1"/>
                        <a:t>Igor</a:t>
                      </a:r>
                      <a:endParaRPr lang="pt-PT" altLang="en-US"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800"/>
                        <a:t>Scrum Master / Desenvolvedor back-end</a:t>
                      </a:r>
                      <a:endParaRPr lang="pt-PT" altLang="en-US" sz="18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800" b="1"/>
                        <a:t>Leticia</a:t>
                      </a:r>
                      <a:endParaRPr lang="pt-PT" altLang="en-US"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800"/>
                        <a:t>Analista de negócios </a:t>
                      </a:r>
                      <a:endParaRPr lang="pt-PT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800" b="1"/>
                        <a:t>Natalia</a:t>
                      </a:r>
                      <a:endParaRPr lang="pt-PT" altLang="en-US"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800"/>
                        <a:t>Product Owner</a:t>
                      </a:r>
                      <a:endParaRPr lang="pt-PT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800" b="1"/>
                        <a:t>Wender</a:t>
                      </a:r>
                      <a:endParaRPr lang="pt-PT" altLang="en-US"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800"/>
                        <a:t>Desenvolvedor </a:t>
                      </a:r>
                      <a:endParaRPr lang="pt-PT" altLang="en-US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tângulo 1"/>
          <p:cNvSpPr/>
          <p:nvPr/>
        </p:nvSpPr>
        <p:spPr>
          <a:xfrm>
            <a:off x="5067961" y="284118"/>
            <a:ext cx="285051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pt-PT" altLang="pt-BR" sz="5400" b="1" cap="none" spc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Membro</a:t>
            </a:r>
            <a:endParaRPr lang="pt-PT" altLang="pt-BR" sz="5400" b="1" cap="none" spc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46527" y="266338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pt-BR" sz="5400" b="1" cap="none" spc="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Contexto</a:t>
            </a:r>
            <a:endParaRPr lang="pt-BR" sz="5400" b="1" cap="none" spc="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45551" y="3108367"/>
            <a:ext cx="69104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Tenho pouco tempo com meus animais!</a:t>
            </a:r>
            <a:endParaRPr lang="pt-BR" sz="32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04791" y="3887694"/>
            <a:ext cx="10757535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Meu cachorro precisa tomar remédios em certos horários!</a:t>
            </a:r>
            <a:endParaRPr lang="pt-BR" sz="32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73516" y="2157590"/>
            <a:ext cx="61518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Preciso viajar, com quem deixo ele?</a:t>
            </a:r>
            <a:endParaRPr lang="pt-BR" sz="32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 descr="135314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40704" r="59830" b="38776"/>
          <a:stretch>
            <a:fillRect/>
          </a:stretch>
        </p:blipFill>
        <p:spPr>
          <a:xfrm>
            <a:off x="8759825" y="5271770"/>
            <a:ext cx="2719705" cy="1378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57801" y="266338"/>
            <a:ext cx="3757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pt-BR" sz="5400" b="1" cap="none" spc="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Justificativa</a:t>
            </a:r>
            <a:endParaRPr lang="pt-BR" sz="5400" b="1" cap="none" spc="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356978" y="1672770"/>
            <a:ext cx="975934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pt-BR" sz="32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Uma plataforma “ponte” entre pessoas que irão hospedar animais e os donos</a:t>
            </a:r>
            <a:endParaRPr lang="pt-BR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356978" y="2827498"/>
            <a:ext cx="990157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pt-BR" sz="32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Auxilia em uma melhora de vida para os animais </a:t>
            </a:r>
            <a:endParaRPr lang="pt-BR" sz="3200" b="0" cap="none" spc="0" dirty="0" smtClean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sz="32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seus donos com nosso serviços</a:t>
            </a:r>
            <a:endParaRPr lang="pt-BR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2322" y="4968695"/>
            <a:ext cx="2581275" cy="17716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064" y="4828478"/>
            <a:ext cx="2279807" cy="172311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505080" y="3904840"/>
            <a:ext cx="101950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pt-BR" sz="32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Traz conforto, segurança e alívio para donos de animais</a:t>
            </a:r>
            <a:endParaRPr lang="pt-BR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135314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0704" r="59830" b="38776"/>
          <a:stretch>
            <a:fillRect/>
          </a:stretch>
        </p:blipFill>
        <p:spPr>
          <a:xfrm>
            <a:off x="9905365" y="266065"/>
            <a:ext cx="1794510" cy="909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89795" y="266338"/>
            <a:ext cx="3293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pt-BR" sz="5400" b="1" cap="none" spc="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Requisitos</a:t>
            </a:r>
            <a:endParaRPr lang="pt-BR" sz="5400" b="1" cap="none" spc="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3646" y="2635623"/>
            <a:ext cx="10234195" cy="1582831"/>
          </a:xfrm>
          <a:prstGeom prst="rect">
            <a:avLst/>
          </a:prstGeom>
        </p:spPr>
      </p:pic>
      <p:pic>
        <p:nvPicPr>
          <p:cNvPr id="5" name="Picture 4" descr="135314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0704" r="59830" b="38776"/>
          <a:stretch>
            <a:fillRect/>
          </a:stretch>
        </p:blipFill>
        <p:spPr>
          <a:xfrm>
            <a:off x="8820785" y="4722495"/>
            <a:ext cx="2623820" cy="1329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tângulo 1"/>
          <p:cNvSpPr/>
          <p:nvPr/>
        </p:nvSpPr>
        <p:spPr>
          <a:xfrm>
            <a:off x="4296764" y="266338"/>
            <a:ext cx="387985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pt-PT" altLang="pt-BR" sz="5400" b="1" cap="none" spc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Arquitetura</a:t>
            </a:r>
            <a:endParaRPr lang="pt-PT" altLang="pt-BR" sz="5400" b="1" cap="none" spc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Picture 3" descr="Untitled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2235" y="1743075"/>
            <a:ext cx="4477385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17787" y="266338"/>
            <a:ext cx="6237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pt-BR" sz="5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Atividades do Grupo</a:t>
            </a:r>
            <a:endParaRPr lang="pt-BR" sz="5400" b="1" cap="none" spc="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238740" y="1688309"/>
            <a:ext cx="97593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pt-BR" sz="32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Trabalharemos em duplas</a:t>
            </a:r>
            <a:endParaRPr lang="pt-BR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345826" y="2488093"/>
            <a:ext cx="975934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pt-BR" sz="32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 cada dupla duas atividades diferentes: </a:t>
            </a:r>
            <a:endParaRPr lang="pt-BR" sz="3200" b="0" cap="none" spc="0" dirty="0" smtClean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sz="28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Exemplo: fazer a home do site e uma planilha de requisitos... </a:t>
            </a:r>
            <a:endParaRPr lang="pt-BR" sz="2800" b="0" cap="none" spc="0" dirty="0" smtClean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85005" y="4698387"/>
            <a:ext cx="975934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pt-BR" sz="32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 intuito de facilitar a comunicação, teremos um Product Owner e um Scrum Master</a:t>
            </a:r>
            <a:endParaRPr lang="pt-BR" sz="2800" b="0" cap="none" spc="0" dirty="0" smtClean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45827" y="3937840"/>
            <a:ext cx="97593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pt-BR" sz="32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Todos irão fazer uma rotação de atividades</a:t>
            </a:r>
            <a:endParaRPr lang="pt-BR" sz="2800" b="0" cap="none" spc="0" dirty="0" smtClean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 descr="135314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40704" r="59830" b="38776"/>
          <a:stretch>
            <a:fillRect/>
          </a:stretch>
        </p:blipFill>
        <p:spPr>
          <a:xfrm>
            <a:off x="9749790" y="1189355"/>
            <a:ext cx="1794510" cy="909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871</Words>
  <Application>WPS Presentation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Arial</vt:lpstr>
      <vt:lpstr>Corbel</vt:lpstr>
      <vt:lpstr>Gubbi</vt:lpstr>
      <vt:lpstr>微软雅黑</vt:lpstr>
      <vt:lpstr>Arial Unicode MS</vt:lpstr>
      <vt:lpstr>Calibri</vt:lpstr>
      <vt:lpstr>Trebuchet MS</vt:lpstr>
      <vt:lpstr>Droid Sans Fallback</vt:lpstr>
      <vt:lpstr>MT Extra</vt:lpstr>
      <vt:lpstr>Times New Roman</vt:lpstr>
      <vt:lpstr>Paralaxe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Braskem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Medina De Oliveira Juliano</dc:creator>
  <cp:lastModifiedBy>aluno</cp:lastModifiedBy>
  <cp:revision>9</cp:revision>
  <dcterms:created xsi:type="dcterms:W3CDTF">2020-02-11T21:03:00Z</dcterms:created>
  <dcterms:modified xsi:type="dcterms:W3CDTF">2020-02-11T21:03:00Z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