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415" r:id="rId1"/>
  </p:sldMasterIdLst>
  <p:notesMasterIdLst>
    <p:notesMasterId r:id="rId3"/>
  </p:notesMasterIdLst>
  <p:sldIdLst>
    <p:sldId id="256" r:id="rId2"/>
  </p:sldIdLst>
  <p:sldSz cx="25203150" cy="3600291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6900"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6900"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6900"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6900"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6900"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5pPr>
    <a:lvl6pPr marL="2286000" algn="l" defTabSz="457200" rtl="0" eaLnBrk="1" latinLnBrk="0" hangingPunct="1">
      <a:defRPr sz="6900"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6pPr>
    <a:lvl7pPr marL="2743200" algn="l" defTabSz="457200" rtl="0" eaLnBrk="1" latinLnBrk="0" hangingPunct="1">
      <a:defRPr sz="6900"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7pPr>
    <a:lvl8pPr marL="3200400" algn="l" defTabSz="457200" rtl="0" eaLnBrk="1" latinLnBrk="0" hangingPunct="1">
      <a:defRPr sz="6900"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8pPr>
    <a:lvl9pPr marL="3657600" algn="l" defTabSz="457200" rtl="0" eaLnBrk="1" latinLnBrk="0" hangingPunct="1">
      <a:defRPr sz="6900" kern="1200">
        <a:solidFill>
          <a:schemeClr val="bg1"/>
        </a:solidFill>
        <a:latin typeface="Arial" charset="0"/>
        <a:ea typeface="ＭＳ Ｐゴシック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1872" y="-18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CO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CO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CO" altLang="es-CO"/>
          </a:p>
        </p:txBody>
      </p:sp>
      <p:sp>
        <p:nvSpPr>
          <p:cNvPr id="20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28850" y="685800"/>
            <a:ext cx="23987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CO" altLang="es-CO" noProof="0" smtClean="0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51F5D745-F7E8-D24B-80B6-1BBE9767F4AF}" type="slidenum">
              <a:rPr lang="es-CO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40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anose="02020603050405020304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1FE348F-2EFB-B744-9866-1A77258E8339}" type="slidenum">
              <a:rPr lang="es-CO" sz="1200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</a:t>
            </a:fld>
            <a:endParaRPr lang="es-CO" sz="1200">
              <a:solidFill>
                <a:srgbClr val="000000"/>
              </a:solidFill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8850" y="685800"/>
            <a:ext cx="24003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CO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C26D30D-F8C7-DD42-A7D6-D1E7B6C44026}" type="slidenum">
              <a:rPr lang="es-CO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s-CO" sz="1200">
              <a:solidFill>
                <a:srgbClr val="000000"/>
              </a:solidFill>
            </a:endParaRPr>
          </a:p>
        </p:txBody>
      </p:sp>
      <p:sp>
        <p:nvSpPr>
          <p:cNvPr id="2" name="Marcador de nota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178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50394" y="5892146"/>
            <a:ext cx="18902363" cy="12534347"/>
          </a:xfrm>
        </p:spPr>
        <p:txBody>
          <a:bodyPr anchor="b"/>
          <a:lstStyle>
            <a:lvl1pPr algn="ctr">
              <a:defRPr sz="12403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50394" y="18909866"/>
            <a:ext cx="18902363" cy="869236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5124" indent="0" algn="ctr">
              <a:buNone/>
              <a:defRPr sz="4134"/>
            </a:lvl2pPr>
            <a:lvl3pPr marL="1890248" indent="0" algn="ctr">
              <a:buNone/>
              <a:defRPr sz="3721"/>
            </a:lvl3pPr>
            <a:lvl4pPr marL="2835372" indent="0" algn="ctr">
              <a:buNone/>
              <a:defRPr sz="3308"/>
            </a:lvl4pPr>
            <a:lvl5pPr marL="3780495" indent="0" algn="ctr">
              <a:buNone/>
              <a:defRPr sz="3308"/>
            </a:lvl5pPr>
            <a:lvl6pPr marL="4725619" indent="0" algn="ctr">
              <a:buNone/>
              <a:defRPr sz="3308"/>
            </a:lvl6pPr>
            <a:lvl7pPr marL="5670743" indent="0" algn="ctr">
              <a:buNone/>
              <a:defRPr sz="3308"/>
            </a:lvl7pPr>
            <a:lvl8pPr marL="6615867" indent="0" algn="ctr">
              <a:buNone/>
              <a:defRPr sz="3308"/>
            </a:lvl8pPr>
            <a:lvl9pPr marL="7560991" indent="0" algn="ctr">
              <a:buNone/>
              <a:defRPr sz="3308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B50C-D8DE-8A4C-9337-2D3825F003E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82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8036004" y="1916822"/>
            <a:ext cx="5434429" cy="3051080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732717" y="1916822"/>
            <a:ext cx="15988248" cy="305108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7769-AD97-1D46-AD92-FF6B909F17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8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56399-EA03-CE46-AA59-F882B6D836C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36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9590" y="8975732"/>
            <a:ext cx="21737717" cy="14976209"/>
          </a:xfrm>
        </p:spPr>
        <p:txBody>
          <a:bodyPr anchor="b"/>
          <a:lstStyle>
            <a:lvl1pPr>
              <a:defRPr sz="12403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19590" y="24093621"/>
            <a:ext cx="21737717" cy="7875635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512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90248" indent="0">
              <a:buNone/>
              <a:defRPr sz="3721">
                <a:solidFill>
                  <a:schemeClr val="tx1">
                    <a:tint val="75000"/>
                  </a:schemeClr>
                </a:solidFill>
              </a:defRPr>
            </a:lvl3pPr>
            <a:lvl4pPr marL="2835372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4pPr>
            <a:lvl5pPr marL="3780495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5pPr>
            <a:lvl6pPr marL="4725619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6pPr>
            <a:lvl7pPr marL="5670743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7pPr>
            <a:lvl8pPr marL="6615867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8pPr>
            <a:lvl9pPr marL="7560991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732716" y="9584109"/>
            <a:ext cx="10711339" cy="2284351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759095" y="9584109"/>
            <a:ext cx="10711339" cy="2284351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9DBD-A027-BA46-BE33-BCB54AC2406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2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5999" y="1916824"/>
            <a:ext cx="21737717" cy="69588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36000" y="8825717"/>
            <a:ext cx="10662113" cy="4325347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5124" indent="0">
              <a:buNone/>
              <a:defRPr sz="4134" b="1"/>
            </a:lvl2pPr>
            <a:lvl3pPr marL="1890248" indent="0">
              <a:buNone/>
              <a:defRPr sz="3721" b="1"/>
            </a:lvl3pPr>
            <a:lvl4pPr marL="2835372" indent="0">
              <a:buNone/>
              <a:defRPr sz="3308" b="1"/>
            </a:lvl4pPr>
            <a:lvl5pPr marL="3780495" indent="0">
              <a:buNone/>
              <a:defRPr sz="3308" b="1"/>
            </a:lvl5pPr>
            <a:lvl6pPr marL="4725619" indent="0">
              <a:buNone/>
              <a:defRPr sz="3308" b="1"/>
            </a:lvl6pPr>
            <a:lvl7pPr marL="5670743" indent="0">
              <a:buNone/>
              <a:defRPr sz="3308" b="1"/>
            </a:lvl7pPr>
            <a:lvl8pPr marL="6615867" indent="0">
              <a:buNone/>
              <a:defRPr sz="3308" b="1"/>
            </a:lvl8pPr>
            <a:lvl9pPr marL="7560991" indent="0">
              <a:buNone/>
              <a:defRPr sz="330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736000" y="13151064"/>
            <a:ext cx="10662113" cy="1934323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2759095" y="8825717"/>
            <a:ext cx="10714621" cy="4325347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5124" indent="0">
              <a:buNone/>
              <a:defRPr sz="4134" b="1"/>
            </a:lvl2pPr>
            <a:lvl3pPr marL="1890248" indent="0">
              <a:buNone/>
              <a:defRPr sz="3721" b="1"/>
            </a:lvl3pPr>
            <a:lvl4pPr marL="2835372" indent="0">
              <a:buNone/>
              <a:defRPr sz="3308" b="1"/>
            </a:lvl4pPr>
            <a:lvl5pPr marL="3780495" indent="0">
              <a:buNone/>
              <a:defRPr sz="3308" b="1"/>
            </a:lvl5pPr>
            <a:lvl6pPr marL="4725619" indent="0">
              <a:buNone/>
              <a:defRPr sz="3308" b="1"/>
            </a:lvl6pPr>
            <a:lvl7pPr marL="5670743" indent="0">
              <a:buNone/>
              <a:defRPr sz="3308" b="1"/>
            </a:lvl7pPr>
            <a:lvl8pPr marL="6615867" indent="0">
              <a:buNone/>
              <a:defRPr sz="3308" b="1"/>
            </a:lvl8pPr>
            <a:lvl9pPr marL="7560991" indent="0">
              <a:buNone/>
              <a:defRPr sz="330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2759095" y="13151064"/>
            <a:ext cx="10714621" cy="1934323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2E43-1E6E-0645-B8F4-EA3F3F03EEB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9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E0B4-E1E7-E947-AFF1-879FE7C8D2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1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1D08-DCA4-A342-981D-A1BB6EB9760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47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6000" y="2400194"/>
            <a:ext cx="8128671" cy="8400680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14621" y="5183756"/>
            <a:ext cx="12759095" cy="25585403"/>
          </a:xfrm>
        </p:spPr>
        <p:txBody>
          <a:bodyPr/>
          <a:lstStyle>
            <a:lvl1pPr>
              <a:defRPr sz="6615"/>
            </a:lvl1pPr>
            <a:lvl2pPr>
              <a:defRPr sz="5788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36000" y="10800874"/>
            <a:ext cx="8128671" cy="20009955"/>
          </a:xfrm>
        </p:spPr>
        <p:txBody>
          <a:bodyPr/>
          <a:lstStyle>
            <a:lvl1pPr marL="0" indent="0">
              <a:buNone/>
              <a:defRPr sz="3308"/>
            </a:lvl1pPr>
            <a:lvl2pPr marL="945124" indent="0">
              <a:buNone/>
              <a:defRPr sz="2894"/>
            </a:lvl2pPr>
            <a:lvl3pPr marL="1890248" indent="0">
              <a:buNone/>
              <a:defRPr sz="2481"/>
            </a:lvl3pPr>
            <a:lvl4pPr marL="2835372" indent="0">
              <a:buNone/>
              <a:defRPr sz="2067"/>
            </a:lvl4pPr>
            <a:lvl5pPr marL="3780495" indent="0">
              <a:buNone/>
              <a:defRPr sz="2067"/>
            </a:lvl5pPr>
            <a:lvl6pPr marL="4725619" indent="0">
              <a:buNone/>
              <a:defRPr sz="2067"/>
            </a:lvl6pPr>
            <a:lvl7pPr marL="5670743" indent="0">
              <a:buNone/>
              <a:defRPr sz="2067"/>
            </a:lvl7pPr>
            <a:lvl8pPr marL="6615867" indent="0">
              <a:buNone/>
              <a:defRPr sz="2067"/>
            </a:lvl8pPr>
            <a:lvl9pPr marL="7560991" indent="0">
              <a:buNone/>
              <a:defRPr sz="20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6000" y="2400194"/>
            <a:ext cx="8128671" cy="8400680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0714621" y="5183756"/>
            <a:ext cx="12759095" cy="25585403"/>
          </a:xfrm>
        </p:spPr>
        <p:txBody>
          <a:bodyPr/>
          <a:lstStyle>
            <a:lvl1pPr marL="0" indent="0">
              <a:buNone/>
              <a:defRPr sz="6615"/>
            </a:lvl1pPr>
            <a:lvl2pPr marL="945124" indent="0">
              <a:buNone/>
              <a:defRPr sz="5788"/>
            </a:lvl2pPr>
            <a:lvl3pPr marL="1890248" indent="0">
              <a:buNone/>
              <a:defRPr sz="4961"/>
            </a:lvl3pPr>
            <a:lvl4pPr marL="2835372" indent="0">
              <a:buNone/>
              <a:defRPr sz="4134"/>
            </a:lvl4pPr>
            <a:lvl5pPr marL="3780495" indent="0">
              <a:buNone/>
              <a:defRPr sz="4134"/>
            </a:lvl5pPr>
            <a:lvl6pPr marL="4725619" indent="0">
              <a:buNone/>
              <a:defRPr sz="4134"/>
            </a:lvl6pPr>
            <a:lvl7pPr marL="5670743" indent="0">
              <a:buNone/>
              <a:defRPr sz="4134"/>
            </a:lvl7pPr>
            <a:lvl8pPr marL="6615867" indent="0">
              <a:buNone/>
              <a:defRPr sz="4134"/>
            </a:lvl8pPr>
            <a:lvl9pPr marL="7560991" indent="0">
              <a:buNone/>
              <a:defRPr sz="4134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36000" y="10800874"/>
            <a:ext cx="8128671" cy="20009955"/>
          </a:xfrm>
        </p:spPr>
        <p:txBody>
          <a:bodyPr/>
          <a:lstStyle>
            <a:lvl1pPr marL="0" indent="0">
              <a:buNone/>
              <a:defRPr sz="3308"/>
            </a:lvl1pPr>
            <a:lvl2pPr marL="945124" indent="0">
              <a:buNone/>
              <a:defRPr sz="2894"/>
            </a:lvl2pPr>
            <a:lvl3pPr marL="1890248" indent="0">
              <a:buNone/>
              <a:defRPr sz="2481"/>
            </a:lvl3pPr>
            <a:lvl4pPr marL="2835372" indent="0">
              <a:buNone/>
              <a:defRPr sz="2067"/>
            </a:lvl4pPr>
            <a:lvl5pPr marL="3780495" indent="0">
              <a:buNone/>
              <a:defRPr sz="2067"/>
            </a:lvl5pPr>
            <a:lvl6pPr marL="4725619" indent="0">
              <a:buNone/>
              <a:defRPr sz="2067"/>
            </a:lvl6pPr>
            <a:lvl7pPr marL="5670743" indent="0">
              <a:buNone/>
              <a:defRPr sz="2067"/>
            </a:lvl7pPr>
            <a:lvl8pPr marL="6615867" indent="0">
              <a:buNone/>
              <a:defRPr sz="2067"/>
            </a:lvl8pPr>
            <a:lvl9pPr marL="7560991" indent="0">
              <a:buNone/>
              <a:defRPr sz="20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73CF-8910-423E-9890-FC81E25E5084}" type="datetime1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5501-6F72-0D4A-ABBE-855602094A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78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732717" y="1916824"/>
            <a:ext cx="21737717" cy="695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32717" y="9584109"/>
            <a:ext cx="21737717" cy="2284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732716" y="33369369"/>
            <a:ext cx="5670709" cy="1916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8348544" y="33369369"/>
            <a:ext cx="8506063" cy="1916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7799725" y="33369369"/>
            <a:ext cx="5670709" cy="1916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E0B4-E1E7-E947-AFF1-879FE7C8D2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9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p:txStyles>
    <p:titleStyle>
      <a:lvl1pPr algn="l" defTabSz="1890248" rtl="0" eaLnBrk="1" latinLnBrk="0" hangingPunct="1">
        <a:lnSpc>
          <a:spcPct val="90000"/>
        </a:lnSpc>
        <a:spcBef>
          <a:spcPct val="0"/>
        </a:spcBef>
        <a:buNone/>
        <a:defRPr sz="90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562" indent="-472562" algn="l" defTabSz="189024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8" kern="1200">
          <a:solidFill>
            <a:schemeClr val="tx1"/>
          </a:solidFill>
          <a:latin typeface="+mn-lt"/>
          <a:ea typeface="+mn-ea"/>
          <a:cs typeface="+mn-cs"/>
        </a:defRPr>
      </a:lvl1pPr>
      <a:lvl2pPr marL="1417686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810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933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4pPr>
      <a:lvl5pPr marL="4253057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5pPr>
      <a:lvl6pPr marL="5198181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6pPr>
      <a:lvl7pPr marL="6143305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7pPr>
      <a:lvl8pPr marL="7088429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8pPr>
      <a:lvl9pPr marL="8033553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1pPr>
      <a:lvl2pPr marL="945124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2pPr>
      <a:lvl3pPr marL="1890248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3pPr>
      <a:lvl4pPr marL="2835372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4pPr>
      <a:lvl5pPr marL="3780495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5pPr>
      <a:lvl6pPr marL="4725619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6pPr>
      <a:lvl7pPr marL="5670743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7pPr>
      <a:lvl8pPr marL="6615867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8pPr>
      <a:lvl9pPr marL="7560991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501428" y="1926603"/>
            <a:ext cx="23018750" cy="234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MX" sz="9600" dirty="0" smtClean="0">
                <a:solidFill>
                  <a:srgbClr val="000000"/>
                </a:solidFill>
                <a:latin typeface="Tahoma" charset="0"/>
                <a:cs typeface="Tahoma" charset="0"/>
              </a:rPr>
              <a:t>Hub de Cerraduras Yale</a:t>
            </a:r>
          </a:p>
          <a:p>
            <a:pPr algn="ctr" eaLnBrk="1" hangingPunct="1">
              <a:buClrTx/>
              <a:buFontTx/>
              <a:buNone/>
            </a:pPr>
            <a:r>
              <a:rPr lang="es-MX" sz="4800" dirty="0" smtClean="0">
                <a:solidFill>
                  <a:srgbClr val="000000"/>
                </a:solidFill>
                <a:latin typeface="Tahoma" charset="0"/>
                <a:cs typeface="Tahoma" charset="0"/>
              </a:rPr>
              <a:t>(Arquihub)</a:t>
            </a:r>
            <a:endParaRPr lang="es-MX" sz="4800" dirty="0">
              <a:solidFill>
                <a:srgbClr val="000000"/>
              </a:solidFill>
              <a:latin typeface="Tahoma" charset="0"/>
              <a:cs typeface="Tahoma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01428" y="4266675"/>
            <a:ext cx="23018750" cy="216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MX" sz="3300" dirty="0" smtClean="0">
                <a:solidFill>
                  <a:srgbClr val="000000"/>
                </a:solidFill>
                <a:latin typeface="Times New Roman" charset="0"/>
              </a:rPr>
              <a:t>Alejandro Gracia Rey, Luis Miguel González Fernández, Anyella Valeria Pérez</a:t>
            </a:r>
          </a:p>
          <a:p>
            <a:pPr algn="ctr" eaLnBrk="1" hangingPunct="1">
              <a:buClrTx/>
              <a:buFontTx/>
              <a:buNone/>
            </a:pPr>
            <a:r>
              <a:rPr lang="es-MX" sz="3300" dirty="0" smtClean="0">
                <a:solidFill>
                  <a:srgbClr val="000000"/>
                </a:solidFill>
                <a:latin typeface="Times New Roman" charset="0"/>
              </a:rPr>
              <a:t>Buendía, Santiago Rodríguez González</a:t>
            </a:r>
          </a:p>
          <a:p>
            <a:pPr algn="ctr" eaLnBrk="1" hangingPunct="1">
              <a:buClrTx/>
              <a:buFontTx/>
              <a:buNone/>
            </a:pPr>
            <a:r>
              <a:rPr lang="es-MX" sz="3300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endParaRPr lang="es-MX" sz="3300" dirty="0">
              <a:solidFill>
                <a:srgbClr val="000000"/>
              </a:solidFill>
              <a:latin typeface="Times New Roman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s-MX" sz="3300" dirty="0" smtClean="0">
                <a:solidFill>
                  <a:srgbClr val="000000"/>
                </a:solidFill>
                <a:latin typeface="Times New Roman" charset="0"/>
              </a:rPr>
              <a:t>Mayo 19 </a:t>
            </a:r>
            <a:r>
              <a:rPr lang="es-MX" sz="3300" dirty="0">
                <a:solidFill>
                  <a:srgbClr val="000000"/>
                </a:solidFill>
                <a:latin typeface="Times New Roman" charset="0"/>
              </a:rPr>
              <a:t>de </a:t>
            </a:r>
            <a:r>
              <a:rPr lang="es-MX" sz="3300" dirty="0" smtClean="0">
                <a:solidFill>
                  <a:srgbClr val="000000"/>
                </a:solidFill>
                <a:latin typeface="Times New Roman" charset="0"/>
              </a:rPr>
              <a:t>2018</a:t>
            </a:r>
            <a:endParaRPr lang="es-MX" sz="33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795338" y="6181479"/>
            <a:ext cx="11572875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ctr" eaLnBrk="1" hangingPunct="1">
              <a:spcBef>
                <a:spcPts val="3875"/>
              </a:spcBef>
              <a:buClrTx/>
              <a:buFontTx/>
              <a:buNone/>
            </a:pPr>
            <a:r>
              <a:rPr lang="es-CO" sz="6200" dirty="0">
                <a:solidFill>
                  <a:srgbClr val="003399"/>
                </a:solidFill>
                <a:latin typeface="Tahoma" charset="0"/>
                <a:cs typeface="Tahoma" charset="0"/>
              </a:rPr>
              <a:t>Introducción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3252600" y="18027826"/>
            <a:ext cx="10904387" cy="197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just" eaLnBrk="1" hangingPunct="1">
              <a:spcBef>
                <a:spcPts val="2500"/>
              </a:spcBef>
              <a:buClrTx/>
            </a:pPr>
            <a:r>
              <a:rPr lang="es-MX" sz="4000" dirty="0" smtClean="0">
                <a:solidFill>
                  <a:srgbClr val="000000"/>
                </a:solidFill>
              </a:rPr>
              <a:t>La cerradura se comunica con un servidor de mensajería en la nube para comunicarse con los servidores principales.  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12695397" y="29078562"/>
            <a:ext cx="11572875" cy="108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ctr" eaLnBrk="1" hangingPunct="1">
              <a:spcBef>
                <a:spcPts val="3875"/>
              </a:spcBef>
              <a:buClrTx/>
              <a:buFontTx/>
              <a:buNone/>
            </a:pPr>
            <a:r>
              <a:rPr lang="es-CO" sz="6200" dirty="0" smtClean="0">
                <a:solidFill>
                  <a:srgbClr val="003399"/>
                </a:solidFill>
                <a:latin typeface="Tahoma" charset="0"/>
                <a:cs typeface="Tahoma" charset="0"/>
              </a:rPr>
              <a:t>Conclusión</a:t>
            </a:r>
            <a:endParaRPr lang="es-CO" sz="6200" dirty="0">
              <a:solidFill>
                <a:srgbClr val="003399"/>
              </a:solidFill>
              <a:latin typeface="Tahoma" charset="0"/>
              <a:cs typeface="Tahoma" charset="0"/>
            </a:endParaRPr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87729" y="5492797"/>
            <a:ext cx="23012400" cy="1587"/>
          </a:xfrm>
          <a:prstGeom prst="line">
            <a:avLst/>
          </a:prstGeom>
          <a:noFill/>
          <a:ln w="88920" cap="sq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>
            <a:off x="63246" y="216814"/>
            <a:ext cx="23012400" cy="1587"/>
          </a:xfrm>
          <a:prstGeom prst="line">
            <a:avLst/>
          </a:prstGeom>
          <a:noFill/>
          <a:ln w="88920" cap="sq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3086" name="Group 13"/>
          <p:cNvGrpSpPr>
            <a:grpSpLocks/>
          </p:cNvGrpSpPr>
          <p:nvPr/>
        </p:nvGrpSpPr>
        <p:grpSpPr bwMode="auto">
          <a:xfrm>
            <a:off x="1728367" y="431504"/>
            <a:ext cx="4678362" cy="1400175"/>
            <a:chOff x="835" y="403"/>
            <a:chExt cx="2947" cy="882"/>
          </a:xfrm>
        </p:grpSpPr>
        <p:sp>
          <p:nvSpPr>
            <p:cNvPr id="3101" name="AutoShape 14"/>
            <p:cNvSpPr>
              <a:spLocks noChangeArrowheads="1"/>
            </p:cNvSpPr>
            <p:nvPr/>
          </p:nvSpPr>
          <p:spPr bwMode="auto">
            <a:xfrm>
              <a:off x="857" y="427"/>
              <a:ext cx="707" cy="813"/>
            </a:xfrm>
            <a:prstGeom prst="roundRect">
              <a:avLst>
                <a:gd name="adj" fmla="val 28181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s-CO"/>
            </a:p>
          </p:txBody>
        </p:sp>
        <p:sp>
          <p:nvSpPr>
            <p:cNvPr id="3102" name="Freeform 15"/>
            <p:cNvSpPr>
              <a:spLocks noChangeArrowheads="1"/>
            </p:cNvSpPr>
            <p:nvPr/>
          </p:nvSpPr>
          <p:spPr bwMode="auto">
            <a:xfrm>
              <a:off x="835" y="403"/>
              <a:ext cx="748" cy="882"/>
            </a:xfrm>
            <a:custGeom>
              <a:avLst/>
              <a:gdLst>
                <a:gd name="T0" fmla="*/ 1544536315 w 1040"/>
                <a:gd name="T1" fmla="*/ 1544927061 h 1226"/>
                <a:gd name="T2" fmla="*/ 1544536315 w 1040"/>
                <a:gd name="T3" fmla="*/ 1544927061 h 1226"/>
                <a:gd name="T4" fmla="*/ 1544536315 w 1040"/>
                <a:gd name="T5" fmla="*/ 1544927061 h 1226"/>
                <a:gd name="T6" fmla="*/ 1544536315 w 1040"/>
                <a:gd name="T7" fmla="*/ 1544927061 h 1226"/>
                <a:gd name="T8" fmla="*/ 1544536315 w 1040"/>
                <a:gd name="T9" fmla="*/ 1544927061 h 1226"/>
                <a:gd name="T10" fmla="*/ 1544536315 w 1040"/>
                <a:gd name="T11" fmla="*/ 1544927061 h 1226"/>
                <a:gd name="T12" fmla="*/ 1544536315 w 1040"/>
                <a:gd name="T13" fmla="*/ 1544927061 h 1226"/>
                <a:gd name="T14" fmla="*/ 1544536315 w 1040"/>
                <a:gd name="T15" fmla="*/ 1544927061 h 1226"/>
                <a:gd name="T16" fmla="*/ 1544536315 w 1040"/>
                <a:gd name="T17" fmla="*/ 1544927061 h 1226"/>
                <a:gd name="T18" fmla="*/ 1544536315 w 1040"/>
                <a:gd name="T19" fmla="*/ 1544927061 h 1226"/>
                <a:gd name="T20" fmla="*/ 1544536315 w 1040"/>
                <a:gd name="T21" fmla="*/ 1544927061 h 1226"/>
                <a:gd name="T22" fmla="*/ 1544536315 w 1040"/>
                <a:gd name="T23" fmla="*/ 1544927061 h 1226"/>
                <a:gd name="T24" fmla="*/ 1544536315 w 1040"/>
                <a:gd name="T25" fmla="*/ 1544927061 h 1226"/>
                <a:gd name="T26" fmla="*/ 1544536315 w 1040"/>
                <a:gd name="T27" fmla="*/ 1544927061 h 1226"/>
                <a:gd name="T28" fmla="*/ 1544536315 w 1040"/>
                <a:gd name="T29" fmla="*/ 1544927061 h 1226"/>
                <a:gd name="T30" fmla="*/ 1544536315 w 1040"/>
                <a:gd name="T31" fmla="*/ 1544927061 h 1226"/>
                <a:gd name="T32" fmla="*/ 1544536315 w 1040"/>
                <a:gd name="T33" fmla="*/ 1544927061 h 1226"/>
                <a:gd name="T34" fmla="*/ 1544536315 w 1040"/>
                <a:gd name="T35" fmla="*/ 1544927061 h 1226"/>
                <a:gd name="T36" fmla="*/ 1544536315 w 1040"/>
                <a:gd name="T37" fmla="*/ 1544927061 h 1226"/>
                <a:gd name="T38" fmla="*/ 1544536315 w 1040"/>
                <a:gd name="T39" fmla="*/ 1544927061 h 1226"/>
                <a:gd name="T40" fmla="*/ 1544536315 w 1040"/>
                <a:gd name="T41" fmla="*/ 1544927061 h 1226"/>
                <a:gd name="T42" fmla="*/ 1544536315 w 1040"/>
                <a:gd name="T43" fmla="*/ 1544927061 h 1226"/>
                <a:gd name="T44" fmla="*/ 1544536315 w 1040"/>
                <a:gd name="T45" fmla="*/ 1544927061 h 1226"/>
                <a:gd name="T46" fmla="*/ 1544536315 w 1040"/>
                <a:gd name="T47" fmla="*/ 1544927061 h 1226"/>
                <a:gd name="T48" fmla="*/ 1544536315 w 1040"/>
                <a:gd name="T49" fmla="*/ 1544927061 h 1226"/>
                <a:gd name="T50" fmla="*/ 1544536315 w 1040"/>
                <a:gd name="T51" fmla="*/ 1544927061 h 1226"/>
                <a:gd name="T52" fmla="*/ 1544536315 w 1040"/>
                <a:gd name="T53" fmla="*/ 1544927061 h 1226"/>
                <a:gd name="T54" fmla="*/ 1544536315 w 1040"/>
                <a:gd name="T55" fmla="*/ 1544927061 h 1226"/>
                <a:gd name="T56" fmla="*/ 1544536315 w 1040"/>
                <a:gd name="T57" fmla="*/ 1544927061 h 1226"/>
                <a:gd name="T58" fmla="*/ 1544536315 w 1040"/>
                <a:gd name="T59" fmla="*/ 1544927061 h 1226"/>
                <a:gd name="T60" fmla="*/ 1544536315 w 1040"/>
                <a:gd name="T61" fmla="*/ 1544927061 h 1226"/>
                <a:gd name="T62" fmla="*/ 1544536315 w 1040"/>
                <a:gd name="T63" fmla="*/ 1544927061 h 1226"/>
                <a:gd name="T64" fmla="*/ 1544536315 w 1040"/>
                <a:gd name="T65" fmla="*/ 1544927061 h 1226"/>
                <a:gd name="T66" fmla="*/ 1544536315 w 1040"/>
                <a:gd name="T67" fmla="*/ 1544927061 h 1226"/>
                <a:gd name="T68" fmla="*/ 1544536315 w 1040"/>
                <a:gd name="T69" fmla="*/ 1544927061 h 1226"/>
                <a:gd name="T70" fmla="*/ 1544536315 w 1040"/>
                <a:gd name="T71" fmla="*/ 1544927061 h 1226"/>
                <a:gd name="T72" fmla="*/ 1544536315 w 1040"/>
                <a:gd name="T73" fmla="*/ 1544927061 h 1226"/>
                <a:gd name="T74" fmla="*/ 1544536315 w 1040"/>
                <a:gd name="T75" fmla="*/ 1544927061 h 1226"/>
                <a:gd name="T76" fmla="*/ 1544536315 w 1040"/>
                <a:gd name="T77" fmla="*/ 1544927061 h 1226"/>
                <a:gd name="T78" fmla="*/ 1544536315 w 1040"/>
                <a:gd name="T79" fmla="*/ 1544927061 h 1226"/>
                <a:gd name="T80" fmla="*/ 1544536315 w 1040"/>
                <a:gd name="T81" fmla="*/ 1544927061 h 1226"/>
                <a:gd name="T82" fmla="*/ 1544536315 w 1040"/>
                <a:gd name="T83" fmla="*/ 1544927061 h 1226"/>
                <a:gd name="T84" fmla="*/ 1544536315 w 1040"/>
                <a:gd name="T85" fmla="*/ 1544927061 h 1226"/>
                <a:gd name="T86" fmla="*/ 1544536315 w 1040"/>
                <a:gd name="T87" fmla="*/ 1544927061 h 1226"/>
                <a:gd name="T88" fmla="*/ 1544536315 w 1040"/>
                <a:gd name="T89" fmla="*/ 1544927061 h 1226"/>
                <a:gd name="T90" fmla="*/ 1544536315 w 1040"/>
                <a:gd name="T91" fmla="*/ 1544927061 h 1226"/>
                <a:gd name="T92" fmla="*/ 1544536315 w 1040"/>
                <a:gd name="T93" fmla="*/ 1544927061 h 1226"/>
                <a:gd name="T94" fmla="*/ 1544536315 w 1040"/>
                <a:gd name="T95" fmla="*/ 1544927061 h 1226"/>
                <a:gd name="T96" fmla="*/ 1544536315 w 1040"/>
                <a:gd name="T97" fmla="*/ 1544927061 h 1226"/>
                <a:gd name="T98" fmla="*/ 1544536315 w 1040"/>
                <a:gd name="T99" fmla="*/ 1544927061 h 1226"/>
                <a:gd name="T100" fmla="*/ 1544536315 w 1040"/>
                <a:gd name="T101" fmla="*/ 1544927061 h 1226"/>
                <a:gd name="T102" fmla="*/ 1544536315 w 1040"/>
                <a:gd name="T103" fmla="*/ 1544927061 h 122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0"/>
                <a:gd name="T157" fmla="*/ 0 h 1226"/>
                <a:gd name="T158" fmla="*/ 1040 w 1040"/>
                <a:gd name="T159" fmla="*/ 1226 h 122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0" h="1226">
                  <a:moveTo>
                    <a:pt x="962" y="1097"/>
                  </a:moveTo>
                  <a:lnTo>
                    <a:pt x="962" y="1097"/>
                  </a:lnTo>
                  <a:lnTo>
                    <a:pt x="922" y="1120"/>
                  </a:lnTo>
                  <a:lnTo>
                    <a:pt x="883" y="1141"/>
                  </a:lnTo>
                  <a:lnTo>
                    <a:pt x="843" y="1160"/>
                  </a:lnTo>
                  <a:lnTo>
                    <a:pt x="805" y="1174"/>
                  </a:lnTo>
                  <a:lnTo>
                    <a:pt x="768" y="1188"/>
                  </a:lnTo>
                  <a:lnTo>
                    <a:pt x="732" y="1197"/>
                  </a:lnTo>
                  <a:lnTo>
                    <a:pt x="698" y="1206"/>
                  </a:lnTo>
                  <a:lnTo>
                    <a:pt x="667" y="1213"/>
                  </a:lnTo>
                  <a:lnTo>
                    <a:pt x="638" y="1218"/>
                  </a:lnTo>
                  <a:lnTo>
                    <a:pt x="611" y="1222"/>
                  </a:lnTo>
                  <a:lnTo>
                    <a:pt x="567" y="1225"/>
                  </a:lnTo>
                  <a:lnTo>
                    <a:pt x="539" y="1226"/>
                  </a:lnTo>
                  <a:lnTo>
                    <a:pt x="530" y="1226"/>
                  </a:lnTo>
                  <a:lnTo>
                    <a:pt x="528" y="1220"/>
                  </a:lnTo>
                  <a:lnTo>
                    <a:pt x="527" y="1206"/>
                  </a:lnTo>
                  <a:lnTo>
                    <a:pt x="526" y="1182"/>
                  </a:lnTo>
                  <a:lnTo>
                    <a:pt x="526" y="1150"/>
                  </a:lnTo>
                  <a:lnTo>
                    <a:pt x="528" y="1134"/>
                  </a:lnTo>
                  <a:lnTo>
                    <a:pt x="530" y="1128"/>
                  </a:lnTo>
                  <a:lnTo>
                    <a:pt x="532" y="1123"/>
                  </a:lnTo>
                  <a:lnTo>
                    <a:pt x="537" y="1115"/>
                  </a:lnTo>
                  <a:lnTo>
                    <a:pt x="544" y="1109"/>
                  </a:lnTo>
                  <a:lnTo>
                    <a:pt x="551" y="1104"/>
                  </a:lnTo>
                  <a:lnTo>
                    <a:pt x="559" y="1098"/>
                  </a:lnTo>
                  <a:lnTo>
                    <a:pt x="567" y="1089"/>
                  </a:lnTo>
                  <a:lnTo>
                    <a:pt x="575" y="1077"/>
                  </a:lnTo>
                  <a:lnTo>
                    <a:pt x="584" y="1055"/>
                  </a:lnTo>
                  <a:lnTo>
                    <a:pt x="590" y="1041"/>
                  </a:lnTo>
                  <a:lnTo>
                    <a:pt x="598" y="1020"/>
                  </a:lnTo>
                  <a:lnTo>
                    <a:pt x="592" y="891"/>
                  </a:lnTo>
                  <a:lnTo>
                    <a:pt x="585" y="782"/>
                  </a:lnTo>
                  <a:lnTo>
                    <a:pt x="582" y="689"/>
                  </a:lnTo>
                  <a:lnTo>
                    <a:pt x="579" y="644"/>
                  </a:lnTo>
                  <a:lnTo>
                    <a:pt x="573" y="588"/>
                  </a:lnTo>
                  <a:lnTo>
                    <a:pt x="567" y="526"/>
                  </a:lnTo>
                  <a:lnTo>
                    <a:pt x="559" y="462"/>
                  </a:lnTo>
                  <a:lnTo>
                    <a:pt x="555" y="443"/>
                  </a:lnTo>
                  <a:lnTo>
                    <a:pt x="551" y="425"/>
                  </a:lnTo>
                  <a:lnTo>
                    <a:pt x="544" y="391"/>
                  </a:lnTo>
                  <a:lnTo>
                    <a:pt x="536" y="357"/>
                  </a:lnTo>
                  <a:lnTo>
                    <a:pt x="532" y="339"/>
                  </a:lnTo>
                  <a:lnTo>
                    <a:pt x="528" y="322"/>
                  </a:lnTo>
                  <a:lnTo>
                    <a:pt x="507" y="173"/>
                  </a:lnTo>
                  <a:lnTo>
                    <a:pt x="503" y="184"/>
                  </a:lnTo>
                  <a:lnTo>
                    <a:pt x="499" y="201"/>
                  </a:lnTo>
                  <a:lnTo>
                    <a:pt x="491" y="246"/>
                  </a:lnTo>
                  <a:lnTo>
                    <a:pt x="482" y="305"/>
                  </a:lnTo>
                  <a:lnTo>
                    <a:pt x="473" y="373"/>
                  </a:lnTo>
                  <a:lnTo>
                    <a:pt x="456" y="510"/>
                  </a:lnTo>
                  <a:lnTo>
                    <a:pt x="430" y="720"/>
                  </a:lnTo>
                  <a:lnTo>
                    <a:pt x="418" y="821"/>
                  </a:lnTo>
                  <a:lnTo>
                    <a:pt x="413" y="854"/>
                  </a:lnTo>
                  <a:lnTo>
                    <a:pt x="409" y="870"/>
                  </a:lnTo>
                  <a:lnTo>
                    <a:pt x="408" y="876"/>
                  </a:lnTo>
                  <a:lnTo>
                    <a:pt x="406" y="878"/>
                  </a:lnTo>
                  <a:lnTo>
                    <a:pt x="405" y="877"/>
                  </a:lnTo>
                  <a:lnTo>
                    <a:pt x="403" y="874"/>
                  </a:lnTo>
                  <a:lnTo>
                    <a:pt x="403" y="868"/>
                  </a:lnTo>
                  <a:lnTo>
                    <a:pt x="402" y="863"/>
                  </a:lnTo>
                  <a:lnTo>
                    <a:pt x="412" y="718"/>
                  </a:lnTo>
                  <a:lnTo>
                    <a:pt x="419" y="592"/>
                  </a:lnTo>
                  <a:lnTo>
                    <a:pt x="425" y="483"/>
                  </a:lnTo>
                  <a:lnTo>
                    <a:pt x="430" y="396"/>
                  </a:lnTo>
                  <a:lnTo>
                    <a:pt x="435" y="350"/>
                  </a:lnTo>
                  <a:lnTo>
                    <a:pt x="440" y="305"/>
                  </a:lnTo>
                  <a:lnTo>
                    <a:pt x="443" y="271"/>
                  </a:lnTo>
                  <a:lnTo>
                    <a:pt x="448" y="239"/>
                  </a:lnTo>
                  <a:lnTo>
                    <a:pt x="454" y="208"/>
                  </a:lnTo>
                  <a:lnTo>
                    <a:pt x="460" y="178"/>
                  </a:lnTo>
                  <a:lnTo>
                    <a:pt x="465" y="164"/>
                  </a:lnTo>
                  <a:lnTo>
                    <a:pt x="476" y="133"/>
                  </a:lnTo>
                  <a:lnTo>
                    <a:pt x="483" y="116"/>
                  </a:lnTo>
                  <a:lnTo>
                    <a:pt x="490" y="100"/>
                  </a:lnTo>
                  <a:lnTo>
                    <a:pt x="496" y="89"/>
                  </a:lnTo>
                  <a:lnTo>
                    <a:pt x="498" y="87"/>
                  </a:lnTo>
                  <a:lnTo>
                    <a:pt x="500" y="85"/>
                  </a:lnTo>
                  <a:lnTo>
                    <a:pt x="502" y="85"/>
                  </a:lnTo>
                  <a:lnTo>
                    <a:pt x="505" y="87"/>
                  </a:lnTo>
                  <a:lnTo>
                    <a:pt x="511" y="94"/>
                  </a:lnTo>
                  <a:lnTo>
                    <a:pt x="519" y="105"/>
                  </a:lnTo>
                  <a:lnTo>
                    <a:pt x="527" y="119"/>
                  </a:lnTo>
                  <a:lnTo>
                    <a:pt x="536" y="136"/>
                  </a:lnTo>
                  <a:lnTo>
                    <a:pt x="544" y="156"/>
                  </a:lnTo>
                  <a:lnTo>
                    <a:pt x="551" y="175"/>
                  </a:lnTo>
                  <a:lnTo>
                    <a:pt x="556" y="196"/>
                  </a:lnTo>
                  <a:lnTo>
                    <a:pt x="566" y="236"/>
                  </a:lnTo>
                  <a:lnTo>
                    <a:pt x="575" y="269"/>
                  </a:lnTo>
                  <a:lnTo>
                    <a:pt x="590" y="323"/>
                  </a:lnTo>
                  <a:lnTo>
                    <a:pt x="598" y="350"/>
                  </a:lnTo>
                  <a:lnTo>
                    <a:pt x="605" y="379"/>
                  </a:lnTo>
                  <a:lnTo>
                    <a:pt x="612" y="413"/>
                  </a:lnTo>
                  <a:lnTo>
                    <a:pt x="619" y="456"/>
                  </a:lnTo>
                  <a:lnTo>
                    <a:pt x="645" y="612"/>
                  </a:lnTo>
                  <a:lnTo>
                    <a:pt x="658" y="691"/>
                  </a:lnTo>
                  <a:lnTo>
                    <a:pt x="662" y="719"/>
                  </a:lnTo>
                  <a:lnTo>
                    <a:pt x="663" y="755"/>
                  </a:lnTo>
                  <a:lnTo>
                    <a:pt x="663" y="798"/>
                  </a:lnTo>
                  <a:lnTo>
                    <a:pt x="662" y="844"/>
                  </a:lnTo>
                  <a:lnTo>
                    <a:pt x="661" y="891"/>
                  </a:lnTo>
                  <a:lnTo>
                    <a:pt x="657" y="936"/>
                  </a:lnTo>
                  <a:lnTo>
                    <a:pt x="653" y="976"/>
                  </a:lnTo>
                  <a:lnTo>
                    <a:pt x="649" y="1008"/>
                  </a:lnTo>
                  <a:lnTo>
                    <a:pt x="646" y="1021"/>
                  </a:lnTo>
                  <a:lnTo>
                    <a:pt x="643" y="1031"/>
                  </a:lnTo>
                  <a:lnTo>
                    <a:pt x="639" y="1039"/>
                  </a:lnTo>
                  <a:lnTo>
                    <a:pt x="630" y="1049"/>
                  </a:lnTo>
                  <a:lnTo>
                    <a:pt x="619" y="1061"/>
                  </a:lnTo>
                  <a:lnTo>
                    <a:pt x="610" y="1073"/>
                  </a:lnTo>
                  <a:lnTo>
                    <a:pt x="600" y="1086"/>
                  </a:lnTo>
                  <a:lnTo>
                    <a:pt x="593" y="1098"/>
                  </a:lnTo>
                  <a:lnTo>
                    <a:pt x="587" y="1110"/>
                  </a:lnTo>
                  <a:lnTo>
                    <a:pt x="582" y="1121"/>
                  </a:lnTo>
                  <a:lnTo>
                    <a:pt x="579" y="1132"/>
                  </a:lnTo>
                  <a:lnTo>
                    <a:pt x="578" y="1141"/>
                  </a:lnTo>
                  <a:lnTo>
                    <a:pt x="577" y="1155"/>
                  </a:lnTo>
                  <a:lnTo>
                    <a:pt x="577" y="1163"/>
                  </a:lnTo>
                  <a:lnTo>
                    <a:pt x="577" y="1171"/>
                  </a:lnTo>
                  <a:lnTo>
                    <a:pt x="579" y="1179"/>
                  </a:lnTo>
                  <a:lnTo>
                    <a:pt x="582" y="1182"/>
                  </a:lnTo>
                  <a:lnTo>
                    <a:pt x="585" y="1184"/>
                  </a:lnTo>
                  <a:lnTo>
                    <a:pt x="589" y="1186"/>
                  </a:lnTo>
                  <a:lnTo>
                    <a:pt x="596" y="1189"/>
                  </a:lnTo>
                  <a:lnTo>
                    <a:pt x="605" y="1191"/>
                  </a:lnTo>
                  <a:lnTo>
                    <a:pt x="616" y="1192"/>
                  </a:lnTo>
                  <a:lnTo>
                    <a:pt x="629" y="1192"/>
                  </a:lnTo>
                  <a:lnTo>
                    <a:pt x="645" y="1190"/>
                  </a:lnTo>
                  <a:lnTo>
                    <a:pt x="664" y="1186"/>
                  </a:lnTo>
                  <a:lnTo>
                    <a:pt x="686" y="1180"/>
                  </a:lnTo>
                  <a:lnTo>
                    <a:pt x="712" y="1172"/>
                  </a:lnTo>
                  <a:lnTo>
                    <a:pt x="741" y="1160"/>
                  </a:lnTo>
                  <a:lnTo>
                    <a:pt x="775" y="1144"/>
                  </a:lnTo>
                  <a:lnTo>
                    <a:pt x="811" y="1124"/>
                  </a:lnTo>
                  <a:lnTo>
                    <a:pt x="853" y="1101"/>
                  </a:lnTo>
                  <a:lnTo>
                    <a:pt x="865" y="1094"/>
                  </a:lnTo>
                  <a:lnTo>
                    <a:pt x="876" y="1084"/>
                  </a:lnTo>
                  <a:lnTo>
                    <a:pt x="889" y="1071"/>
                  </a:lnTo>
                  <a:lnTo>
                    <a:pt x="896" y="1064"/>
                  </a:lnTo>
                  <a:lnTo>
                    <a:pt x="902" y="1054"/>
                  </a:lnTo>
                  <a:lnTo>
                    <a:pt x="908" y="1044"/>
                  </a:lnTo>
                  <a:lnTo>
                    <a:pt x="914" y="1033"/>
                  </a:lnTo>
                  <a:lnTo>
                    <a:pt x="919" y="1021"/>
                  </a:lnTo>
                  <a:lnTo>
                    <a:pt x="923" y="1008"/>
                  </a:lnTo>
                  <a:lnTo>
                    <a:pt x="925" y="993"/>
                  </a:lnTo>
                  <a:lnTo>
                    <a:pt x="925" y="979"/>
                  </a:lnTo>
                  <a:lnTo>
                    <a:pt x="925" y="128"/>
                  </a:lnTo>
                  <a:lnTo>
                    <a:pt x="887" y="116"/>
                  </a:lnTo>
                  <a:lnTo>
                    <a:pt x="843" y="104"/>
                  </a:lnTo>
                  <a:lnTo>
                    <a:pt x="788" y="89"/>
                  </a:lnTo>
                  <a:lnTo>
                    <a:pt x="725" y="74"/>
                  </a:lnTo>
                  <a:lnTo>
                    <a:pt x="691" y="68"/>
                  </a:lnTo>
                  <a:lnTo>
                    <a:pt x="656" y="62"/>
                  </a:lnTo>
                  <a:lnTo>
                    <a:pt x="621" y="57"/>
                  </a:lnTo>
                  <a:lnTo>
                    <a:pt x="585" y="54"/>
                  </a:lnTo>
                  <a:lnTo>
                    <a:pt x="551" y="51"/>
                  </a:lnTo>
                  <a:lnTo>
                    <a:pt x="517" y="50"/>
                  </a:lnTo>
                  <a:lnTo>
                    <a:pt x="483" y="51"/>
                  </a:lnTo>
                  <a:lnTo>
                    <a:pt x="449" y="54"/>
                  </a:lnTo>
                  <a:lnTo>
                    <a:pt x="414" y="57"/>
                  </a:lnTo>
                  <a:lnTo>
                    <a:pt x="379" y="62"/>
                  </a:lnTo>
                  <a:lnTo>
                    <a:pt x="345" y="68"/>
                  </a:lnTo>
                  <a:lnTo>
                    <a:pt x="312" y="74"/>
                  </a:lnTo>
                  <a:lnTo>
                    <a:pt x="250" y="89"/>
                  </a:lnTo>
                  <a:lnTo>
                    <a:pt x="197" y="104"/>
                  </a:lnTo>
                  <a:lnTo>
                    <a:pt x="154" y="116"/>
                  </a:lnTo>
                  <a:lnTo>
                    <a:pt x="117" y="128"/>
                  </a:lnTo>
                  <a:lnTo>
                    <a:pt x="117" y="975"/>
                  </a:lnTo>
                  <a:lnTo>
                    <a:pt x="117" y="996"/>
                  </a:lnTo>
                  <a:lnTo>
                    <a:pt x="119" y="1021"/>
                  </a:lnTo>
                  <a:lnTo>
                    <a:pt x="123" y="1047"/>
                  </a:lnTo>
                  <a:lnTo>
                    <a:pt x="127" y="1060"/>
                  </a:lnTo>
                  <a:lnTo>
                    <a:pt x="130" y="1073"/>
                  </a:lnTo>
                  <a:lnTo>
                    <a:pt x="135" y="1087"/>
                  </a:lnTo>
                  <a:lnTo>
                    <a:pt x="140" y="1099"/>
                  </a:lnTo>
                  <a:lnTo>
                    <a:pt x="147" y="1111"/>
                  </a:lnTo>
                  <a:lnTo>
                    <a:pt x="154" y="1123"/>
                  </a:lnTo>
                  <a:lnTo>
                    <a:pt x="164" y="1133"/>
                  </a:lnTo>
                  <a:lnTo>
                    <a:pt x="174" y="1143"/>
                  </a:lnTo>
                  <a:lnTo>
                    <a:pt x="186" y="1151"/>
                  </a:lnTo>
                  <a:lnTo>
                    <a:pt x="199" y="1158"/>
                  </a:lnTo>
                  <a:lnTo>
                    <a:pt x="191" y="1155"/>
                  </a:lnTo>
                  <a:lnTo>
                    <a:pt x="168" y="1145"/>
                  </a:lnTo>
                  <a:lnTo>
                    <a:pt x="136" y="1131"/>
                  </a:lnTo>
                  <a:lnTo>
                    <a:pt x="118" y="1121"/>
                  </a:lnTo>
                  <a:lnTo>
                    <a:pt x="100" y="1110"/>
                  </a:lnTo>
                  <a:lnTo>
                    <a:pt x="82" y="1097"/>
                  </a:lnTo>
                  <a:lnTo>
                    <a:pt x="63" y="1083"/>
                  </a:lnTo>
                  <a:lnTo>
                    <a:pt x="46" y="1069"/>
                  </a:lnTo>
                  <a:lnTo>
                    <a:pt x="32" y="1052"/>
                  </a:lnTo>
                  <a:lnTo>
                    <a:pt x="25" y="1043"/>
                  </a:lnTo>
                  <a:lnTo>
                    <a:pt x="19" y="1033"/>
                  </a:lnTo>
                  <a:lnTo>
                    <a:pt x="14" y="1025"/>
                  </a:lnTo>
                  <a:lnTo>
                    <a:pt x="9" y="1015"/>
                  </a:lnTo>
                  <a:lnTo>
                    <a:pt x="5" y="1006"/>
                  </a:lnTo>
                  <a:lnTo>
                    <a:pt x="3" y="995"/>
                  </a:lnTo>
                  <a:lnTo>
                    <a:pt x="2" y="985"/>
                  </a:lnTo>
                  <a:lnTo>
                    <a:pt x="0" y="974"/>
                  </a:lnTo>
                  <a:lnTo>
                    <a:pt x="0" y="56"/>
                  </a:lnTo>
                  <a:lnTo>
                    <a:pt x="51" y="48"/>
                  </a:lnTo>
                  <a:lnTo>
                    <a:pt x="107" y="38"/>
                  </a:lnTo>
                  <a:lnTo>
                    <a:pt x="179" y="28"/>
                  </a:lnTo>
                  <a:lnTo>
                    <a:pt x="260" y="17"/>
                  </a:lnTo>
                  <a:lnTo>
                    <a:pt x="346" y="9"/>
                  </a:lnTo>
                  <a:lnTo>
                    <a:pt x="390" y="5"/>
                  </a:lnTo>
                  <a:lnTo>
                    <a:pt x="434" y="3"/>
                  </a:lnTo>
                  <a:lnTo>
                    <a:pt x="476" y="0"/>
                  </a:lnTo>
                  <a:lnTo>
                    <a:pt x="517" y="0"/>
                  </a:lnTo>
                  <a:lnTo>
                    <a:pt x="559" y="0"/>
                  </a:lnTo>
                  <a:lnTo>
                    <a:pt x="601" y="3"/>
                  </a:lnTo>
                  <a:lnTo>
                    <a:pt x="645" y="5"/>
                  </a:lnTo>
                  <a:lnTo>
                    <a:pt x="689" y="9"/>
                  </a:lnTo>
                  <a:lnTo>
                    <a:pt x="776" y="17"/>
                  </a:lnTo>
                  <a:lnTo>
                    <a:pt x="859" y="28"/>
                  </a:lnTo>
                  <a:lnTo>
                    <a:pt x="930" y="38"/>
                  </a:lnTo>
                  <a:lnTo>
                    <a:pt x="987" y="48"/>
                  </a:lnTo>
                  <a:lnTo>
                    <a:pt x="1040" y="56"/>
                  </a:lnTo>
                  <a:lnTo>
                    <a:pt x="1040" y="975"/>
                  </a:lnTo>
                  <a:lnTo>
                    <a:pt x="1038" y="990"/>
                  </a:lnTo>
                  <a:lnTo>
                    <a:pt x="1036" y="1003"/>
                  </a:lnTo>
                  <a:lnTo>
                    <a:pt x="1032" y="1015"/>
                  </a:lnTo>
                  <a:lnTo>
                    <a:pt x="1027" y="1027"/>
                  </a:lnTo>
                  <a:lnTo>
                    <a:pt x="1021" y="1038"/>
                  </a:lnTo>
                  <a:lnTo>
                    <a:pt x="1015" y="1048"/>
                  </a:lnTo>
                  <a:lnTo>
                    <a:pt x="1008" y="1056"/>
                  </a:lnTo>
                  <a:lnTo>
                    <a:pt x="1001" y="1065"/>
                  </a:lnTo>
                  <a:lnTo>
                    <a:pt x="986" y="1078"/>
                  </a:lnTo>
                  <a:lnTo>
                    <a:pt x="974" y="1088"/>
                  </a:lnTo>
                  <a:lnTo>
                    <a:pt x="962" y="10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03" name="Freeform 16"/>
            <p:cNvSpPr>
              <a:spLocks noChangeArrowheads="1"/>
            </p:cNvSpPr>
            <p:nvPr/>
          </p:nvSpPr>
          <p:spPr bwMode="auto">
            <a:xfrm>
              <a:off x="3457" y="444"/>
              <a:ext cx="143" cy="248"/>
            </a:xfrm>
            <a:custGeom>
              <a:avLst/>
              <a:gdLst>
                <a:gd name="T0" fmla="*/ 1535450808 w 200"/>
                <a:gd name="T1" fmla="*/ 1539236834 h 346"/>
                <a:gd name="T2" fmla="*/ 1535450808 w 200"/>
                <a:gd name="T3" fmla="*/ 1539236834 h 346"/>
                <a:gd name="T4" fmla="*/ 1535450808 w 200"/>
                <a:gd name="T5" fmla="*/ 1539236834 h 346"/>
                <a:gd name="T6" fmla="*/ 1535450808 w 200"/>
                <a:gd name="T7" fmla="*/ 1539236834 h 346"/>
                <a:gd name="T8" fmla="*/ 1535450808 w 200"/>
                <a:gd name="T9" fmla="*/ 1539236834 h 346"/>
                <a:gd name="T10" fmla="*/ 1535450808 w 200"/>
                <a:gd name="T11" fmla="*/ 1539236834 h 346"/>
                <a:gd name="T12" fmla="*/ 1535450808 w 200"/>
                <a:gd name="T13" fmla="*/ 1539236834 h 346"/>
                <a:gd name="T14" fmla="*/ 1535450808 w 200"/>
                <a:gd name="T15" fmla="*/ 1539236834 h 346"/>
                <a:gd name="T16" fmla="*/ 1535450808 w 200"/>
                <a:gd name="T17" fmla="*/ 1539236834 h 346"/>
                <a:gd name="T18" fmla="*/ 1535450808 w 200"/>
                <a:gd name="T19" fmla="*/ 1539236834 h 346"/>
                <a:gd name="T20" fmla="*/ 1535450808 w 200"/>
                <a:gd name="T21" fmla="*/ 1539236834 h 346"/>
                <a:gd name="T22" fmla="*/ 1535450808 w 200"/>
                <a:gd name="T23" fmla="*/ 1539236834 h 346"/>
                <a:gd name="T24" fmla="*/ 0 w 200"/>
                <a:gd name="T25" fmla="*/ 1539236834 h 346"/>
                <a:gd name="T26" fmla="*/ 1535450808 w 200"/>
                <a:gd name="T27" fmla="*/ 1539236834 h 346"/>
                <a:gd name="T28" fmla="*/ 1535450808 w 200"/>
                <a:gd name="T29" fmla="*/ 1539236834 h 346"/>
                <a:gd name="T30" fmla="*/ 1535450808 w 200"/>
                <a:gd name="T31" fmla="*/ 1539236834 h 346"/>
                <a:gd name="T32" fmla="*/ 1535450808 w 200"/>
                <a:gd name="T33" fmla="*/ 1539236834 h 346"/>
                <a:gd name="T34" fmla="*/ 1535450808 w 200"/>
                <a:gd name="T35" fmla="*/ 1539236834 h 346"/>
                <a:gd name="T36" fmla="*/ 1535450808 w 200"/>
                <a:gd name="T37" fmla="*/ 1539236834 h 346"/>
                <a:gd name="T38" fmla="*/ 1535450808 w 200"/>
                <a:gd name="T39" fmla="*/ 1539236834 h 346"/>
                <a:gd name="T40" fmla="*/ 1535450808 w 200"/>
                <a:gd name="T41" fmla="*/ 1539236834 h 346"/>
                <a:gd name="T42" fmla="*/ 1535450808 w 200"/>
                <a:gd name="T43" fmla="*/ 1539236834 h 346"/>
                <a:gd name="T44" fmla="*/ 1535450808 w 200"/>
                <a:gd name="T45" fmla="*/ 1539236834 h 346"/>
                <a:gd name="T46" fmla="*/ 1535450808 w 200"/>
                <a:gd name="T47" fmla="*/ 0 h 346"/>
                <a:gd name="T48" fmla="*/ 1535450808 w 200"/>
                <a:gd name="T49" fmla="*/ 1539236834 h 346"/>
                <a:gd name="T50" fmla="*/ 1535450808 w 200"/>
                <a:gd name="T51" fmla="*/ 1539236834 h 346"/>
                <a:gd name="T52" fmla="*/ 1535450808 w 200"/>
                <a:gd name="T53" fmla="*/ 1539236834 h 346"/>
                <a:gd name="T54" fmla="*/ 1535450808 w 200"/>
                <a:gd name="T55" fmla="*/ 1539236834 h 346"/>
                <a:gd name="T56" fmla="*/ 1535450808 w 200"/>
                <a:gd name="T57" fmla="*/ 1539236834 h 346"/>
                <a:gd name="T58" fmla="*/ 1535450808 w 200"/>
                <a:gd name="T59" fmla="*/ 1539236834 h 346"/>
                <a:gd name="T60" fmla="*/ 1535450808 w 200"/>
                <a:gd name="T61" fmla="*/ 1539236834 h 346"/>
                <a:gd name="T62" fmla="*/ 1535450808 w 200"/>
                <a:gd name="T63" fmla="*/ 1539236834 h 346"/>
                <a:gd name="T64" fmla="*/ 1535450808 w 200"/>
                <a:gd name="T65" fmla="*/ 1539236834 h 346"/>
                <a:gd name="T66" fmla="*/ 1535450808 w 200"/>
                <a:gd name="T67" fmla="*/ 1539236834 h 346"/>
                <a:gd name="T68" fmla="*/ 1535450808 w 200"/>
                <a:gd name="T69" fmla="*/ 1539236834 h 346"/>
                <a:gd name="T70" fmla="*/ 1535450808 w 200"/>
                <a:gd name="T71" fmla="*/ 1539236834 h 346"/>
                <a:gd name="T72" fmla="*/ 1535450808 w 200"/>
                <a:gd name="T73" fmla="*/ 1539236834 h 346"/>
                <a:gd name="T74" fmla="*/ 1535450808 w 200"/>
                <a:gd name="T75" fmla="*/ 1539236834 h 346"/>
                <a:gd name="T76" fmla="*/ 1535450808 w 200"/>
                <a:gd name="T77" fmla="*/ 1539236834 h 346"/>
                <a:gd name="T78" fmla="*/ 1535450808 w 200"/>
                <a:gd name="T79" fmla="*/ 1539236834 h 346"/>
                <a:gd name="T80" fmla="*/ 1535450808 w 200"/>
                <a:gd name="T81" fmla="*/ 1539236834 h 346"/>
                <a:gd name="T82" fmla="*/ 1535450808 w 200"/>
                <a:gd name="T83" fmla="*/ 1539236834 h 346"/>
                <a:gd name="T84" fmla="*/ 1535450808 w 200"/>
                <a:gd name="T85" fmla="*/ 1539236834 h 346"/>
                <a:gd name="T86" fmla="*/ 1535450808 w 200"/>
                <a:gd name="T87" fmla="*/ 1539236834 h 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0"/>
                <a:gd name="T133" fmla="*/ 0 h 346"/>
                <a:gd name="T134" fmla="*/ 200 w 200"/>
                <a:gd name="T135" fmla="*/ 346 h 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0" h="346">
                  <a:moveTo>
                    <a:pt x="200" y="328"/>
                  </a:moveTo>
                  <a:lnTo>
                    <a:pt x="200" y="328"/>
                  </a:lnTo>
                  <a:lnTo>
                    <a:pt x="191" y="333"/>
                  </a:lnTo>
                  <a:lnTo>
                    <a:pt x="182" y="335"/>
                  </a:lnTo>
                  <a:lnTo>
                    <a:pt x="162" y="342"/>
                  </a:lnTo>
                  <a:lnTo>
                    <a:pt x="139" y="345"/>
                  </a:lnTo>
                  <a:lnTo>
                    <a:pt x="114" y="346"/>
                  </a:lnTo>
                  <a:lnTo>
                    <a:pt x="100" y="345"/>
                  </a:lnTo>
                  <a:lnTo>
                    <a:pt x="88" y="344"/>
                  </a:lnTo>
                  <a:lnTo>
                    <a:pt x="77" y="342"/>
                  </a:lnTo>
                  <a:lnTo>
                    <a:pt x="66" y="338"/>
                  </a:lnTo>
                  <a:lnTo>
                    <a:pt x="55" y="333"/>
                  </a:lnTo>
                  <a:lnTo>
                    <a:pt x="47" y="328"/>
                  </a:lnTo>
                  <a:lnTo>
                    <a:pt x="38" y="321"/>
                  </a:lnTo>
                  <a:lnTo>
                    <a:pt x="30" y="314"/>
                  </a:lnTo>
                  <a:lnTo>
                    <a:pt x="23" y="305"/>
                  </a:lnTo>
                  <a:lnTo>
                    <a:pt x="17" y="295"/>
                  </a:lnTo>
                  <a:lnTo>
                    <a:pt x="12" y="286"/>
                  </a:lnTo>
                  <a:lnTo>
                    <a:pt x="8" y="274"/>
                  </a:lnTo>
                  <a:lnTo>
                    <a:pt x="4" y="263"/>
                  </a:lnTo>
                  <a:lnTo>
                    <a:pt x="2" y="249"/>
                  </a:lnTo>
                  <a:lnTo>
                    <a:pt x="1" y="236"/>
                  </a:lnTo>
                  <a:lnTo>
                    <a:pt x="0" y="223"/>
                  </a:lnTo>
                  <a:lnTo>
                    <a:pt x="1" y="208"/>
                  </a:lnTo>
                  <a:lnTo>
                    <a:pt x="2" y="195"/>
                  </a:lnTo>
                  <a:lnTo>
                    <a:pt x="4" y="181"/>
                  </a:lnTo>
                  <a:lnTo>
                    <a:pt x="8" y="169"/>
                  </a:lnTo>
                  <a:lnTo>
                    <a:pt x="12" y="158"/>
                  </a:lnTo>
                  <a:lnTo>
                    <a:pt x="17" y="147"/>
                  </a:lnTo>
                  <a:lnTo>
                    <a:pt x="23" y="138"/>
                  </a:lnTo>
                  <a:lnTo>
                    <a:pt x="30" y="128"/>
                  </a:lnTo>
                  <a:lnTo>
                    <a:pt x="37" y="121"/>
                  </a:lnTo>
                  <a:lnTo>
                    <a:pt x="46" y="113"/>
                  </a:lnTo>
                  <a:lnTo>
                    <a:pt x="54" y="107"/>
                  </a:lnTo>
                  <a:lnTo>
                    <a:pt x="64" y="102"/>
                  </a:lnTo>
                  <a:lnTo>
                    <a:pt x="74" y="99"/>
                  </a:lnTo>
                  <a:lnTo>
                    <a:pt x="85" y="96"/>
                  </a:lnTo>
                  <a:lnTo>
                    <a:pt x="96" y="95"/>
                  </a:lnTo>
                  <a:lnTo>
                    <a:pt x="108" y="94"/>
                  </a:lnTo>
                  <a:lnTo>
                    <a:pt x="127" y="95"/>
                  </a:lnTo>
                  <a:lnTo>
                    <a:pt x="144" y="99"/>
                  </a:lnTo>
                  <a:lnTo>
                    <a:pt x="144" y="0"/>
                  </a:lnTo>
                  <a:lnTo>
                    <a:pt x="200" y="0"/>
                  </a:lnTo>
                  <a:lnTo>
                    <a:pt x="200" y="328"/>
                  </a:lnTo>
                  <a:close/>
                  <a:moveTo>
                    <a:pt x="144" y="305"/>
                  </a:moveTo>
                  <a:lnTo>
                    <a:pt x="144" y="129"/>
                  </a:lnTo>
                  <a:lnTo>
                    <a:pt x="132" y="127"/>
                  </a:lnTo>
                  <a:lnTo>
                    <a:pt x="120" y="125"/>
                  </a:lnTo>
                  <a:lnTo>
                    <a:pt x="111" y="127"/>
                  </a:lnTo>
                  <a:lnTo>
                    <a:pt x="104" y="128"/>
                  </a:lnTo>
                  <a:lnTo>
                    <a:pt x="98" y="129"/>
                  </a:lnTo>
                  <a:lnTo>
                    <a:pt x="92" y="132"/>
                  </a:lnTo>
                  <a:lnTo>
                    <a:pt x="86" y="135"/>
                  </a:lnTo>
                  <a:lnTo>
                    <a:pt x="80" y="139"/>
                  </a:lnTo>
                  <a:lnTo>
                    <a:pt x="76" y="144"/>
                  </a:lnTo>
                  <a:lnTo>
                    <a:pt x="71" y="148"/>
                  </a:lnTo>
                  <a:lnTo>
                    <a:pt x="68" y="156"/>
                  </a:lnTo>
                  <a:lnTo>
                    <a:pt x="64" y="162"/>
                  </a:lnTo>
                  <a:lnTo>
                    <a:pt x="59" y="178"/>
                  </a:lnTo>
                  <a:lnTo>
                    <a:pt x="57" y="197"/>
                  </a:lnTo>
                  <a:lnTo>
                    <a:pt x="55" y="219"/>
                  </a:lnTo>
                  <a:lnTo>
                    <a:pt x="57" y="241"/>
                  </a:lnTo>
                  <a:lnTo>
                    <a:pt x="59" y="259"/>
                  </a:lnTo>
                  <a:lnTo>
                    <a:pt x="64" y="275"/>
                  </a:lnTo>
                  <a:lnTo>
                    <a:pt x="66" y="282"/>
                  </a:lnTo>
                  <a:lnTo>
                    <a:pt x="70" y="288"/>
                  </a:lnTo>
                  <a:lnTo>
                    <a:pt x="74" y="293"/>
                  </a:lnTo>
                  <a:lnTo>
                    <a:pt x="79" y="298"/>
                  </a:lnTo>
                  <a:lnTo>
                    <a:pt x="83" y="301"/>
                  </a:lnTo>
                  <a:lnTo>
                    <a:pt x="89" y="305"/>
                  </a:lnTo>
                  <a:lnTo>
                    <a:pt x="96" y="308"/>
                  </a:lnTo>
                  <a:lnTo>
                    <a:pt x="102" y="309"/>
                  </a:lnTo>
                  <a:lnTo>
                    <a:pt x="108" y="310"/>
                  </a:lnTo>
                  <a:lnTo>
                    <a:pt x="115" y="310"/>
                  </a:lnTo>
                  <a:lnTo>
                    <a:pt x="125" y="310"/>
                  </a:lnTo>
                  <a:lnTo>
                    <a:pt x="133" y="309"/>
                  </a:lnTo>
                  <a:lnTo>
                    <a:pt x="139" y="308"/>
                  </a:lnTo>
                  <a:lnTo>
                    <a:pt x="144" y="3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04" name="Freeform 17"/>
            <p:cNvSpPr>
              <a:spLocks noChangeArrowheads="1"/>
            </p:cNvSpPr>
            <p:nvPr/>
          </p:nvSpPr>
          <p:spPr bwMode="auto">
            <a:xfrm>
              <a:off x="3637" y="511"/>
              <a:ext cx="145" cy="181"/>
            </a:xfrm>
            <a:custGeom>
              <a:avLst/>
              <a:gdLst>
                <a:gd name="T0" fmla="*/ 1541510539 w 202"/>
                <a:gd name="T1" fmla="*/ 1536342056 h 253"/>
                <a:gd name="T2" fmla="*/ 1541510539 w 202"/>
                <a:gd name="T3" fmla="*/ 1536342056 h 253"/>
                <a:gd name="T4" fmla="*/ 1541510539 w 202"/>
                <a:gd name="T5" fmla="*/ 1536342056 h 253"/>
                <a:gd name="T6" fmla="*/ 1541510539 w 202"/>
                <a:gd name="T7" fmla="*/ 1536342056 h 253"/>
                <a:gd name="T8" fmla="*/ 1541510539 w 202"/>
                <a:gd name="T9" fmla="*/ 1536342056 h 253"/>
                <a:gd name="T10" fmla="*/ 1541510539 w 202"/>
                <a:gd name="T11" fmla="*/ 1536342056 h 253"/>
                <a:gd name="T12" fmla="*/ 1541510539 w 202"/>
                <a:gd name="T13" fmla="*/ 1536342056 h 253"/>
                <a:gd name="T14" fmla="*/ 1541510539 w 202"/>
                <a:gd name="T15" fmla="*/ 1536342056 h 253"/>
                <a:gd name="T16" fmla="*/ 1541510539 w 202"/>
                <a:gd name="T17" fmla="*/ 1536342056 h 253"/>
                <a:gd name="T18" fmla="*/ 1541510539 w 202"/>
                <a:gd name="T19" fmla="*/ 1536342056 h 253"/>
                <a:gd name="T20" fmla="*/ 1541510539 w 202"/>
                <a:gd name="T21" fmla="*/ 1536342056 h 253"/>
                <a:gd name="T22" fmla="*/ 1541510539 w 202"/>
                <a:gd name="T23" fmla="*/ 1536342056 h 253"/>
                <a:gd name="T24" fmla="*/ 1541510539 w 202"/>
                <a:gd name="T25" fmla="*/ 1536342056 h 253"/>
                <a:gd name="T26" fmla="*/ 1541510539 w 202"/>
                <a:gd name="T27" fmla="*/ 1536342056 h 253"/>
                <a:gd name="T28" fmla="*/ 1541510539 w 202"/>
                <a:gd name="T29" fmla="*/ 1536342056 h 253"/>
                <a:gd name="T30" fmla="*/ 1541510539 w 202"/>
                <a:gd name="T31" fmla="*/ 1536342056 h 253"/>
                <a:gd name="T32" fmla="*/ 1541510539 w 202"/>
                <a:gd name="T33" fmla="*/ 1536342056 h 253"/>
                <a:gd name="T34" fmla="*/ 1541510539 w 202"/>
                <a:gd name="T35" fmla="*/ 1536342056 h 253"/>
                <a:gd name="T36" fmla="*/ 1541510539 w 202"/>
                <a:gd name="T37" fmla="*/ 1536342056 h 253"/>
                <a:gd name="T38" fmla="*/ 0 w 202"/>
                <a:gd name="T39" fmla="*/ 1536342056 h 253"/>
                <a:gd name="T40" fmla="*/ 0 w 202"/>
                <a:gd name="T41" fmla="*/ 1536342056 h 253"/>
                <a:gd name="T42" fmla="*/ 1541510539 w 202"/>
                <a:gd name="T43" fmla="*/ 1536342056 h 253"/>
                <a:gd name="T44" fmla="*/ 1541510539 w 202"/>
                <a:gd name="T45" fmla="*/ 1536342056 h 253"/>
                <a:gd name="T46" fmla="*/ 1541510539 w 202"/>
                <a:gd name="T47" fmla="*/ 1536342056 h 253"/>
                <a:gd name="T48" fmla="*/ 1541510539 w 202"/>
                <a:gd name="T49" fmla="*/ 1536342056 h 253"/>
                <a:gd name="T50" fmla="*/ 1541510539 w 202"/>
                <a:gd name="T51" fmla="*/ 1536342056 h 253"/>
                <a:gd name="T52" fmla="*/ 1541510539 w 202"/>
                <a:gd name="T53" fmla="*/ 1536342056 h 253"/>
                <a:gd name="T54" fmla="*/ 1541510539 w 202"/>
                <a:gd name="T55" fmla="*/ 1536342056 h 253"/>
                <a:gd name="T56" fmla="*/ 1541510539 w 202"/>
                <a:gd name="T57" fmla="*/ 0 h 253"/>
                <a:gd name="T58" fmla="*/ 1541510539 w 202"/>
                <a:gd name="T59" fmla="*/ 0 h 253"/>
                <a:gd name="T60" fmla="*/ 1541510539 w 202"/>
                <a:gd name="T61" fmla="*/ 1536342056 h 253"/>
                <a:gd name="T62" fmla="*/ 1541510539 w 202"/>
                <a:gd name="T63" fmla="*/ 1536342056 h 253"/>
                <a:gd name="T64" fmla="*/ 1541510539 w 202"/>
                <a:gd name="T65" fmla="*/ 1536342056 h 253"/>
                <a:gd name="T66" fmla="*/ 1541510539 w 202"/>
                <a:gd name="T67" fmla="*/ 1536342056 h 253"/>
                <a:gd name="T68" fmla="*/ 1541510539 w 202"/>
                <a:gd name="T69" fmla="*/ 1536342056 h 253"/>
                <a:gd name="T70" fmla="*/ 1541510539 w 202"/>
                <a:gd name="T71" fmla="*/ 1536342056 h 253"/>
                <a:gd name="T72" fmla="*/ 1541510539 w 202"/>
                <a:gd name="T73" fmla="*/ 1536342056 h 253"/>
                <a:gd name="T74" fmla="*/ 1541510539 w 202"/>
                <a:gd name="T75" fmla="*/ 1536342056 h 253"/>
                <a:gd name="T76" fmla="*/ 1541510539 w 202"/>
                <a:gd name="T77" fmla="*/ 1536342056 h 253"/>
                <a:gd name="T78" fmla="*/ 1541510539 w 202"/>
                <a:gd name="T79" fmla="*/ 1536342056 h 253"/>
                <a:gd name="T80" fmla="*/ 1541510539 w 202"/>
                <a:gd name="T81" fmla="*/ 1536342056 h 253"/>
                <a:gd name="T82" fmla="*/ 1541510539 w 202"/>
                <a:gd name="T83" fmla="*/ 1536342056 h 253"/>
                <a:gd name="T84" fmla="*/ 1541510539 w 202"/>
                <a:gd name="T85" fmla="*/ 1536342056 h 253"/>
                <a:gd name="T86" fmla="*/ 1541510539 w 202"/>
                <a:gd name="T87" fmla="*/ 1536342056 h 253"/>
                <a:gd name="T88" fmla="*/ 1541510539 w 202"/>
                <a:gd name="T89" fmla="*/ 1536342056 h 253"/>
                <a:gd name="T90" fmla="*/ 1541510539 w 202"/>
                <a:gd name="T91" fmla="*/ 1536342056 h 253"/>
                <a:gd name="T92" fmla="*/ 1541510539 w 202"/>
                <a:gd name="T93" fmla="*/ 1536342056 h 253"/>
                <a:gd name="T94" fmla="*/ 1541510539 w 202"/>
                <a:gd name="T95" fmla="*/ 1536342056 h 253"/>
                <a:gd name="T96" fmla="*/ 1541510539 w 202"/>
                <a:gd name="T97" fmla="*/ 1536342056 h 253"/>
                <a:gd name="T98" fmla="*/ 1541510539 w 202"/>
                <a:gd name="T99" fmla="*/ 1536342056 h 25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02"/>
                <a:gd name="T151" fmla="*/ 0 h 253"/>
                <a:gd name="T152" fmla="*/ 202 w 202"/>
                <a:gd name="T153" fmla="*/ 253 h 25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02" h="253">
                  <a:moveTo>
                    <a:pt x="202" y="125"/>
                  </a:moveTo>
                  <a:lnTo>
                    <a:pt x="52" y="147"/>
                  </a:lnTo>
                  <a:lnTo>
                    <a:pt x="54" y="162"/>
                  </a:lnTo>
                  <a:lnTo>
                    <a:pt x="59" y="176"/>
                  </a:lnTo>
                  <a:lnTo>
                    <a:pt x="64" y="188"/>
                  </a:lnTo>
                  <a:lnTo>
                    <a:pt x="73" y="198"/>
                  </a:lnTo>
                  <a:lnTo>
                    <a:pt x="81" y="205"/>
                  </a:lnTo>
                  <a:lnTo>
                    <a:pt x="92" y="210"/>
                  </a:lnTo>
                  <a:lnTo>
                    <a:pt x="104" y="213"/>
                  </a:lnTo>
                  <a:lnTo>
                    <a:pt x="119" y="215"/>
                  </a:lnTo>
                  <a:lnTo>
                    <a:pt x="136" y="213"/>
                  </a:lnTo>
                  <a:lnTo>
                    <a:pt x="151" y="211"/>
                  </a:lnTo>
                  <a:lnTo>
                    <a:pt x="167" y="207"/>
                  </a:lnTo>
                  <a:lnTo>
                    <a:pt x="181" y="201"/>
                  </a:lnTo>
                  <a:lnTo>
                    <a:pt x="194" y="235"/>
                  </a:lnTo>
                  <a:lnTo>
                    <a:pt x="177" y="244"/>
                  </a:lnTo>
                  <a:lnTo>
                    <a:pt x="158" y="249"/>
                  </a:lnTo>
                  <a:lnTo>
                    <a:pt x="137" y="252"/>
                  </a:lnTo>
                  <a:lnTo>
                    <a:pt x="113" y="253"/>
                  </a:lnTo>
                  <a:lnTo>
                    <a:pt x="101" y="252"/>
                  </a:lnTo>
                  <a:lnTo>
                    <a:pt x="88" y="251"/>
                  </a:lnTo>
                  <a:lnTo>
                    <a:pt x="76" y="249"/>
                  </a:lnTo>
                  <a:lnTo>
                    <a:pt x="65" y="245"/>
                  </a:lnTo>
                  <a:lnTo>
                    <a:pt x="56" y="240"/>
                  </a:lnTo>
                  <a:lnTo>
                    <a:pt x="46" y="234"/>
                  </a:lnTo>
                  <a:lnTo>
                    <a:pt x="37" y="228"/>
                  </a:lnTo>
                  <a:lnTo>
                    <a:pt x="30" y="219"/>
                  </a:lnTo>
                  <a:lnTo>
                    <a:pt x="23" y="211"/>
                  </a:lnTo>
                  <a:lnTo>
                    <a:pt x="17" y="201"/>
                  </a:lnTo>
                  <a:lnTo>
                    <a:pt x="12" y="191"/>
                  </a:lnTo>
                  <a:lnTo>
                    <a:pt x="7" y="179"/>
                  </a:lnTo>
                  <a:lnTo>
                    <a:pt x="3" y="167"/>
                  </a:lnTo>
                  <a:lnTo>
                    <a:pt x="1" y="154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0" y="111"/>
                  </a:lnTo>
                  <a:lnTo>
                    <a:pt x="1" y="98"/>
                  </a:lnTo>
                  <a:lnTo>
                    <a:pt x="3" y="85"/>
                  </a:lnTo>
                  <a:lnTo>
                    <a:pt x="7" y="72"/>
                  </a:lnTo>
                  <a:lnTo>
                    <a:pt x="11" y="62"/>
                  </a:lnTo>
                  <a:lnTo>
                    <a:pt x="16" y="51"/>
                  </a:lnTo>
                  <a:lnTo>
                    <a:pt x="20" y="41"/>
                  </a:lnTo>
                  <a:lnTo>
                    <a:pt x="28" y="32"/>
                  </a:lnTo>
                  <a:lnTo>
                    <a:pt x="35" y="25"/>
                  </a:lnTo>
                  <a:lnTo>
                    <a:pt x="42" y="18"/>
                  </a:lnTo>
                  <a:lnTo>
                    <a:pt x="51" y="13"/>
                  </a:lnTo>
                  <a:lnTo>
                    <a:pt x="60" y="8"/>
                  </a:lnTo>
                  <a:lnTo>
                    <a:pt x="70" y="5"/>
                  </a:lnTo>
                  <a:lnTo>
                    <a:pt x="81" y="2"/>
                  </a:lnTo>
                  <a:lnTo>
                    <a:pt x="92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7" y="5"/>
                  </a:lnTo>
                  <a:lnTo>
                    <a:pt x="147" y="7"/>
                  </a:lnTo>
                  <a:lnTo>
                    <a:pt x="156" y="12"/>
                  </a:lnTo>
                  <a:lnTo>
                    <a:pt x="164" y="18"/>
                  </a:lnTo>
                  <a:lnTo>
                    <a:pt x="172" y="24"/>
                  </a:lnTo>
                  <a:lnTo>
                    <a:pt x="178" y="31"/>
                  </a:lnTo>
                  <a:lnTo>
                    <a:pt x="184" y="40"/>
                  </a:lnTo>
                  <a:lnTo>
                    <a:pt x="189" y="49"/>
                  </a:lnTo>
                  <a:lnTo>
                    <a:pt x="194" y="59"/>
                  </a:lnTo>
                  <a:lnTo>
                    <a:pt x="196" y="70"/>
                  </a:lnTo>
                  <a:lnTo>
                    <a:pt x="199" y="82"/>
                  </a:lnTo>
                  <a:lnTo>
                    <a:pt x="201" y="96"/>
                  </a:lnTo>
                  <a:lnTo>
                    <a:pt x="202" y="110"/>
                  </a:lnTo>
                  <a:lnTo>
                    <a:pt x="202" y="125"/>
                  </a:lnTo>
                  <a:close/>
                  <a:moveTo>
                    <a:pt x="150" y="103"/>
                  </a:moveTo>
                  <a:lnTo>
                    <a:pt x="150" y="103"/>
                  </a:lnTo>
                  <a:lnTo>
                    <a:pt x="149" y="87"/>
                  </a:lnTo>
                  <a:lnTo>
                    <a:pt x="147" y="72"/>
                  </a:lnTo>
                  <a:lnTo>
                    <a:pt x="143" y="60"/>
                  </a:lnTo>
                  <a:lnTo>
                    <a:pt x="138" y="51"/>
                  </a:lnTo>
                  <a:lnTo>
                    <a:pt x="131" y="43"/>
                  </a:lnTo>
                  <a:lnTo>
                    <a:pt x="124" y="37"/>
                  </a:lnTo>
                  <a:lnTo>
                    <a:pt x="114" y="35"/>
                  </a:lnTo>
                  <a:lnTo>
                    <a:pt x="102" y="34"/>
                  </a:lnTo>
                  <a:lnTo>
                    <a:pt x="90" y="35"/>
                  </a:lnTo>
                  <a:lnTo>
                    <a:pt x="80" y="39"/>
                  </a:lnTo>
                  <a:lnTo>
                    <a:pt x="75" y="41"/>
                  </a:lnTo>
                  <a:lnTo>
                    <a:pt x="70" y="45"/>
                  </a:lnTo>
                  <a:lnTo>
                    <a:pt x="63" y="54"/>
                  </a:lnTo>
                  <a:lnTo>
                    <a:pt x="59" y="59"/>
                  </a:lnTo>
                  <a:lnTo>
                    <a:pt x="57" y="66"/>
                  </a:lnTo>
                  <a:lnTo>
                    <a:pt x="52" y="81"/>
                  </a:lnTo>
                  <a:lnTo>
                    <a:pt x="50" y="98"/>
                  </a:lnTo>
                  <a:lnTo>
                    <a:pt x="48" y="119"/>
                  </a:lnTo>
                  <a:lnTo>
                    <a:pt x="15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05" name="Rectangle 18"/>
            <p:cNvSpPr>
              <a:spLocks noChangeArrowheads="1"/>
            </p:cNvSpPr>
            <p:nvPr/>
          </p:nvSpPr>
          <p:spPr bwMode="auto">
            <a:xfrm>
              <a:off x="1713" y="773"/>
              <a:ext cx="61" cy="3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s-CO"/>
            </a:p>
          </p:txBody>
        </p:sp>
        <p:sp>
          <p:nvSpPr>
            <p:cNvPr id="3106" name="Freeform 19"/>
            <p:cNvSpPr>
              <a:spLocks noChangeArrowheads="1"/>
            </p:cNvSpPr>
            <p:nvPr/>
          </p:nvSpPr>
          <p:spPr bwMode="auto">
            <a:xfrm>
              <a:off x="1835" y="879"/>
              <a:ext cx="228" cy="285"/>
            </a:xfrm>
            <a:custGeom>
              <a:avLst/>
              <a:gdLst>
                <a:gd name="T0" fmla="*/ 1539705256 w 318"/>
                <a:gd name="T1" fmla="*/ 1541644432 h 397"/>
                <a:gd name="T2" fmla="*/ 1539705256 w 318"/>
                <a:gd name="T3" fmla="*/ 1541644432 h 397"/>
                <a:gd name="T4" fmla="*/ 1539705256 w 318"/>
                <a:gd name="T5" fmla="*/ 1541644432 h 397"/>
                <a:gd name="T6" fmla="*/ 1539705256 w 318"/>
                <a:gd name="T7" fmla="*/ 1541644432 h 397"/>
                <a:gd name="T8" fmla="*/ 1539705256 w 318"/>
                <a:gd name="T9" fmla="*/ 1541644432 h 397"/>
                <a:gd name="T10" fmla="*/ 1539705256 w 318"/>
                <a:gd name="T11" fmla="*/ 1541644432 h 397"/>
                <a:gd name="T12" fmla="*/ 1539705256 w 318"/>
                <a:gd name="T13" fmla="*/ 1541644432 h 397"/>
                <a:gd name="T14" fmla="*/ 1539705256 w 318"/>
                <a:gd name="T15" fmla="*/ 1541644432 h 397"/>
                <a:gd name="T16" fmla="*/ 1539705256 w 318"/>
                <a:gd name="T17" fmla="*/ 1541644432 h 397"/>
                <a:gd name="T18" fmla="*/ 1539705256 w 318"/>
                <a:gd name="T19" fmla="*/ 1541644432 h 397"/>
                <a:gd name="T20" fmla="*/ 1539705256 w 318"/>
                <a:gd name="T21" fmla="*/ 1541644432 h 397"/>
                <a:gd name="T22" fmla="*/ 0 w 318"/>
                <a:gd name="T23" fmla="*/ 1541644432 h 397"/>
                <a:gd name="T24" fmla="*/ 0 w 318"/>
                <a:gd name="T25" fmla="*/ 1541644432 h 397"/>
                <a:gd name="T26" fmla="*/ 1539705256 w 318"/>
                <a:gd name="T27" fmla="*/ 1541644432 h 397"/>
                <a:gd name="T28" fmla="*/ 1539705256 w 318"/>
                <a:gd name="T29" fmla="*/ 1541644432 h 397"/>
                <a:gd name="T30" fmla="*/ 1539705256 w 318"/>
                <a:gd name="T31" fmla="*/ 1541644432 h 397"/>
                <a:gd name="T32" fmla="*/ 1539705256 w 318"/>
                <a:gd name="T33" fmla="*/ 1541644432 h 397"/>
                <a:gd name="T34" fmla="*/ 1539705256 w 318"/>
                <a:gd name="T35" fmla="*/ 1541644432 h 397"/>
                <a:gd name="T36" fmla="*/ 1539705256 w 318"/>
                <a:gd name="T37" fmla="*/ 1541644432 h 397"/>
                <a:gd name="T38" fmla="*/ 1539705256 w 318"/>
                <a:gd name="T39" fmla="*/ 1541644432 h 397"/>
                <a:gd name="T40" fmla="*/ 1539705256 w 318"/>
                <a:gd name="T41" fmla="*/ 1541644432 h 397"/>
                <a:gd name="T42" fmla="*/ 1539705256 w 318"/>
                <a:gd name="T43" fmla="*/ 1541644432 h 397"/>
                <a:gd name="T44" fmla="*/ 1539705256 w 318"/>
                <a:gd name="T45" fmla="*/ 1541644432 h 397"/>
                <a:gd name="T46" fmla="*/ 1539705256 w 318"/>
                <a:gd name="T47" fmla="*/ 1541644432 h 397"/>
                <a:gd name="T48" fmla="*/ 1539705256 w 318"/>
                <a:gd name="T49" fmla="*/ 1541644432 h 397"/>
                <a:gd name="T50" fmla="*/ 1539705256 w 318"/>
                <a:gd name="T51" fmla="*/ 1541644432 h 397"/>
                <a:gd name="T52" fmla="*/ 1539705256 w 318"/>
                <a:gd name="T53" fmla="*/ 1541644432 h 397"/>
                <a:gd name="T54" fmla="*/ 1539705256 w 318"/>
                <a:gd name="T55" fmla="*/ 1541644432 h 397"/>
                <a:gd name="T56" fmla="*/ 1539705256 w 318"/>
                <a:gd name="T57" fmla="*/ 1541644432 h 397"/>
                <a:gd name="T58" fmla="*/ 1539705256 w 318"/>
                <a:gd name="T59" fmla="*/ 1541644432 h 397"/>
                <a:gd name="T60" fmla="*/ 1539705256 w 318"/>
                <a:gd name="T61" fmla="*/ 1541644432 h 397"/>
                <a:gd name="T62" fmla="*/ 1539705256 w 318"/>
                <a:gd name="T63" fmla="*/ 1541644432 h 397"/>
                <a:gd name="T64" fmla="*/ 1539705256 w 318"/>
                <a:gd name="T65" fmla="*/ 1541644432 h 397"/>
                <a:gd name="T66" fmla="*/ 1539705256 w 318"/>
                <a:gd name="T67" fmla="*/ 1541644432 h 397"/>
                <a:gd name="T68" fmla="*/ 1539705256 w 318"/>
                <a:gd name="T69" fmla="*/ 1541644432 h 397"/>
                <a:gd name="T70" fmla="*/ 1539705256 w 318"/>
                <a:gd name="T71" fmla="*/ 1541644432 h 397"/>
                <a:gd name="T72" fmla="*/ 1539705256 w 318"/>
                <a:gd name="T73" fmla="*/ 1541644432 h 397"/>
                <a:gd name="T74" fmla="*/ 1539705256 w 318"/>
                <a:gd name="T75" fmla="*/ 1541644432 h 397"/>
                <a:gd name="T76" fmla="*/ 1539705256 w 318"/>
                <a:gd name="T77" fmla="*/ 1541644432 h 397"/>
                <a:gd name="T78" fmla="*/ 1539705256 w 318"/>
                <a:gd name="T79" fmla="*/ 1541644432 h 397"/>
                <a:gd name="T80" fmla="*/ 1539705256 w 318"/>
                <a:gd name="T81" fmla="*/ 1541644432 h 397"/>
                <a:gd name="T82" fmla="*/ 1539705256 w 318"/>
                <a:gd name="T83" fmla="*/ 1541644432 h 397"/>
                <a:gd name="T84" fmla="*/ 1539705256 w 318"/>
                <a:gd name="T85" fmla="*/ 1541644432 h 397"/>
                <a:gd name="T86" fmla="*/ 1539705256 w 318"/>
                <a:gd name="T87" fmla="*/ 1541644432 h 397"/>
                <a:gd name="T88" fmla="*/ 1539705256 w 318"/>
                <a:gd name="T89" fmla="*/ 1541644432 h 3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8"/>
                <a:gd name="T136" fmla="*/ 0 h 397"/>
                <a:gd name="T137" fmla="*/ 318 w 318"/>
                <a:gd name="T138" fmla="*/ 397 h 3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8" h="397">
                  <a:moveTo>
                    <a:pt x="318" y="199"/>
                  </a:moveTo>
                  <a:lnTo>
                    <a:pt x="318" y="199"/>
                  </a:lnTo>
                  <a:lnTo>
                    <a:pt x="318" y="221"/>
                  </a:lnTo>
                  <a:lnTo>
                    <a:pt x="316" y="241"/>
                  </a:lnTo>
                  <a:lnTo>
                    <a:pt x="313" y="261"/>
                  </a:lnTo>
                  <a:lnTo>
                    <a:pt x="308" y="279"/>
                  </a:lnTo>
                  <a:lnTo>
                    <a:pt x="303" y="296"/>
                  </a:lnTo>
                  <a:lnTo>
                    <a:pt x="296" y="312"/>
                  </a:lnTo>
                  <a:lnTo>
                    <a:pt x="289" y="326"/>
                  </a:lnTo>
                  <a:lnTo>
                    <a:pt x="279" y="340"/>
                  </a:lnTo>
                  <a:lnTo>
                    <a:pt x="268" y="353"/>
                  </a:lnTo>
                  <a:lnTo>
                    <a:pt x="256" y="365"/>
                  </a:lnTo>
                  <a:lnTo>
                    <a:pt x="243" y="375"/>
                  </a:lnTo>
                  <a:lnTo>
                    <a:pt x="228" y="383"/>
                  </a:lnTo>
                  <a:lnTo>
                    <a:pt x="212" y="389"/>
                  </a:lnTo>
                  <a:lnTo>
                    <a:pt x="195" y="393"/>
                  </a:lnTo>
                  <a:lnTo>
                    <a:pt x="178" y="395"/>
                  </a:lnTo>
                  <a:lnTo>
                    <a:pt x="159" y="397"/>
                  </a:lnTo>
                  <a:lnTo>
                    <a:pt x="140" y="395"/>
                  </a:lnTo>
                  <a:lnTo>
                    <a:pt x="123" y="393"/>
                  </a:lnTo>
                  <a:lnTo>
                    <a:pt x="106" y="389"/>
                  </a:lnTo>
                  <a:lnTo>
                    <a:pt x="90" y="383"/>
                  </a:lnTo>
                  <a:lnTo>
                    <a:pt x="75" y="375"/>
                  </a:lnTo>
                  <a:lnTo>
                    <a:pt x="62" y="365"/>
                  </a:lnTo>
                  <a:lnTo>
                    <a:pt x="50" y="353"/>
                  </a:lnTo>
                  <a:lnTo>
                    <a:pt x="39" y="340"/>
                  </a:lnTo>
                  <a:lnTo>
                    <a:pt x="29" y="326"/>
                  </a:lnTo>
                  <a:lnTo>
                    <a:pt x="22" y="312"/>
                  </a:lnTo>
                  <a:lnTo>
                    <a:pt x="15" y="296"/>
                  </a:lnTo>
                  <a:lnTo>
                    <a:pt x="10" y="279"/>
                  </a:lnTo>
                  <a:lnTo>
                    <a:pt x="5" y="261"/>
                  </a:lnTo>
                  <a:lnTo>
                    <a:pt x="2" y="241"/>
                  </a:lnTo>
                  <a:lnTo>
                    <a:pt x="0" y="221"/>
                  </a:lnTo>
                  <a:lnTo>
                    <a:pt x="0" y="199"/>
                  </a:lnTo>
                  <a:lnTo>
                    <a:pt x="0" y="177"/>
                  </a:lnTo>
                  <a:lnTo>
                    <a:pt x="2" y="156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5" y="100"/>
                  </a:lnTo>
                  <a:lnTo>
                    <a:pt x="22" y="85"/>
                  </a:lnTo>
                  <a:lnTo>
                    <a:pt x="29" y="70"/>
                  </a:lnTo>
                  <a:lnTo>
                    <a:pt x="39" y="57"/>
                  </a:lnTo>
                  <a:lnTo>
                    <a:pt x="50" y="43"/>
                  </a:lnTo>
                  <a:lnTo>
                    <a:pt x="62" y="31"/>
                  </a:lnTo>
                  <a:lnTo>
                    <a:pt x="75" y="22"/>
                  </a:lnTo>
                  <a:lnTo>
                    <a:pt x="90" y="14"/>
                  </a:lnTo>
                  <a:lnTo>
                    <a:pt x="106" y="7"/>
                  </a:lnTo>
                  <a:lnTo>
                    <a:pt x="123" y="3"/>
                  </a:lnTo>
                  <a:lnTo>
                    <a:pt x="140" y="1"/>
                  </a:lnTo>
                  <a:lnTo>
                    <a:pt x="159" y="0"/>
                  </a:lnTo>
                  <a:lnTo>
                    <a:pt x="178" y="1"/>
                  </a:lnTo>
                  <a:lnTo>
                    <a:pt x="195" y="3"/>
                  </a:lnTo>
                  <a:lnTo>
                    <a:pt x="212" y="7"/>
                  </a:lnTo>
                  <a:lnTo>
                    <a:pt x="228" y="14"/>
                  </a:lnTo>
                  <a:lnTo>
                    <a:pt x="243" y="22"/>
                  </a:lnTo>
                  <a:lnTo>
                    <a:pt x="256" y="31"/>
                  </a:lnTo>
                  <a:lnTo>
                    <a:pt x="268" y="43"/>
                  </a:lnTo>
                  <a:lnTo>
                    <a:pt x="279" y="57"/>
                  </a:lnTo>
                  <a:lnTo>
                    <a:pt x="289" y="70"/>
                  </a:lnTo>
                  <a:lnTo>
                    <a:pt x="296" y="85"/>
                  </a:lnTo>
                  <a:lnTo>
                    <a:pt x="303" y="100"/>
                  </a:lnTo>
                  <a:lnTo>
                    <a:pt x="308" y="119"/>
                  </a:lnTo>
                  <a:lnTo>
                    <a:pt x="313" y="137"/>
                  </a:lnTo>
                  <a:lnTo>
                    <a:pt x="316" y="156"/>
                  </a:lnTo>
                  <a:lnTo>
                    <a:pt x="318" y="177"/>
                  </a:lnTo>
                  <a:lnTo>
                    <a:pt x="318" y="199"/>
                  </a:lnTo>
                  <a:close/>
                  <a:moveTo>
                    <a:pt x="232" y="198"/>
                  </a:moveTo>
                  <a:lnTo>
                    <a:pt x="232" y="198"/>
                  </a:lnTo>
                  <a:lnTo>
                    <a:pt x="231" y="165"/>
                  </a:lnTo>
                  <a:lnTo>
                    <a:pt x="228" y="134"/>
                  </a:lnTo>
                  <a:lnTo>
                    <a:pt x="225" y="122"/>
                  </a:lnTo>
                  <a:lnTo>
                    <a:pt x="222" y="110"/>
                  </a:lnTo>
                  <a:lnTo>
                    <a:pt x="219" y="99"/>
                  </a:lnTo>
                  <a:lnTo>
                    <a:pt x="214" y="90"/>
                  </a:lnTo>
                  <a:lnTo>
                    <a:pt x="209" y="82"/>
                  </a:lnTo>
                  <a:lnTo>
                    <a:pt x="204" y="75"/>
                  </a:lnTo>
                  <a:lnTo>
                    <a:pt x="198" y="68"/>
                  </a:lnTo>
                  <a:lnTo>
                    <a:pt x="191" y="63"/>
                  </a:lnTo>
                  <a:lnTo>
                    <a:pt x="185" y="59"/>
                  </a:lnTo>
                  <a:lnTo>
                    <a:pt x="176" y="57"/>
                  </a:lnTo>
                  <a:lnTo>
                    <a:pt x="168" y="54"/>
                  </a:lnTo>
                  <a:lnTo>
                    <a:pt x="159" y="54"/>
                  </a:lnTo>
                  <a:lnTo>
                    <a:pt x="151" y="54"/>
                  </a:lnTo>
                  <a:lnTo>
                    <a:pt x="142" y="57"/>
                  </a:lnTo>
                  <a:lnTo>
                    <a:pt x="135" y="59"/>
                  </a:lnTo>
                  <a:lnTo>
                    <a:pt x="127" y="63"/>
                  </a:lnTo>
                  <a:lnTo>
                    <a:pt x="120" y="68"/>
                  </a:lnTo>
                  <a:lnTo>
                    <a:pt x="114" y="75"/>
                  </a:lnTo>
                  <a:lnTo>
                    <a:pt x="109" y="82"/>
                  </a:lnTo>
                  <a:lnTo>
                    <a:pt x="104" y="90"/>
                  </a:lnTo>
                  <a:lnTo>
                    <a:pt x="100" y="99"/>
                  </a:lnTo>
                  <a:lnTo>
                    <a:pt x="96" y="110"/>
                  </a:lnTo>
                  <a:lnTo>
                    <a:pt x="93" y="122"/>
                  </a:lnTo>
                  <a:lnTo>
                    <a:pt x="90" y="134"/>
                  </a:lnTo>
                  <a:lnTo>
                    <a:pt x="87" y="165"/>
                  </a:lnTo>
                  <a:lnTo>
                    <a:pt x="86" y="198"/>
                  </a:lnTo>
                  <a:lnTo>
                    <a:pt x="87" y="230"/>
                  </a:lnTo>
                  <a:lnTo>
                    <a:pt x="90" y="260"/>
                  </a:lnTo>
                  <a:lnTo>
                    <a:pt x="93" y="272"/>
                  </a:lnTo>
                  <a:lnTo>
                    <a:pt x="96" y="284"/>
                  </a:lnTo>
                  <a:lnTo>
                    <a:pt x="100" y="294"/>
                  </a:lnTo>
                  <a:lnTo>
                    <a:pt x="104" y="303"/>
                  </a:lnTo>
                  <a:lnTo>
                    <a:pt x="109" y="312"/>
                  </a:lnTo>
                  <a:lnTo>
                    <a:pt x="114" y="318"/>
                  </a:lnTo>
                  <a:lnTo>
                    <a:pt x="120" y="324"/>
                  </a:lnTo>
                  <a:lnTo>
                    <a:pt x="127" y="329"/>
                  </a:lnTo>
                  <a:lnTo>
                    <a:pt x="135" y="334"/>
                  </a:lnTo>
                  <a:lnTo>
                    <a:pt x="142" y="336"/>
                  </a:lnTo>
                  <a:lnTo>
                    <a:pt x="151" y="337"/>
                  </a:lnTo>
                  <a:lnTo>
                    <a:pt x="159" y="338"/>
                  </a:lnTo>
                  <a:lnTo>
                    <a:pt x="168" y="337"/>
                  </a:lnTo>
                  <a:lnTo>
                    <a:pt x="176" y="336"/>
                  </a:lnTo>
                  <a:lnTo>
                    <a:pt x="185" y="334"/>
                  </a:lnTo>
                  <a:lnTo>
                    <a:pt x="191" y="329"/>
                  </a:lnTo>
                  <a:lnTo>
                    <a:pt x="198" y="324"/>
                  </a:lnTo>
                  <a:lnTo>
                    <a:pt x="204" y="318"/>
                  </a:lnTo>
                  <a:lnTo>
                    <a:pt x="209" y="312"/>
                  </a:lnTo>
                  <a:lnTo>
                    <a:pt x="214" y="303"/>
                  </a:lnTo>
                  <a:lnTo>
                    <a:pt x="219" y="294"/>
                  </a:lnTo>
                  <a:lnTo>
                    <a:pt x="222" y="284"/>
                  </a:lnTo>
                  <a:lnTo>
                    <a:pt x="225" y="272"/>
                  </a:lnTo>
                  <a:lnTo>
                    <a:pt x="228" y="260"/>
                  </a:lnTo>
                  <a:lnTo>
                    <a:pt x="231" y="230"/>
                  </a:lnTo>
                  <a:lnTo>
                    <a:pt x="232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07" name="Freeform 20"/>
            <p:cNvSpPr>
              <a:spLocks noChangeArrowheads="1"/>
            </p:cNvSpPr>
            <p:nvPr/>
          </p:nvSpPr>
          <p:spPr bwMode="auto">
            <a:xfrm>
              <a:off x="2105" y="879"/>
              <a:ext cx="173" cy="285"/>
            </a:xfrm>
            <a:custGeom>
              <a:avLst/>
              <a:gdLst>
                <a:gd name="T0" fmla="*/ 1535184591 w 242"/>
                <a:gd name="T1" fmla="*/ 1541644432 h 397"/>
                <a:gd name="T2" fmla="*/ 1535184591 w 242"/>
                <a:gd name="T3" fmla="*/ 1541644432 h 397"/>
                <a:gd name="T4" fmla="*/ 1535184591 w 242"/>
                <a:gd name="T5" fmla="*/ 1541644432 h 397"/>
                <a:gd name="T6" fmla="*/ 1535184591 w 242"/>
                <a:gd name="T7" fmla="*/ 1541644432 h 397"/>
                <a:gd name="T8" fmla="*/ 1535184591 w 242"/>
                <a:gd name="T9" fmla="*/ 1541644432 h 397"/>
                <a:gd name="T10" fmla="*/ 1535184591 w 242"/>
                <a:gd name="T11" fmla="*/ 1541644432 h 397"/>
                <a:gd name="T12" fmla="*/ 1535184591 w 242"/>
                <a:gd name="T13" fmla="*/ 1541644432 h 397"/>
                <a:gd name="T14" fmla="*/ 1535184591 w 242"/>
                <a:gd name="T15" fmla="*/ 1541644432 h 397"/>
                <a:gd name="T16" fmla="*/ 1535184591 w 242"/>
                <a:gd name="T17" fmla="*/ 1541644432 h 397"/>
                <a:gd name="T18" fmla="*/ 1535184591 w 242"/>
                <a:gd name="T19" fmla="*/ 1541644432 h 397"/>
                <a:gd name="T20" fmla="*/ 1535184591 w 242"/>
                <a:gd name="T21" fmla="*/ 1541644432 h 397"/>
                <a:gd name="T22" fmla="*/ 1535184591 w 242"/>
                <a:gd name="T23" fmla="*/ 1541644432 h 397"/>
                <a:gd name="T24" fmla="*/ 1535184591 w 242"/>
                <a:gd name="T25" fmla="*/ 1541644432 h 397"/>
                <a:gd name="T26" fmla="*/ 1535184591 w 242"/>
                <a:gd name="T27" fmla="*/ 1541644432 h 397"/>
                <a:gd name="T28" fmla="*/ 1535184591 w 242"/>
                <a:gd name="T29" fmla="*/ 1541644432 h 397"/>
                <a:gd name="T30" fmla="*/ 1535184591 w 242"/>
                <a:gd name="T31" fmla="*/ 1541644432 h 397"/>
                <a:gd name="T32" fmla="*/ 1535184591 w 242"/>
                <a:gd name="T33" fmla="*/ 1541644432 h 397"/>
                <a:gd name="T34" fmla="*/ 1535184591 w 242"/>
                <a:gd name="T35" fmla="*/ 1541644432 h 397"/>
                <a:gd name="T36" fmla="*/ 1535184591 w 242"/>
                <a:gd name="T37" fmla="*/ 1541644432 h 397"/>
                <a:gd name="T38" fmla="*/ 1535184591 w 242"/>
                <a:gd name="T39" fmla="*/ 1541644432 h 397"/>
                <a:gd name="T40" fmla="*/ 1535184591 w 242"/>
                <a:gd name="T41" fmla="*/ 1541644432 h 397"/>
                <a:gd name="T42" fmla="*/ 1535184591 w 242"/>
                <a:gd name="T43" fmla="*/ 1541644432 h 397"/>
                <a:gd name="T44" fmla="*/ 1535184591 w 242"/>
                <a:gd name="T45" fmla="*/ 1541644432 h 397"/>
                <a:gd name="T46" fmla="*/ 1535184591 w 242"/>
                <a:gd name="T47" fmla="*/ 1541644432 h 397"/>
                <a:gd name="T48" fmla="*/ 1535184591 w 242"/>
                <a:gd name="T49" fmla="*/ 1541644432 h 397"/>
                <a:gd name="T50" fmla="*/ 1535184591 w 242"/>
                <a:gd name="T51" fmla="*/ 1541644432 h 397"/>
                <a:gd name="T52" fmla="*/ 1535184591 w 242"/>
                <a:gd name="T53" fmla="*/ 1541644432 h 397"/>
                <a:gd name="T54" fmla="*/ 1535184591 w 242"/>
                <a:gd name="T55" fmla="*/ 1541644432 h 397"/>
                <a:gd name="T56" fmla="*/ 1535184591 w 242"/>
                <a:gd name="T57" fmla="*/ 0 h 397"/>
                <a:gd name="T58" fmla="*/ 1535184591 w 242"/>
                <a:gd name="T59" fmla="*/ 1541644432 h 397"/>
                <a:gd name="T60" fmla="*/ 1535184591 w 242"/>
                <a:gd name="T61" fmla="*/ 1541644432 h 397"/>
                <a:gd name="T62" fmla="*/ 1535184591 w 242"/>
                <a:gd name="T63" fmla="*/ 1541644432 h 397"/>
                <a:gd name="T64" fmla="*/ 1535184591 w 242"/>
                <a:gd name="T65" fmla="*/ 1541644432 h 397"/>
                <a:gd name="T66" fmla="*/ 1535184591 w 242"/>
                <a:gd name="T67" fmla="*/ 1541644432 h 397"/>
                <a:gd name="T68" fmla="*/ 1535184591 w 242"/>
                <a:gd name="T69" fmla="*/ 1541644432 h 397"/>
                <a:gd name="T70" fmla="*/ 1535184591 w 242"/>
                <a:gd name="T71" fmla="*/ 1541644432 h 397"/>
                <a:gd name="T72" fmla="*/ 1535184591 w 242"/>
                <a:gd name="T73" fmla="*/ 1541644432 h 397"/>
                <a:gd name="T74" fmla="*/ 1535184591 w 242"/>
                <a:gd name="T75" fmla="*/ 1541644432 h 397"/>
                <a:gd name="T76" fmla="*/ 1535184591 w 242"/>
                <a:gd name="T77" fmla="*/ 1541644432 h 397"/>
                <a:gd name="T78" fmla="*/ 1535184591 w 242"/>
                <a:gd name="T79" fmla="*/ 1541644432 h 397"/>
                <a:gd name="T80" fmla="*/ 1535184591 w 242"/>
                <a:gd name="T81" fmla="*/ 1541644432 h 397"/>
                <a:gd name="T82" fmla="*/ 1535184591 w 242"/>
                <a:gd name="T83" fmla="*/ 1541644432 h 397"/>
                <a:gd name="T84" fmla="*/ 1535184591 w 242"/>
                <a:gd name="T85" fmla="*/ 1541644432 h 397"/>
                <a:gd name="T86" fmla="*/ 1535184591 w 242"/>
                <a:gd name="T87" fmla="*/ 1541644432 h 397"/>
                <a:gd name="T88" fmla="*/ 1535184591 w 242"/>
                <a:gd name="T89" fmla="*/ 1541644432 h 3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2"/>
                <a:gd name="T136" fmla="*/ 0 h 397"/>
                <a:gd name="T137" fmla="*/ 242 w 242"/>
                <a:gd name="T138" fmla="*/ 397 h 3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2" h="397">
                  <a:moveTo>
                    <a:pt x="242" y="280"/>
                  </a:moveTo>
                  <a:lnTo>
                    <a:pt x="242" y="280"/>
                  </a:lnTo>
                  <a:lnTo>
                    <a:pt x="242" y="291"/>
                  </a:lnTo>
                  <a:lnTo>
                    <a:pt x="239" y="303"/>
                  </a:lnTo>
                  <a:lnTo>
                    <a:pt x="237" y="314"/>
                  </a:lnTo>
                  <a:lnTo>
                    <a:pt x="233" y="324"/>
                  </a:lnTo>
                  <a:lnTo>
                    <a:pt x="227" y="335"/>
                  </a:lnTo>
                  <a:lnTo>
                    <a:pt x="221" y="345"/>
                  </a:lnTo>
                  <a:lnTo>
                    <a:pt x="214" y="353"/>
                  </a:lnTo>
                  <a:lnTo>
                    <a:pt x="204" y="363"/>
                  </a:lnTo>
                  <a:lnTo>
                    <a:pt x="194" y="370"/>
                  </a:lnTo>
                  <a:lnTo>
                    <a:pt x="184" y="377"/>
                  </a:lnTo>
                  <a:lnTo>
                    <a:pt x="172" y="383"/>
                  </a:lnTo>
                  <a:lnTo>
                    <a:pt x="160" y="388"/>
                  </a:lnTo>
                  <a:lnTo>
                    <a:pt x="148" y="392"/>
                  </a:lnTo>
                  <a:lnTo>
                    <a:pt x="135" y="394"/>
                  </a:lnTo>
                  <a:lnTo>
                    <a:pt x="120" y="395"/>
                  </a:lnTo>
                  <a:lnTo>
                    <a:pt x="106" y="397"/>
                  </a:lnTo>
                  <a:lnTo>
                    <a:pt x="90" y="395"/>
                  </a:lnTo>
                  <a:lnTo>
                    <a:pt x="74" y="394"/>
                  </a:lnTo>
                  <a:lnTo>
                    <a:pt x="59" y="392"/>
                  </a:lnTo>
                  <a:lnTo>
                    <a:pt x="46" y="389"/>
                  </a:lnTo>
                  <a:lnTo>
                    <a:pt x="33" y="386"/>
                  </a:lnTo>
                  <a:lnTo>
                    <a:pt x="22" y="381"/>
                  </a:lnTo>
                  <a:lnTo>
                    <a:pt x="10" y="375"/>
                  </a:lnTo>
                  <a:lnTo>
                    <a:pt x="0" y="369"/>
                  </a:lnTo>
                  <a:lnTo>
                    <a:pt x="22" y="313"/>
                  </a:lnTo>
                  <a:lnTo>
                    <a:pt x="29" y="318"/>
                  </a:lnTo>
                  <a:lnTo>
                    <a:pt x="38" y="323"/>
                  </a:lnTo>
                  <a:lnTo>
                    <a:pt x="45" y="326"/>
                  </a:lnTo>
                  <a:lnTo>
                    <a:pt x="55" y="330"/>
                  </a:lnTo>
                  <a:lnTo>
                    <a:pt x="63" y="332"/>
                  </a:lnTo>
                  <a:lnTo>
                    <a:pt x="73" y="334"/>
                  </a:lnTo>
                  <a:lnTo>
                    <a:pt x="95" y="335"/>
                  </a:lnTo>
                  <a:lnTo>
                    <a:pt x="107" y="335"/>
                  </a:lnTo>
                  <a:lnTo>
                    <a:pt x="118" y="331"/>
                  </a:lnTo>
                  <a:lnTo>
                    <a:pt x="127" y="326"/>
                  </a:lnTo>
                  <a:lnTo>
                    <a:pt x="137" y="320"/>
                  </a:lnTo>
                  <a:lnTo>
                    <a:pt x="144" y="312"/>
                  </a:lnTo>
                  <a:lnTo>
                    <a:pt x="149" y="303"/>
                  </a:lnTo>
                  <a:lnTo>
                    <a:pt x="152" y="292"/>
                  </a:lnTo>
                  <a:lnTo>
                    <a:pt x="153" y="281"/>
                  </a:lnTo>
                  <a:lnTo>
                    <a:pt x="153" y="269"/>
                  </a:lnTo>
                  <a:lnTo>
                    <a:pt x="150" y="260"/>
                  </a:lnTo>
                  <a:lnTo>
                    <a:pt x="146" y="251"/>
                  </a:lnTo>
                  <a:lnTo>
                    <a:pt x="141" y="244"/>
                  </a:lnTo>
                  <a:lnTo>
                    <a:pt x="132" y="236"/>
                  </a:lnTo>
                  <a:lnTo>
                    <a:pt x="123" y="230"/>
                  </a:lnTo>
                  <a:lnTo>
                    <a:pt x="112" y="224"/>
                  </a:lnTo>
                  <a:lnTo>
                    <a:pt x="97" y="218"/>
                  </a:lnTo>
                  <a:lnTo>
                    <a:pt x="76" y="209"/>
                  </a:lnTo>
                  <a:lnTo>
                    <a:pt x="58" y="199"/>
                  </a:lnTo>
                  <a:lnTo>
                    <a:pt x="44" y="187"/>
                  </a:lnTo>
                  <a:lnTo>
                    <a:pt x="31" y="175"/>
                  </a:lnTo>
                  <a:lnTo>
                    <a:pt x="27" y="167"/>
                  </a:lnTo>
                  <a:lnTo>
                    <a:pt x="22" y="160"/>
                  </a:lnTo>
                  <a:lnTo>
                    <a:pt x="18" y="153"/>
                  </a:lnTo>
                  <a:lnTo>
                    <a:pt x="14" y="145"/>
                  </a:lnTo>
                  <a:lnTo>
                    <a:pt x="12" y="137"/>
                  </a:lnTo>
                  <a:lnTo>
                    <a:pt x="11" y="128"/>
                  </a:lnTo>
                  <a:lnTo>
                    <a:pt x="10" y="110"/>
                  </a:lnTo>
                  <a:lnTo>
                    <a:pt x="10" y="99"/>
                  </a:lnTo>
                  <a:lnTo>
                    <a:pt x="12" y="88"/>
                  </a:lnTo>
                  <a:lnTo>
                    <a:pt x="14" y="77"/>
                  </a:lnTo>
                  <a:lnTo>
                    <a:pt x="18" y="68"/>
                  </a:lnTo>
                  <a:lnTo>
                    <a:pt x="23" y="58"/>
                  </a:lnTo>
                  <a:lnTo>
                    <a:pt x="28" y="48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2" y="24"/>
                  </a:lnTo>
                  <a:lnTo>
                    <a:pt x="62" y="18"/>
                  </a:lnTo>
                  <a:lnTo>
                    <a:pt x="72" y="12"/>
                  </a:lnTo>
                  <a:lnTo>
                    <a:pt x="82" y="7"/>
                  </a:lnTo>
                  <a:lnTo>
                    <a:pt x="93" y="3"/>
                  </a:lnTo>
                  <a:lnTo>
                    <a:pt x="106" y="1"/>
                  </a:lnTo>
                  <a:lnTo>
                    <a:pt x="118" y="0"/>
                  </a:lnTo>
                  <a:lnTo>
                    <a:pt x="131" y="0"/>
                  </a:lnTo>
                  <a:lnTo>
                    <a:pt x="146" y="0"/>
                  </a:lnTo>
                  <a:lnTo>
                    <a:pt x="159" y="1"/>
                  </a:lnTo>
                  <a:lnTo>
                    <a:pt x="172" y="3"/>
                  </a:lnTo>
                  <a:lnTo>
                    <a:pt x="184" y="6"/>
                  </a:lnTo>
                  <a:lnTo>
                    <a:pt x="197" y="9"/>
                  </a:lnTo>
                  <a:lnTo>
                    <a:pt x="209" y="14"/>
                  </a:lnTo>
                  <a:lnTo>
                    <a:pt x="220" y="20"/>
                  </a:lnTo>
                  <a:lnTo>
                    <a:pt x="231" y="26"/>
                  </a:lnTo>
                  <a:lnTo>
                    <a:pt x="209" y="77"/>
                  </a:lnTo>
                  <a:lnTo>
                    <a:pt x="195" y="68"/>
                  </a:lnTo>
                  <a:lnTo>
                    <a:pt x="181" y="60"/>
                  </a:lnTo>
                  <a:lnTo>
                    <a:pt x="165" y="57"/>
                  </a:lnTo>
                  <a:lnTo>
                    <a:pt x="148" y="56"/>
                  </a:lnTo>
                  <a:lnTo>
                    <a:pt x="136" y="57"/>
                  </a:lnTo>
                  <a:lnTo>
                    <a:pt x="125" y="59"/>
                  </a:lnTo>
                  <a:lnTo>
                    <a:pt x="116" y="64"/>
                  </a:lnTo>
                  <a:lnTo>
                    <a:pt x="108" y="70"/>
                  </a:lnTo>
                  <a:lnTo>
                    <a:pt x="102" y="77"/>
                  </a:lnTo>
                  <a:lnTo>
                    <a:pt x="97" y="86"/>
                  </a:lnTo>
                  <a:lnTo>
                    <a:pt x="95" y="96"/>
                  </a:lnTo>
                  <a:lnTo>
                    <a:pt x="93" y="107"/>
                  </a:lnTo>
                  <a:lnTo>
                    <a:pt x="95" y="115"/>
                  </a:lnTo>
                  <a:lnTo>
                    <a:pt x="97" y="124"/>
                  </a:lnTo>
                  <a:lnTo>
                    <a:pt x="102" y="132"/>
                  </a:lnTo>
                  <a:lnTo>
                    <a:pt x="108" y="141"/>
                  </a:lnTo>
                  <a:lnTo>
                    <a:pt x="115" y="148"/>
                  </a:lnTo>
                  <a:lnTo>
                    <a:pt x="125" y="154"/>
                  </a:lnTo>
                  <a:lnTo>
                    <a:pt x="137" y="161"/>
                  </a:lnTo>
                  <a:lnTo>
                    <a:pt x="150" y="166"/>
                  </a:lnTo>
                  <a:lnTo>
                    <a:pt x="172" y="177"/>
                  </a:lnTo>
                  <a:lnTo>
                    <a:pt x="191" y="188"/>
                  </a:lnTo>
                  <a:lnTo>
                    <a:pt x="206" y="200"/>
                  </a:lnTo>
                  <a:lnTo>
                    <a:pt x="214" y="206"/>
                  </a:lnTo>
                  <a:lnTo>
                    <a:pt x="220" y="213"/>
                  </a:lnTo>
                  <a:lnTo>
                    <a:pt x="225" y="221"/>
                  </a:lnTo>
                  <a:lnTo>
                    <a:pt x="229" y="228"/>
                  </a:lnTo>
                  <a:lnTo>
                    <a:pt x="233" y="236"/>
                  </a:lnTo>
                  <a:lnTo>
                    <a:pt x="237" y="244"/>
                  </a:lnTo>
                  <a:lnTo>
                    <a:pt x="239" y="252"/>
                  </a:lnTo>
                  <a:lnTo>
                    <a:pt x="240" y="261"/>
                  </a:lnTo>
                  <a:lnTo>
                    <a:pt x="242" y="270"/>
                  </a:lnTo>
                  <a:lnTo>
                    <a:pt x="242" y="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08" name="Freeform 21"/>
            <p:cNvSpPr>
              <a:spLocks noChangeArrowheads="1"/>
            </p:cNvSpPr>
            <p:nvPr/>
          </p:nvSpPr>
          <p:spPr bwMode="auto">
            <a:xfrm>
              <a:off x="2421" y="777"/>
              <a:ext cx="320" cy="381"/>
            </a:xfrm>
            <a:custGeom>
              <a:avLst/>
              <a:gdLst>
                <a:gd name="T0" fmla="*/ 1544257903 w 445"/>
                <a:gd name="T1" fmla="*/ 1540849848 h 531"/>
                <a:gd name="T2" fmla="*/ 1544257903 w 445"/>
                <a:gd name="T3" fmla="*/ 1540849848 h 531"/>
                <a:gd name="T4" fmla="*/ 1544257903 w 445"/>
                <a:gd name="T5" fmla="*/ 1540849848 h 531"/>
                <a:gd name="T6" fmla="*/ 1544257903 w 445"/>
                <a:gd name="T7" fmla="*/ 1540849848 h 531"/>
                <a:gd name="T8" fmla="*/ 1544257903 w 445"/>
                <a:gd name="T9" fmla="*/ 1540849848 h 531"/>
                <a:gd name="T10" fmla="*/ 0 w 445"/>
                <a:gd name="T11" fmla="*/ 1540849848 h 531"/>
                <a:gd name="T12" fmla="*/ 1544257903 w 445"/>
                <a:gd name="T13" fmla="*/ 0 h 531"/>
                <a:gd name="T14" fmla="*/ 1544257903 w 445"/>
                <a:gd name="T15" fmla="*/ 0 h 531"/>
                <a:gd name="T16" fmla="*/ 1544257903 w 445"/>
                <a:gd name="T17" fmla="*/ 1540849848 h 531"/>
                <a:gd name="T18" fmla="*/ 1544257903 w 445"/>
                <a:gd name="T19" fmla="*/ 1540849848 h 531"/>
                <a:gd name="T20" fmla="*/ 1544257903 w 445"/>
                <a:gd name="T21" fmla="*/ 1540849848 h 531"/>
                <a:gd name="T22" fmla="*/ 1544257903 w 445"/>
                <a:gd name="T23" fmla="*/ 1540849848 h 531"/>
                <a:gd name="T24" fmla="*/ 1544257903 w 445"/>
                <a:gd name="T25" fmla="*/ 1540849848 h 531"/>
                <a:gd name="T26" fmla="*/ 1544257903 w 445"/>
                <a:gd name="T27" fmla="*/ 1540849848 h 531"/>
                <a:gd name="T28" fmla="*/ 1544257903 w 445"/>
                <a:gd name="T29" fmla="*/ 1540849848 h 531"/>
                <a:gd name="T30" fmla="*/ 1544257903 w 445"/>
                <a:gd name="T31" fmla="*/ 1540849848 h 531"/>
                <a:gd name="T32" fmla="*/ 1544257903 w 445"/>
                <a:gd name="T33" fmla="*/ 1540849848 h 531"/>
                <a:gd name="T34" fmla="*/ 1544257903 w 445"/>
                <a:gd name="T35" fmla="*/ 1540849848 h 531"/>
                <a:gd name="T36" fmla="*/ 1544257903 w 445"/>
                <a:gd name="T37" fmla="*/ 1540849848 h 531"/>
                <a:gd name="T38" fmla="*/ 1544257903 w 445"/>
                <a:gd name="T39" fmla="*/ 1540849848 h 531"/>
                <a:gd name="T40" fmla="*/ 1544257903 w 445"/>
                <a:gd name="T41" fmla="*/ 1540849848 h 5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5"/>
                <a:gd name="T64" fmla="*/ 0 h 531"/>
                <a:gd name="T65" fmla="*/ 445 w 445"/>
                <a:gd name="T66" fmla="*/ 531 h 53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5" h="531">
                  <a:moveTo>
                    <a:pt x="445" y="531"/>
                  </a:moveTo>
                  <a:lnTo>
                    <a:pt x="343" y="531"/>
                  </a:lnTo>
                  <a:lnTo>
                    <a:pt x="302" y="395"/>
                  </a:lnTo>
                  <a:lnTo>
                    <a:pt x="130" y="395"/>
                  </a:lnTo>
                  <a:lnTo>
                    <a:pt x="88" y="531"/>
                  </a:lnTo>
                  <a:lnTo>
                    <a:pt x="0" y="531"/>
                  </a:lnTo>
                  <a:lnTo>
                    <a:pt x="176" y="0"/>
                  </a:lnTo>
                  <a:lnTo>
                    <a:pt x="268" y="0"/>
                  </a:lnTo>
                  <a:lnTo>
                    <a:pt x="445" y="531"/>
                  </a:lnTo>
                  <a:close/>
                  <a:moveTo>
                    <a:pt x="288" y="338"/>
                  </a:moveTo>
                  <a:lnTo>
                    <a:pt x="233" y="150"/>
                  </a:lnTo>
                  <a:lnTo>
                    <a:pt x="224" y="115"/>
                  </a:lnTo>
                  <a:lnTo>
                    <a:pt x="221" y="99"/>
                  </a:lnTo>
                  <a:lnTo>
                    <a:pt x="220" y="86"/>
                  </a:lnTo>
                  <a:lnTo>
                    <a:pt x="218" y="86"/>
                  </a:lnTo>
                  <a:lnTo>
                    <a:pt x="213" y="113"/>
                  </a:lnTo>
                  <a:lnTo>
                    <a:pt x="203" y="150"/>
                  </a:lnTo>
                  <a:lnTo>
                    <a:pt x="146" y="338"/>
                  </a:lnTo>
                  <a:lnTo>
                    <a:pt x="288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09" name="Freeform 22"/>
            <p:cNvSpPr>
              <a:spLocks noChangeArrowheads="1"/>
            </p:cNvSpPr>
            <p:nvPr/>
          </p:nvSpPr>
          <p:spPr bwMode="auto">
            <a:xfrm>
              <a:off x="2780" y="879"/>
              <a:ext cx="216" cy="279"/>
            </a:xfrm>
            <a:custGeom>
              <a:avLst/>
              <a:gdLst>
                <a:gd name="T0" fmla="*/ 1535948569 w 302"/>
                <a:gd name="T1" fmla="*/ 1540226060 h 389"/>
                <a:gd name="T2" fmla="*/ 1535948569 w 302"/>
                <a:gd name="T3" fmla="*/ 1540226060 h 389"/>
                <a:gd name="T4" fmla="*/ 1535948569 w 302"/>
                <a:gd name="T5" fmla="*/ 1540226060 h 389"/>
                <a:gd name="T6" fmla="*/ 1535948569 w 302"/>
                <a:gd name="T7" fmla="*/ 1540226060 h 389"/>
                <a:gd name="T8" fmla="*/ 1535948569 w 302"/>
                <a:gd name="T9" fmla="*/ 1540226060 h 389"/>
                <a:gd name="T10" fmla="*/ 1535948569 w 302"/>
                <a:gd name="T11" fmla="*/ 1540226060 h 389"/>
                <a:gd name="T12" fmla="*/ 1535948569 w 302"/>
                <a:gd name="T13" fmla="*/ 1540226060 h 389"/>
                <a:gd name="T14" fmla="*/ 1535948569 w 302"/>
                <a:gd name="T15" fmla="*/ 1540226060 h 389"/>
                <a:gd name="T16" fmla="*/ 1535948569 w 302"/>
                <a:gd name="T17" fmla="*/ 1540226060 h 389"/>
                <a:gd name="T18" fmla="*/ 1535948569 w 302"/>
                <a:gd name="T19" fmla="*/ 1540226060 h 389"/>
                <a:gd name="T20" fmla="*/ 1535948569 w 302"/>
                <a:gd name="T21" fmla="*/ 1540226060 h 389"/>
                <a:gd name="T22" fmla="*/ 1535948569 w 302"/>
                <a:gd name="T23" fmla="*/ 1540226060 h 389"/>
                <a:gd name="T24" fmla="*/ 1535948569 w 302"/>
                <a:gd name="T25" fmla="*/ 1540226060 h 389"/>
                <a:gd name="T26" fmla="*/ 1535948569 w 302"/>
                <a:gd name="T27" fmla="*/ 1540226060 h 389"/>
                <a:gd name="T28" fmla="*/ 1535948569 w 302"/>
                <a:gd name="T29" fmla="*/ 1540226060 h 389"/>
                <a:gd name="T30" fmla="*/ 1535948569 w 302"/>
                <a:gd name="T31" fmla="*/ 1540226060 h 389"/>
                <a:gd name="T32" fmla="*/ 1535948569 w 302"/>
                <a:gd name="T33" fmla="*/ 1540226060 h 389"/>
                <a:gd name="T34" fmla="*/ 1535948569 w 302"/>
                <a:gd name="T35" fmla="*/ 1540226060 h 389"/>
                <a:gd name="T36" fmla="*/ 1535948569 w 302"/>
                <a:gd name="T37" fmla="*/ 1540226060 h 389"/>
                <a:gd name="T38" fmla="*/ 0 w 302"/>
                <a:gd name="T39" fmla="*/ 1540226060 h 389"/>
                <a:gd name="T40" fmla="*/ 0 w 302"/>
                <a:gd name="T41" fmla="*/ 1540226060 h 389"/>
                <a:gd name="T42" fmla="*/ 0 w 302"/>
                <a:gd name="T43" fmla="*/ 1540226060 h 389"/>
                <a:gd name="T44" fmla="*/ 1535948569 w 302"/>
                <a:gd name="T45" fmla="*/ 1540226060 h 389"/>
                <a:gd name="T46" fmla="*/ 1535948569 w 302"/>
                <a:gd name="T47" fmla="*/ 1540226060 h 389"/>
                <a:gd name="T48" fmla="*/ 1535948569 w 302"/>
                <a:gd name="T49" fmla="*/ 1540226060 h 389"/>
                <a:gd name="T50" fmla="*/ 1535948569 w 302"/>
                <a:gd name="T51" fmla="*/ 1540226060 h 389"/>
                <a:gd name="T52" fmla="*/ 1535948569 w 302"/>
                <a:gd name="T53" fmla="*/ 1540226060 h 389"/>
                <a:gd name="T54" fmla="*/ 1535948569 w 302"/>
                <a:gd name="T55" fmla="*/ 1540226060 h 389"/>
                <a:gd name="T56" fmla="*/ 1535948569 w 302"/>
                <a:gd name="T57" fmla="*/ 0 h 389"/>
                <a:gd name="T58" fmla="*/ 1535948569 w 302"/>
                <a:gd name="T59" fmla="*/ 0 h 389"/>
                <a:gd name="T60" fmla="*/ 1535948569 w 302"/>
                <a:gd name="T61" fmla="*/ 0 h 389"/>
                <a:gd name="T62" fmla="*/ 1535948569 w 302"/>
                <a:gd name="T63" fmla="*/ 0 h 389"/>
                <a:gd name="T64" fmla="*/ 1535948569 w 302"/>
                <a:gd name="T65" fmla="*/ 1540226060 h 389"/>
                <a:gd name="T66" fmla="*/ 1535948569 w 302"/>
                <a:gd name="T67" fmla="*/ 1540226060 h 389"/>
                <a:gd name="T68" fmla="*/ 1535948569 w 302"/>
                <a:gd name="T69" fmla="*/ 1540226060 h 389"/>
                <a:gd name="T70" fmla="*/ 1535948569 w 302"/>
                <a:gd name="T71" fmla="*/ 1540226060 h 389"/>
                <a:gd name="T72" fmla="*/ 1535948569 w 302"/>
                <a:gd name="T73" fmla="*/ 1540226060 h 389"/>
                <a:gd name="T74" fmla="*/ 1535948569 w 302"/>
                <a:gd name="T75" fmla="*/ 1540226060 h 389"/>
                <a:gd name="T76" fmla="*/ 1535948569 w 302"/>
                <a:gd name="T77" fmla="*/ 1540226060 h 389"/>
                <a:gd name="T78" fmla="*/ 1535948569 w 302"/>
                <a:gd name="T79" fmla="*/ 1540226060 h 389"/>
                <a:gd name="T80" fmla="*/ 1535948569 w 302"/>
                <a:gd name="T81" fmla="*/ 1540226060 h 389"/>
                <a:gd name="T82" fmla="*/ 1535948569 w 302"/>
                <a:gd name="T83" fmla="*/ 1540226060 h 389"/>
                <a:gd name="T84" fmla="*/ 1535948569 w 302"/>
                <a:gd name="T85" fmla="*/ 1540226060 h 389"/>
                <a:gd name="T86" fmla="*/ 1535948569 w 302"/>
                <a:gd name="T87" fmla="*/ 1540226060 h 389"/>
                <a:gd name="T88" fmla="*/ 1535948569 w 302"/>
                <a:gd name="T89" fmla="*/ 1540226060 h 389"/>
                <a:gd name="T90" fmla="*/ 1535948569 w 302"/>
                <a:gd name="T91" fmla="*/ 1540226060 h 389"/>
                <a:gd name="T92" fmla="*/ 1535948569 w 302"/>
                <a:gd name="T93" fmla="*/ 1540226060 h 389"/>
                <a:gd name="T94" fmla="*/ 1535948569 w 302"/>
                <a:gd name="T95" fmla="*/ 1540226060 h 389"/>
                <a:gd name="T96" fmla="*/ 1535948569 w 302"/>
                <a:gd name="T97" fmla="*/ 1540226060 h 3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02"/>
                <a:gd name="T148" fmla="*/ 0 h 389"/>
                <a:gd name="T149" fmla="*/ 302 w 302"/>
                <a:gd name="T150" fmla="*/ 389 h 38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02" h="389">
                  <a:moveTo>
                    <a:pt x="302" y="389"/>
                  </a:moveTo>
                  <a:lnTo>
                    <a:pt x="215" y="389"/>
                  </a:lnTo>
                  <a:lnTo>
                    <a:pt x="215" y="119"/>
                  </a:lnTo>
                  <a:lnTo>
                    <a:pt x="215" y="103"/>
                  </a:lnTo>
                  <a:lnTo>
                    <a:pt x="211" y="91"/>
                  </a:lnTo>
                  <a:lnTo>
                    <a:pt x="207" y="79"/>
                  </a:lnTo>
                  <a:lnTo>
                    <a:pt x="203" y="75"/>
                  </a:lnTo>
                  <a:lnTo>
                    <a:pt x="198" y="70"/>
                  </a:lnTo>
                  <a:lnTo>
                    <a:pt x="188" y="63"/>
                  </a:lnTo>
                  <a:lnTo>
                    <a:pt x="177" y="58"/>
                  </a:lnTo>
                  <a:lnTo>
                    <a:pt x="163" y="56"/>
                  </a:lnTo>
                  <a:lnTo>
                    <a:pt x="147" y="54"/>
                  </a:lnTo>
                  <a:lnTo>
                    <a:pt x="131" y="54"/>
                  </a:lnTo>
                  <a:lnTo>
                    <a:pt x="116" y="57"/>
                  </a:lnTo>
                  <a:lnTo>
                    <a:pt x="101" y="60"/>
                  </a:lnTo>
                  <a:lnTo>
                    <a:pt x="88" y="65"/>
                  </a:lnTo>
                  <a:lnTo>
                    <a:pt x="88" y="389"/>
                  </a:lnTo>
                  <a:lnTo>
                    <a:pt x="0" y="389"/>
                  </a:lnTo>
                  <a:lnTo>
                    <a:pt x="0" y="28"/>
                  </a:lnTo>
                  <a:lnTo>
                    <a:pt x="16" y="20"/>
                  </a:lnTo>
                  <a:lnTo>
                    <a:pt x="32" y="16"/>
                  </a:lnTo>
                  <a:lnTo>
                    <a:pt x="49" y="11"/>
                  </a:lnTo>
                  <a:lnTo>
                    <a:pt x="67" y="7"/>
                  </a:lnTo>
                  <a:lnTo>
                    <a:pt x="86" y="3"/>
                  </a:lnTo>
                  <a:lnTo>
                    <a:pt x="107" y="1"/>
                  </a:lnTo>
                  <a:lnTo>
                    <a:pt x="128" y="0"/>
                  </a:lnTo>
                  <a:lnTo>
                    <a:pt x="151" y="0"/>
                  </a:lnTo>
                  <a:lnTo>
                    <a:pt x="170" y="0"/>
                  </a:lnTo>
                  <a:lnTo>
                    <a:pt x="188" y="2"/>
                  </a:lnTo>
                  <a:lnTo>
                    <a:pt x="204" y="5"/>
                  </a:lnTo>
                  <a:lnTo>
                    <a:pt x="220" y="8"/>
                  </a:lnTo>
                  <a:lnTo>
                    <a:pt x="234" y="13"/>
                  </a:lnTo>
                  <a:lnTo>
                    <a:pt x="248" y="19"/>
                  </a:lnTo>
                  <a:lnTo>
                    <a:pt x="259" y="26"/>
                  </a:lnTo>
                  <a:lnTo>
                    <a:pt x="268" y="35"/>
                  </a:lnTo>
                  <a:lnTo>
                    <a:pt x="277" y="43"/>
                  </a:lnTo>
                  <a:lnTo>
                    <a:pt x="284" y="52"/>
                  </a:lnTo>
                  <a:lnTo>
                    <a:pt x="289" y="60"/>
                  </a:lnTo>
                  <a:lnTo>
                    <a:pt x="294" y="70"/>
                  </a:lnTo>
                  <a:lnTo>
                    <a:pt x="298" y="81"/>
                  </a:lnTo>
                  <a:lnTo>
                    <a:pt x="300" y="92"/>
                  </a:lnTo>
                  <a:lnTo>
                    <a:pt x="302" y="104"/>
                  </a:lnTo>
                  <a:lnTo>
                    <a:pt x="302" y="116"/>
                  </a:lnTo>
                  <a:lnTo>
                    <a:pt x="302" y="3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10" name="Freeform 23"/>
            <p:cNvSpPr>
              <a:spLocks noChangeArrowheads="1"/>
            </p:cNvSpPr>
            <p:nvPr/>
          </p:nvSpPr>
          <p:spPr bwMode="auto">
            <a:xfrm>
              <a:off x="3055" y="775"/>
              <a:ext cx="224" cy="389"/>
            </a:xfrm>
            <a:custGeom>
              <a:avLst/>
              <a:gdLst>
                <a:gd name="T0" fmla="*/ 1541783131 w 312"/>
                <a:gd name="T1" fmla="*/ 1541275164 h 542"/>
                <a:gd name="T2" fmla="*/ 1541783131 w 312"/>
                <a:gd name="T3" fmla="*/ 1541275164 h 542"/>
                <a:gd name="T4" fmla="*/ 1541783131 w 312"/>
                <a:gd name="T5" fmla="*/ 1541275164 h 542"/>
                <a:gd name="T6" fmla="*/ 1541783131 w 312"/>
                <a:gd name="T7" fmla="*/ 1541275164 h 542"/>
                <a:gd name="T8" fmla="*/ 1541783131 w 312"/>
                <a:gd name="T9" fmla="*/ 1541275164 h 542"/>
                <a:gd name="T10" fmla="*/ 1541783131 w 312"/>
                <a:gd name="T11" fmla="*/ 1541275164 h 542"/>
                <a:gd name="T12" fmla="*/ 1541783131 w 312"/>
                <a:gd name="T13" fmla="*/ 1541275164 h 542"/>
                <a:gd name="T14" fmla="*/ 1541783131 w 312"/>
                <a:gd name="T15" fmla="*/ 1541275164 h 542"/>
                <a:gd name="T16" fmla="*/ 1541783131 w 312"/>
                <a:gd name="T17" fmla="*/ 1541275164 h 542"/>
                <a:gd name="T18" fmla="*/ 1541783131 w 312"/>
                <a:gd name="T19" fmla="*/ 1541275164 h 542"/>
                <a:gd name="T20" fmla="*/ 1541783131 w 312"/>
                <a:gd name="T21" fmla="*/ 1541275164 h 542"/>
                <a:gd name="T22" fmla="*/ 1541783131 w 312"/>
                <a:gd name="T23" fmla="*/ 1541275164 h 542"/>
                <a:gd name="T24" fmla="*/ 1541783131 w 312"/>
                <a:gd name="T25" fmla="*/ 1541275164 h 542"/>
                <a:gd name="T26" fmla="*/ 0 w 312"/>
                <a:gd name="T27" fmla="*/ 1541275164 h 542"/>
                <a:gd name="T28" fmla="*/ 1541783131 w 312"/>
                <a:gd name="T29" fmla="*/ 1541275164 h 542"/>
                <a:gd name="T30" fmla="*/ 1541783131 w 312"/>
                <a:gd name="T31" fmla="*/ 1541275164 h 542"/>
                <a:gd name="T32" fmla="*/ 1541783131 w 312"/>
                <a:gd name="T33" fmla="*/ 1541275164 h 542"/>
                <a:gd name="T34" fmla="*/ 1541783131 w 312"/>
                <a:gd name="T35" fmla="*/ 1541275164 h 542"/>
                <a:gd name="T36" fmla="*/ 1541783131 w 312"/>
                <a:gd name="T37" fmla="*/ 1541275164 h 542"/>
                <a:gd name="T38" fmla="*/ 1541783131 w 312"/>
                <a:gd name="T39" fmla="*/ 1541275164 h 542"/>
                <a:gd name="T40" fmla="*/ 1541783131 w 312"/>
                <a:gd name="T41" fmla="*/ 1541275164 h 542"/>
                <a:gd name="T42" fmla="*/ 1541783131 w 312"/>
                <a:gd name="T43" fmla="*/ 1541275164 h 542"/>
                <a:gd name="T44" fmla="*/ 1541783131 w 312"/>
                <a:gd name="T45" fmla="*/ 1541275164 h 542"/>
                <a:gd name="T46" fmla="*/ 1541783131 w 312"/>
                <a:gd name="T47" fmla="*/ 1541275164 h 542"/>
                <a:gd name="T48" fmla="*/ 1541783131 w 312"/>
                <a:gd name="T49" fmla="*/ 1541275164 h 542"/>
                <a:gd name="T50" fmla="*/ 1541783131 w 312"/>
                <a:gd name="T51" fmla="*/ 0 h 542"/>
                <a:gd name="T52" fmla="*/ 1541783131 w 312"/>
                <a:gd name="T53" fmla="*/ 1541275164 h 542"/>
                <a:gd name="T54" fmla="*/ 1541783131 w 312"/>
                <a:gd name="T55" fmla="*/ 1541275164 h 542"/>
                <a:gd name="T56" fmla="*/ 1541783131 w 312"/>
                <a:gd name="T57" fmla="*/ 1541275164 h 542"/>
                <a:gd name="T58" fmla="*/ 1541783131 w 312"/>
                <a:gd name="T59" fmla="*/ 1541275164 h 542"/>
                <a:gd name="T60" fmla="*/ 1541783131 w 312"/>
                <a:gd name="T61" fmla="*/ 1541275164 h 542"/>
                <a:gd name="T62" fmla="*/ 1541783131 w 312"/>
                <a:gd name="T63" fmla="*/ 1541275164 h 542"/>
                <a:gd name="T64" fmla="*/ 1541783131 w 312"/>
                <a:gd name="T65" fmla="*/ 1541275164 h 542"/>
                <a:gd name="T66" fmla="*/ 1541783131 w 312"/>
                <a:gd name="T67" fmla="*/ 1541275164 h 542"/>
                <a:gd name="T68" fmla="*/ 1541783131 w 312"/>
                <a:gd name="T69" fmla="*/ 1541275164 h 542"/>
                <a:gd name="T70" fmla="*/ 1541783131 w 312"/>
                <a:gd name="T71" fmla="*/ 1541275164 h 542"/>
                <a:gd name="T72" fmla="*/ 1541783131 w 312"/>
                <a:gd name="T73" fmla="*/ 1541275164 h 542"/>
                <a:gd name="T74" fmla="*/ 1541783131 w 312"/>
                <a:gd name="T75" fmla="*/ 1541275164 h 542"/>
                <a:gd name="T76" fmla="*/ 1541783131 w 312"/>
                <a:gd name="T77" fmla="*/ 1541275164 h 542"/>
                <a:gd name="T78" fmla="*/ 1541783131 w 312"/>
                <a:gd name="T79" fmla="*/ 1541275164 h 542"/>
                <a:gd name="T80" fmla="*/ 1541783131 w 312"/>
                <a:gd name="T81" fmla="*/ 1541275164 h 542"/>
                <a:gd name="T82" fmla="*/ 1541783131 w 312"/>
                <a:gd name="T83" fmla="*/ 1541275164 h 542"/>
                <a:gd name="T84" fmla="*/ 1541783131 w 312"/>
                <a:gd name="T85" fmla="*/ 1541275164 h 542"/>
                <a:gd name="T86" fmla="*/ 1541783131 w 312"/>
                <a:gd name="T87" fmla="*/ 1541275164 h 542"/>
                <a:gd name="T88" fmla="*/ 1541783131 w 312"/>
                <a:gd name="T89" fmla="*/ 1541275164 h 542"/>
                <a:gd name="T90" fmla="*/ 1541783131 w 312"/>
                <a:gd name="T91" fmla="*/ 1541275164 h 542"/>
                <a:gd name="T92" fmla="*/ 1541783131 w 312"/>
                <a:gd name="T93" fmla="*/ 1541275164 h 542"/>
                <a:gd name="T94" fmla="*/ 1541783131 w 312"/>
                <a:gd name="T95" fmla="*/ 1541275164 h 542"/>
                <a:gd name="T96" fmla="*/ 1541783131 w 312"/>
                <a:gd name="T97" fmla="*/ 1541275164 h 5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2"/>
                <a:gd name="T148" fmla="*/ 0 h 542"/>
                <a:gd name="T149" fmla="*/ 312 w 312"/>
                <a:gd name="T150" fmla="*/ 542 h 54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2" h="542">
                  <a:moveTo>
                    <a:pt x="312" y="514"/>
                  </a:moveTo>
                  <a:lnTo>
                    <a:pt x="312" y="514"/>
                  </a:lnTo>
                  <a:lnTo>
                    <a:pt x="300" y="521"/>
                  </a:lnTo>
                  <a:lnTo>
                    <a:pt x="286" y="526"/>
                  </a:lnTo>
                  <a:lnTo>
                    <a:pt x="271" y="531"/>
                  </a:lnTo>
                  <a:lnTo>
                    <a:pt x="254" y="536"/>
                  </a:lnTo>
                  <a:lnTo>
                    <a:pt x="237" y="538"/>
                  </a:lnTo>
                  <a:lnTo>
                    <a:pt x="219" y="540"/>
                  </a:lnTo>
                  <a:lnTo>
                    <a:pt x="199" y="542"/>
                  </a:lnTo>
                  <a:lnTo>
                    <a:pt x="179" y="542"/>
                  </a:lnTo>
                  <a:lnTo>
                    <a:pt x="158" y="542"/>
                  </a:lnTo>
                  <a:lnTo>
                    <a:pt x="139" y="539"/>
                  </a:lnTo>
                  <a:lnTo>
                    <a:pt x="121" y="534"/>
                  </a:lnTo>
                  <a:lnTo>
                    <a:pt x="104" y="530"/>
                  </a:lnTo>
                  <a:lnTo>
                    <a:pt x="88" y="522"/>
                  </a:lnTo>
                  <a:lnTo>
                    <a:pt x="73" y="514"/>
                  </a:lnTo>
                  <a:lnTo>
                    <a:pt x="60" y="503"/>
                  </a:lnTo>
                  <a:lnTo>
                    <a:pt x="48" y="491"/>
                  </a:lnTo>
                  <a:lnTo>
                    <a:pt x="37" y="477"/>
                  </a:lnTo>
                  <a:lnTo>
                    <a:pt x="27" y="463"/>
                  </a:lnTo>
                  <a:lnTo>
                    <a:pt x="19" y="447"/>
                  </a:lnTo>
                  <a:lnTo>
                    <a:pt x="13" y="430"/>
                  </a:lnTo>
                  <a:lnTo>
                    <a:pt x="6" y="411"/>
                  </a:lnTo>
                  <a:lnTo>
                    <a:pt x="3" y="391"/>
                  </a:lnTo>
                  <a:lnTo>
                    <a:pt x="2" y="371"/>
                  </a:lnTo>
                  <a:lnTo>
                    <a:pt x="0" y="347"/>
                  </a:lnTo>
                  <a:lnTo>
                    <a:pt x="2" y="326"/>
                  </a:lnTo>
                  <a:lnTo>
                    <a:pt x="3" y="304"/>
                  </a:lnTo>
                  <a:lnTo>
                    <a:pt x="6" y="284"/>
                  </a:lnTo>
                  <a:lnTo>
                    <a:pt x="13" y="265"/>
                  </a:lnTo>
                  <a:lnTo>
                    <a:pt x="19" y="247"/>
                  </a:lnTo>
                  <a:lnTo>
                    <a:pt x="27" y="231"/>
                  </a:lnTo>
                  <a:lnTo>
                    <a:pt x="37" y="215"/>
                  </a:lnTo>
                  <a:lnTo>
                    <a:pt x="48" y="201"/>
                  </a:lnTo>
                  <a:lnTo>
                    <a:pt x="59" y="188"/>
                  </a:lnTo>
                  <a:lnTo>
                    <a:pt x="72" y="178"/>
                  </a:lnTo>
                  <a:lnTo>
                    <a:pt x="85" y="169"/>
                  </a:lnTo>
                  <a:lnTo>
                    <a:pt x="100" y="162"/>
                  </a:lnTo>
                  <a:lnTo>
                    <a:pt x="116" y="156"/>
                  </a:lnTo>
                  <a:lnTo>
                    <a:pt x="133" y="151"/>
                  </a:lnTo>
                  <a:lnTo>
                    <a:pt x="150" y="148"/>
                  </a:lnTo>
                  <a:lnTo>
                    <a:pt x="168" y="148"/>
                  </a:lnTo>
                  <a:lnTo>
                    <a:pt x="185" y="148"/>
                  </a:lnTo>
                  <a:lnTo>
                    <a:pt x="199" y="150"/>
                  </a:lnTo>
                  <a:lnTo>
                    <a:pt x="213" y="152"/>
                  </a:lnTo>
                  <a:lnTo>
                    <a:pt x="226" y="156"/>
                  </a:lnTo>
                  <a:lnTo>
                    <a:pt x="226" y="0"/>
                  </a:lnTo>
                  <a:lnTo>
                    <a:pt x="312" y="0"/>
                  </a:lnTo>
                  <a:lnTo>
                    <a:pt x="312" y="514"/>
                  </a:lnTo>
                  <a:close/>
                  <a:moveTo>
                    <a:pt x="226" y="479"/>
                  </a:moveTo>
                  <a:lnTo>
                    <a:pt x="226" y="202"/>
                  </a:lnTo>
                  <a:lnTo>
                    <a:pt x="208" y="198"/>
                  </a:lnTo>
                  <a:lnTo>
                    <a:pt x="187" y="197"/>
                  </a:lnTo>
                  <a:lnTo>
                    <a:pt x="175" y="198"/>
                  </a:lnTo>
                  <a:lnTo>
                    <a:pt x="164" y="199"/>
                  </a:lnTo>
                  <a:lnTo>
                    <a:pt x="153" y="202"/>
                  </a:lnTo>
                  <a:lnTo>
                    <a:pt x="144" y="207"/>
                  </a:lnTo>
                  <a:lnTo>
                    <a:pt x="134" y="212"/>
                  </a:lnTo>
                  <a:lnTo>
                    <a:pt x="125" y="218"/>
                  </a:lnTo>
                  <a:lnTo>
                    <a:pt x="118" y="225"/>
                  </a:lnTo>
                  <a:lnTo>
                    <a:pt x="112" y="233"/>
                  </a:lnTo>
                  <a:lnTo>
                    <a:pt x="106" y="243"/>
                  </a:lnTo>
                  <a:lnTo>
                    <a:pt x="101" y="254"/>
                  </a:lnTo>
                  <a:lnTo>
                    <a:pt x="96" y="266"/>
                  </a:lnTo>
                  <a:lnTo>
                    <a:pt x="93" y="279"/>
                  </a:lnTo>
                  <a:lnTo>
                    <a:pt x="90" y="293"/>
                  </a:lnTo>
                  <a:lnTo>
                    <a:pt x="88" y="309"/>
                  </a:lnTo>
                  <a:lnTo>
                    <a:pt x="87" y="326"/>
                  </a:lnTo>
                  <a:lnTo>
                    <a:pt x="87" y="343"/>
                  </a:lnTo>
                  <a:lnTo>
                    <a:pt x="87" y="361"/>
                  </a:lnTo>
                  <a:lnTo>
                    <a:pt x="88" y="377"/>
                  </a:lnTo>
                  <a:lnTo>
                    <a:pt x="90" y="391"/>
                  </a:lnTo>
                  <a:lnTo>
                    <a:pt x="93" y="406"/>
                  </a:lnTo>
                  <a:lnTo>
                    <a:pt x="96" y="419"/>
                  </a:lnTo>
                  <a:lnTo>
                    <a:pt x="100" y="430"/>
                  </a:lnTo>
                  <a:lnTo>
                    <a:pt x="105" y="441"/>
                  </a:lnTo>
                  <a:lnTo>
                    <a:pt x="110" y="451"/>
                  </a:lnTo>
                  <a:lnTo>
                    <a:pt x="117" y="459"/>
                  </a:lnTo>
                  <a:lnTo>
                    <a:pt x="123" y="466"/>
                  </a:lnTo>
                  <a:lnTo>
                    <a:pt x="132" y="473"/>
                  </a:lnTo>
                  <a:lnTo>
                    <a:pt x="140" y="477"/>
                  </a:lnTo>
                  <a:lnTo>
                    <a:pt x="149" y="481"/>
                  </a:lnTo>
                  <a:lnTo>
                    <a:pt x="159" y="485"/>
                  </a:lnTo>
                  <a:lnTo>
                    <a:pt x="169" y="486"/>
                  </a:lnTo>
                  <a:lnTo>
                    <a:pt x="181" y="487"/>
                  </a:lnTo>
                  <a:lnTo>
                    <a:pt x="196" y="486"/>
                  </a:lnTo>
                  <a:lnTo>
                    <a:pt x="208" y="485"/>
                  </a:lnTo>
                  <a:lnTo>
                    <a:pt x="218" y="482"/>
                  </a:lnTo>
                  <a:lnTo>
                    <a:pt x="226" y="4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11" name="Freeform 24"/>
            <p:cNvSpPr>
              <a:spLocks noChangeArrowheads="1"/>
            </p:cNvSpPr>
            <p:nvPr/>
          </p:nvSpPr>
          <p:spPr bwMode="auto">
            <a:xfrm>
              <a:off x="3336" y="879"/>
              <a:ext cx="228" cy="285"/>
            </a:xfrm>
            <a:custGeom>
              <a:avLst/>
              <a:gdLst>
                <a:gd name="T0" fmla="*/ 1539705256 w 318"/>
                <a:gd name="T1" fmla="*/ 1541644432 h 397"/>
                <a:gd name="T2" fmla="*/ 1539705256 w 318"/>
                <a:gd name="T3" fmla="*/ 1541644432 h 397"/>
                <a:gd name="T4" fmla="*/ 1539705256 w 318"/>
                <a:gd name="T5" fmla="*/ 1541644432 h 397"/>
                <a:gd name="T6" fmla="*/ 1539705256 w 318"/>
                <a:gd name="T7" fmla="*/ 1541644432 h 397"/>
                <a:gd name="T8" fmla="*/ 1539705256 w 318"/>
                <a:gd name="T9" fmla="*/ 1541644432 h 397"/>
                <a:gd name="T10" fmla="*/ 1539705256 w 318"/>
                <a:gd name="T11" fmla="*/ 1541644432 h 397"/>
                <a:gd name="T12" fmla="*/ 1539705256 w 318"/>
                <a:gd name="T13" fmla="*/ 1541644432 h 397"/>
                <a:gd name="T14" fmla="*/ 1539705256 w 318"/>
                <a:gd name="T15" fmla="*/ 1541644432 h 397"/>
                <a:gd name="T16" fmla="*/ 1539705256 w 318"/>
                <a:gd name="T17" fmla="*/ 1541644432 h 397"/>
                <a:gd name="T18" fmla="*/ 1539705256 w 318"/>
                <a:gd name="T19" fmla="*/ 1541644432 h 397"/>
                <a:gd name="T20" fmla="*/ 1539705256 w 318"/>
                <a:gd name="T21" fmla="*/ 1541644432 h 397"/>
                <a:gd name="T22" fmla="*/ 1539705256 w 318"/>
                <a:gd name="T23" fmla="*/ 1541644432 h 397"/>
                <a:gd name="T24" fmla="*/ 1539705256 w 318"/>
                <a:gd name="T25" fmla="*/ 1541644432 h 397"/>
                <a:gd name="T26" fmla="*/ 1539705256 w 318"/>
                <a:gd name="T27" fmla="*/ 1541644432 h 397"/>
                <a:gd name="T28" fmla="*/ 1539705256 w 318"/>
                <a:gd name="T29" fmla="*/ 1541644432 h 397"/>
                <a:gd name="T30" fmla="*/ 1539705256 w 318"/>
                <a:gd name="T31" fmla="*/ 1541644432 h 397"/>
                <a:gd name="T32" fmla="*/ 1539705256 w 318"/>
                <a:gd name="T33" fmla="*/ 1541644432 h 397"/>
                <a:gd name="T34" fmla="*/ 1539705256 w 318"/>
                <a:gd name="T35" fmla="*/ 1541644432 h 397"/>
                <a:gd name="T36" fmla="*/ 1539705256 w 318"/>
                <a:gd name="T37" fmla="*/ 1541644432 h 397"/>
                <a:gd name="T38" fmla="*/ 1539705256 w 318"/>
                <a:gd name="T39" fmla="*/ 1541644432 h 397"/>
                <a:gd name="T40" fmla="*/ 1539705256 w 318"/>
                <a:gd name="T41" fmla="*/ 1541644432 h 397"/>
                <a:gd name="T42" fmla="*/ 1539705256 w 318"/>
                <a:gd name="T43" fmla="*/ 1541644432 h 397"/>
                <a:gd name="T44" fmla="*/ 1539705256 w 318"/>
                <a:gd name="T45" fmla="*/ 1541644432 h 397"/>
                <a:gd name="T46" fmla="*/ 1539705256 w 318"/>
                <a:gd name="T47" fmla="*/ 1541644432 h 397"/>
                <a:gd name="T48" fmla="*/ 1539705256 w 318"/>
                <a:gd name="T49" fmla="*/ 1541644432 h 397"/>
                <a:gd name="T50" fmla="*/ 1539705256 w 318"/>
                <a:gd name="T51" fmla="*/ 1541644432 h 397"/>
                <a:gd name="T52" fmla="*/ 0 w 318"/>
                <a:gd name="T53" fmla="*/ 1541644432 h 397"/>
                <a:gd name="T54" fmla="*/ 1539705256 w 318"/>
                <a:gd name="T55" fmla="*/ 1541644432 h 397"/>
                <a:gd name="T56" fmla="*/ 1539705256 w 318"/>
                <a:gd name="T57" fmla="*/ 1541644432 h 397"/>
                <a:gd name="T58" fmla="*/ 1539705256 w 318"/>
                <a:gd name="T59" fmla="*/ 1541644432 h 397"/>
                <a:gd name="T60" fmla="*/ 1539705256 w 318"/>
                <a:gd name="T61" fmla="*/ 1541644432 h 397"/>
                <a:gd name="T62" fmla="*/ 1539705256 w 318"/>
                <a:gd name="T63" fmla="*/ 1541644432 h 397"/>
                <a:gd name="T64" fmla="*/ 1539705256 w 318"/>
                <a:gd name="T65" fmla="*/ 1541644432 h 397"/>
                <a:gd name="T66" fmla="*/ 1539705256 w 318"/>
                <a:gd name="T67" fmla="*/ 1541644432 h 397"/>
                <a:gd name="T68" fmla="*/ 1539705256 w 318"/>
                <a:gd name="T69" fmla="*/ 1541644432 h 397"/>
                <a:gd name="T70" fmla="*/ 1539705256 w 318"/>
                <a:gd name="T71" fmla="*/ 0 h 397"/>
                <a:gd name="T72" fmla="*/ 1539705256 w 318"/>
                <a:gd name="T73" fmla="*/ 0 h 397"/>
                <a:gd name="T74" fmla="*/ 1539705256 w 318"/>
                <a:gd name="T75" fmla="*/ 1541644432 h 397"/>
                <a:gd name="T76" fmla="*/ 1539705256 w 318"/>
                <a:gd name="T77" fmla="*/ 1541644432 h 397"/>
                <a:gd name="T78" fmla="*/ 1539705256 w 318"/>
                <a:gd name="T79" fmla="*/ 1541644432 h 397"/>
                <a:gd name="T80" fmla="*/ 1539705256 w 318"/>
                <a:gd name="T81" fmla="*/ 1541644432 h 397"/>
                <a:gd name="T82" fmla="*/ 1539705256 w 318"/>
                <a:gd name="T83" fmla="*/ 1541644432 h 397"/>
                <a:gd name="T84" fmla="*/ 1539705256 w 318"/>
                <a:gd name="T85" fmla="*/ 1541644432 h 397"/>
                <a:gd name="T86" fmla="*/ 1539705256 w 318"/>
                <a:gd name="T87" fmla="*/ 1541644432 h 397"/>
                <a:gd name="T88" fmla="*/ 1539705256 w 318"/>
                <a:gd name="T89" fmla="*/ 1541644432 h 397"/>
                <a:gd name="T90" fmla="*/ 1539705256 w 318"/>
                <a:gd name="T91" fmla="*/ 1541644432 h 397"/>
                <a:gd name="T92" fmla="*/ 1539705256 w 318"/>
                <a:gd name="T93" fmla="*/ 1541644432 h 397"/>
                <a:gd name="T94" fmla="*/ 1539705256 w 318"/>
                <a:gd name="T95" fmla="*/ 1541644432 h 397"/>
                <a:gd name="T96" fmla="*/ 1539705256 w 318"/>
                <a:gd name="T97" fmla="*/ 1541644432 h 397"/>
                <a:gd name="T98" fmla="*/ 1539705256 w 318"/>
                <a:gd name="T99" fmla="*/ 1541644432 h 397"/>
                <a:gd name="T100" fmla="*/ 1539705256 w 318"/>
                <a:gd name="T101" fmla="*/ 1541644432 h 397"/>
                <a:gd name="T102" fmla="*/ 1539705256 w 318"/>
                <a:gd name="T103" fmla="*/ 1541644432 h 397"/>
                <a:gd name="T104" fmla="*/ 1539705256 w 318"/>
                <a:gd name="T105" fmla="*/ 1541644432 h 397"/>
                <a:gd name="T106" fmla="*/ 1539705256 w 318"/>
                <a:gd name="T107" fmla="*/ 1541644432 h 397"/>
                <a:gd name="T108" fmla="*/ 1539705256 w 318"/>
                <a:gd name="T109" fmla="*/ 1541644432 h 397"/>
                <a:gd name="T110" fmla="*/ 1539705256 w 318"/>
                <a:gd name="T111" fmla="*/ 1541644432 h 397"/>
                <a:gd name="T112" fmla="*/ 1539705256 w 318"/>
                <a:gd name="T113" fmla="*/ 1541644432 h 397"/>
                <a:gd name="T114" fmla="*/ 1539705256 w 318"/>
                <a:gd name="T115" fmla="*/ 1541644432 h 397"/>
                <a:gd name="T116" fmla="*/ 1539705256 w 318"/>
                <a:gd name="T117" fmla="*/ 1541644432 h 397"/>
                <a:gd name="T118" fmla="*/ 1539705256 w 318"/>
                <a:gd name="T119" fmla="*/ 1541644432 h 397"/>
                <a:gd name="T120" fmla="*/ 1539705256 w 318"/>
                <a:gd name="T121" fmla="*/ 1541644432 h 397"/>
                <a:gd name="T122" fmla="*/ 1539705256 w 318"/>
                <a:gd name="T123" fmla="*/ 1541644432 h 397"/>
                <a:gd name="T124" fmla="*/ 1539705256 w 318"/>
                <a:gd name="T125" fmla="*/ 1541644432 h 39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18"/>
                <a:gd name="T190" fmla="*/ 0 h 397"/>
                <a:gd name="T191" fmla="*/ 318 w 318"/>
                <a:gd name="T192" fmla="*/ 397 h 39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18" h="397">
                  <a:moveTo>
                    <a:pt x="318" y="196"/>
                  </a:moveTo>
                  <a:lnTo>
                    <a:pt x="83" y="230"/>
                  </a:lnTo>
                  <a:lnTo>
                    <a:pt x="85" y="243"/>
                  </a:lnTo>
                  <a:lnTo>
                    <a:pt x="88" y="255"/>
                  </a:lnTo>
                  <a:lnTo>
                    <a:pt x="90" y="267"/>
                  </a:lnTo>
                  <a:lnTo>
                    <a:pt x="94" y="277"/>
                  </a:lnTo>
                  <a:lnTo>
                    <a:pt x="98" y="286"/>
                  </a:lnTo>
                  <a:lnTo>
                    <a:pt x="103" y="295"/>
                  </a:lnTo>
                  <a:lnTo>
                    <a:pt x="108" y="303"/>
                  </a:lnTo>
                  <a:lnTo>
                    <a:pt x="114" y="311"/>
                  </a:lnTo>
                  <a:lnTo>
                    <a:pt x="122" y="317"/>
                  </a:lnTo>
                  <a:lnTo>
                    <a:pt x="129" y="321"/>
                  </a:lnTo>
                  <a:lnTo>
                    <a:pt x="137" y="326"/>
                  </a:lnTo>
                  <a:lnTo>
                    <a:pt x="146" y="330"/>
                  </a:lnTo>
                  <a:lnTo>
                    <a:pt x="156" y="332"/>
                  </a:lnTo>
                  <a:lnTo>
                    <a:pt x="165" y="335"/>
                  </a:lnTo>
                  <a:lnTo>
                    <a:pt x="176" y="336"/>
                  </a:lnTo>
                  <a:lnTo>
                    <a:pt x="187" y="337"/>
                  </a:lnTo>
                  <a:lnTo>
                    <a:pt x="215" y="335"/>
                  </a:lnTo>
                  <a:lnTo>
                    <a:pt x="239" y="331"/>
                  </a:lnTo>
                  <a:lnTo>
                    <a:pt x="251" y="329"/>
                  </a:lnTo>
                  <a:lnTo>
                    <a:pt x="262" y="325"/>
                  </a:lnTo>
                  <a:lnTo>
                    <a:pt x="274" y="320"/>
                  </a:lnTo>
                  <a:lnTo>
                    <a:pt x="284" y="315"/>
                  </a:lnTo>
                  <a:lnTo>
                    <a:pt x="305" y="370"/>
                  </a:lnTo>
                  <a:lnTo>
                    <a:pt x="293" y="376"/>
                  </a:lnTo>
                  <a:lnTo>
                    <a:pt x="279" y="382"/>
                  </a:lnTo>
                  <a:lnTo>
                    <a:pt x="265" y="387"/>
                  </a:lnTo>
                  <a:lnTo>
                    <a:pt x="249" y="391"/>
                  </a:lnTo>
                  <a:lnTo>
                    <a:pt x="232" y="393"/>
                  </a:lnTo>
                  <a:lnTo>
                    <a:pt x="215" y="395"/>
                  </a:lnTo>
                  <a:lnTo>
                    <a:pt x="197" y="397"/>
                  </a:lnTo>
                  <a:lnTo>
                    <a:pt x="179" y="397"/>
                  </a:lnTo>
                  <a:lnTo>
                    <a:pt x="158" y="397"/>
                  </a:lnTo>
                  <a:lnTo>
                    <a:pt x="140" y="394"/>
                  </a:lnTo>
                  <a:lnTo>
                    <a:pt x="122" y="389"/>
                  </a:lnTo>
                  <a:lnTo>
                    <a:pt x="105" y="385"/>
                  </a:lnTo>
                  <a:lnTo>
                    <a:pt x="89" y="377"/>
                  </a:lnTo>
                  <a:lnTo>
                    <a:pt x="74" y="368"/>
                  </a:lnTo>
                  <a:lnTo>
                    <a:pt x="61" y="357"/>
                  </a:lnTo>
                  <a:lnTo>
                    <a:pt x="49" y="345"/>
                  </a:lnTo>
                  <a:lnTo>
                    <a:pt x="37" y="331"/>
                  </a:lnTo>
                  <a:lnTo>
                    <a:pt x="27" y="317"/>
                  </a:lnTo>
                  <a:lnTo>
                    <a:pt x="20" y="300"/>
                  </a:lnTo>
                  <a:lnTo>
                    <a:pt x="12" y="283"/>
                  </a:lnTo>
                  <a:lnTo>
                    <a:pt x="7" y="263"/>
                  </a:lnTo>
                  <a:lnTo>
                    <a:pt x="4" y="243"/>
                  </a:lnTo>
                  <a:lnTo>
                    <a:pt x="1" y="221"/>
                  </a:lnTo>
                  <a:lnTo>
                    <a:pt x="0" y="198"/>
                  </a:lnTo>
                  <a:lnTo>
                    <a:pt x="1" y="175"/>
                  </a:lnTo>
                  <a:lnTo>
                    <a:pt x="4" y="153"/>
                  </a:lnTo>
                  <a:lnTo>
                    <a:pt x="6" y="133"/>
                  </a:lnTo>
                  <a:lnTo>
                    <a:pt x="11" y="114"/>
                  </a:lnTo>
                  <a:lnTo>
                    <a:pt x="17" y="97"/>
                  </a:lnTo>
                  <a:lnTo>
                    <a:pt x="26" y="80"/>
                  </a:lnTo>
                  <a:lnTo>
                    <a:pt x="34" y="65"/>
                  </a:lnTo>
                  <a:lnTo>
                    <a:pt x="44" y="52"/>
                  </a:lnTo>
                  <a:lnTo>
                    <a:pt x="56" y="40"/>
                  </a:lnTo>
                  <a:lnTo>
                    <a:pt x="68" y="29"/>
                  </a:lnTo>
                  <a:lnTo>
                    <a:pt x="81" y="20"/>
                  </a:lnTo>
                  <a:lnTo>
                    <a:pt x="96" y="13"/>
                  </a:lnTo>
                  <a:lnTo>
                    <a:pt x="112" y="7"/>
                  </a:lnTo>
                  <a:lnTo>
                    <a:pt x="128" y="2"/>
                  </a:lnTo>
                  <a:lnTo>
                    <a:pt x="146" y="0"/>
                  </a:lnTo>
                  <a:lnTo>
                    <a:pt x="164" y="0"/>
                  </a:lnTo>
                  <a:lnTo>
                    <a:pt x="183" y="0"/>
                  </a:lnTo>
                  <a:lnTo>
                    <a:pt x="200" y="2"/>
                  </a:lnTo>
                  <a:lnTo>
                    <a:pt x="216" y="7"/>
                  </a:lnTo>
                  <a:lnTo>
                    <a:pt x="232" y="12"/>
                  </a:lnTo>
                  <a:lnTo>
                    <a:pt x="245" y="19"/>
                  </a:lnTo>
                  <a:lnTo>
                    <a:pt x="259" y="28"/>
                  </a:lnTo>
                  <a:lnTo>
                    <a:pt x="271" y="37"/>
                  </a:lnTo>
                  <a:lnTo>
                    <a:pt x="281" y="50"/>
                  </a:lnTo>
                  <a:lnTo>
                    <a:pt x="290" y="63"/>
                  </a:lnTo>
                  <a:lnTo>
                    <a:pt x="299" y="77"/>
                  </a:lnTo>
                  <a:lnTo>
                    <a:pt x="305" y="93"/>
                  </a:lnTo>
                  <a:lnTo>
                    <a:pt x="310" y="111"/>
                  </a:lnTo>
                  <a:lnTo>
                    <a:pt x="315" y="131"/>
                  </a:lnTo>
                  <a:lnTo>
                    <a:pt x="317" y="150"/>
                  </a:lnTo>
                  <a:lnTo>
                    <a:pt x="318" y="172"/>
                  </a:lnTo>
                  <a:lnTo>
                    <a:pt x="318" y="196"/>
                  </a:lnTo>
                  <a:close/>
                  <a:moveTo>
                    <a:pt x="237" y="161"/>
                  </a:moveTo>
                  <a:lnTo>
                    <a:pt x="237" y="161"/>
                  </a:lnTo>
                  <a:lnTo>
                    <a:pt x="236" y="136"/>
                  </a:lnTo>
                  <a:lnTo>
                    <a:pt x="232" y="114"/>
                  </a:lnTo>
                  <a:lnTo>
                    <a:pt x="230" y="104"/>
                  </a:lnTo>
                  <a:lnTo>
                    <a:pt x="226" y="96"/>
                  </a:lnTo>
                  <a:lnTo>
                    <a:pt x="222" y="87"/>
                  </a:lnTo>
                  <a:lnTo>
                    <a:pt x="217" y="80"/>
                  </a:lnTo>
                  <a:lnTo>
                    <a:pt x="213" y="74"/>
                  </a:lnTo>
                  <a:lnTo>
                    <a:pt x="208" y="68"/>
                  </a:lnTo>
                  <a:lnTo>
                    <a:pt x="200" y="63"/>
                  </a:lnTo>
                  <a:lnTo>
                    <a:pt x="194" y="59"/>
                  </a:lnTo>
                  <a:lnTo>
                    <a:pt x="187" y="57"/>
                  </a:lnTo>
                  <a:lnTo>
                    <a:pt x="179" y="54"/>
                  </a:lnTo>
                  <a:lnTo>
                    <a:pt x="170" y="53"/>
                  </a:lnTo>
                  <a:lnTo>
                    <a:pt x="162" y="53"/>
                  </a:lnTo>
                  <a:lnTo>
                    <a:pt x="152" y="53"/>
                  </a:lnTo>
                  <a:lnTo>
                    <a:pt x="142" y="54"/>
                  </a:lnTo>
                  <a:lnTo>
                    <a:pt x="134" y="57"/>
                  </a:lnTo>
                  <a:lnTo>
                    <a:pt x="126" y="60"/>
                  </a:lnTo>
                  <a:lnTo>
                    <a:pt x="119" y="65"/>
                  </a:lnTo>
                  <a:lnTo>
                    <a:pt x="112" y="71"/>
                  </a:lnTo>
                  <a:lnTo>
                    <a:pt x="106" y="77"/>
                  </a:lnTo>
                  <a:lnTo>
                    <a:pt x="100" y="85"/>
                  </a:lnTo>
                  <a:lnTo>
                    <a:pt x="95" y="94"/>
                  </a:lnTo>
                  <a:lnTo>
                    <a:pt x="90" y="104"/>
                  </a:lnTo>
                  <a:lnTo>
                    <a:pt x="86" y="115"/>
                  </a:lnTo>
                  <a:lnTo>
                    <a:pt x="83" y="127"/>
                  </a:lnTo>
                  <a:lnTo>
                    <a:pt x="80" y="141"/>
                  </a:lnTo>
                  <a:lnTo>
                    <a:pt x="79" y="155"/>
                  </a:lnTo>
                  <a:lnTo>
                    <a:pt x="78" y="170"/>
                  </a:lnTo>
                  <a:lnTo>
                    <a:pt x="78" y="185"/>
                  </a:lnTo>
                  <a:lnTo>
                    <a:pt x="237" y="1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12" name="Freeform 25"/>
            <p:cNvSpPr>
              <a:spLocks noChangeArrowheads="1"/>
            </p:cNvSpPr>
            <p:nvPr/>
          </p:nvSpPr>
          <p:spPr bwMode="auto">
            <a:xfrm>
              <a:off x="3606" y="879"/>
              <a:ext cx="173" cy="285"/>
            </a:xfrm>
            <a:custGeom>
              <a:avLst/>
              <a:gdLst>
                <a:gd name="T0" fmla="*/ 1535184591 w 242"/>
                <a:gd name="T1" fmla="*/ 1541644432 h 397"/>
                <a:gd name="T2" fmla="*/ 1535184591 w 242"/>
                <a:gd name="T3" fmla="*/ 1541644432 h 397"/>
                <a:gd name="T4" fmla="*/ 1535184591 w 242"/>
                <a:gd name="T5" fmla="*/ 1541644432 h 397"/>
                <a:gd name="T6" fmla="*/ 1535184591 w 242"/>
                <a:gd name="T7" fmla="*/ 1541644432 h 397"/>
                <a:gd name="T8" fmla="*/ 1535184591 w 242"/>
                <a:gd name="T9" fmla="*/ 1541644432 h 397"/>
                <a:gd name="T10" fmla="*/ 1535184591 w 242"/>
                <a:gd name="T11" fmla="*/ 1541644432 h 397"/>
                <a:gd name="T12" fmla="*/ 1535184591 w 242"/>
                <a:gd name="T13" fmla="*/ 1541644432 h 397"/>
                <a:gd name="T14" fmla="*/ 1535184591 w 242"/>
                <a:gd name="T15" fmla="*/ 1541644432 h 397"/>
                <a:gd name="T16" fmla="*/ 1535184591 w 242"/>
                <a:gd name="T17" fmla="*/ 1541644432 h 397"/>
                <a:gd name="T18" fmla="*/ 1535184591 w 242"/>
                <a:gd name="T19" fmla="*/ 1541644432 h 397"/>
                <a:gd name="T20" fmla="*/ 1535184591 w 242"/>
                <a:gd name="T21" fmla="*/ 1541644432 h 397"/>
                <a:gd name="T22" fmla="*/ 1535184591 w 242"/>
                <a:gd name="T23" fmla="*/ 1541644432 h 397"/>
                <a:gd name="T24" fmla="*/ 1535184591 w 242"/>
                <a:gd name="T25" fmla="*/ 1541644432 h 397"/>
                <a:gd name="T26" fmla="*/ 1535184591 w 242"/>
                <a:gd name="T27" fmla="*/ 1541644432 h 397"/>
                <a:gd name="T28" fmla="*/ 1535184591 w 242"/>
                <a:gd name="T29" fmla="*/ 1541644432 h 397"/>
                <a:gd name="T30" fmla="*/ 1535184591 w 242"/>
                <a:gd name="T31" fmla="*/ 1541644432 h 397"/>
                <a:gd name="T32" fmla="*/ 1535184591 w 242"/>
                <a:gd name="T33" fmla="*/ 1541644432 h 397"/>
                <a:gd name="T34" fmla="*/ 1535184591 w 242"/>
                <a:gd name="T35" fmla="*/ 1541644432 h 397"/>
                <a:gd name="T36" fmla="*/ 1535184591 w 242"/>
                <a:gd name="T37" fmla="*/ 1541644432 h 397"/>
                <a:gd name="T38" fmla="*/ 1535184591 w 242"/>
                <a:gd name="T39" fmla="*/ 1541644432 h 397"/>
                <a:gd name="T40" fmla="*/ 1535184591 w 242"/>
                <a:gd name="T41" fmla="*/ 1541644432 h 397"/>
                <a:gd name="T42" fmla="*/ 1535184591 w 242"/>
                <a:gd name="T43" fmla="*/ 1541644432 h 397"/>
                <a:gd name="T44" fmla="*/ 1535184591 w 242"/>
                <a:gd name="T45" fmla="*/ 1541644432 h 397"/>
                <a:gd name="T46" fmla="*/ 1535184591 w 242"/>
                <a:gd name="T47" fmla="*/ 1541644432 h 397"/>
                <a:gd name="T48" fmla="*/ 1535184591 w 242"/>
                <a:gd name="T49" fmla="*/ 1541644432 h 397"/>
                <a:gd name="T50" fmla="*/ 1535184591 w 242"/>
                <a:gd name="T51" fmla="*/ 1541644432 h 397"/>
                <a:gd name="T52" fmla="*/ 1535184591 w 242"/>
                <a:gd name="T53" fmla="*/ 1541644432 h 397"/>
                <a:gd name="T54" fmla="*/ 1535184591 w 242"/>
                <a:gd name="T55" fmla="*/ 1541644432 h 397"/>
                <a:gd name="T56" fmla="*/ 1535184591 w 242"/>
                <a:gd name="T57" fmla="*/ 0 h 397"/>
                <a:gd name="T58" fmla="*/ 1535184591 w 242"/>
                <a:gd name="T59" fmla="*/ 1541644432 h 397"/>
                <a:gd name="T60" fmla="*/ 1535184591 w 242"/>
                <a:gd name="T61" fmla="*/ 1541644432 h 397"/>
                <a:gd name="T62" fmla="*/ 1535184591 w 242"/>
                <a:gd name="T63" fmla="*/ 1541644432 h 397"/>
                <a:gd name="T64" fmla="*/ 1535184591 w 242"/>
                <a:gd name="T65" fmla="*/ 1541644432 h 397"/>
                <a:gd name="T66" fmla="*/ 1535184591 w 242"/>
                <a:gd name="T67" fmla="*/ 1541644432 h 397"/>
                <a:gd name="T68" fmla="*/ 1535184591 w 242"/>
                <a:gd name="T69" fmla="*/ 1541644432 h 397"/>
                <a:gd name="T70" fmla="*/ 1535184591 w 242"/>
                <a:gd name="T71" fmla="*/ 1541644432 h 397"/>
                <a:gd name="T72" fmla="*/ 1535184591 w 242"/>
                <a:gd name="T73" fmla="*/ 1541644432 h 397"/>
                <a:gd name="T74" fmla="*/ 1535184591 w 242"/>
                <a:gd name="T75" fmla="*/ 1541644432 h 397"/>
                <a:gd name="T76" fmla="*/ 1535184591 w 242"/>
                <a:gd name="T77" fmla="*/ 1541644432 h 397"/>
                <a:gd name="T78" fmla="*/ 1535184591 w 242"/>
                <a:gd name="T79" fmla="*/ 1541644432 h 397"/>
                <a:gd name="T80" fmla="*/ 1535184591 w 242"/>
                <a:gd name="T81" fmla="*/ 1541644432 h 397"/>
                <a:gd name="T82" fmla="*/ 1535184591 w 242"/>
                <a:gd name="T83" fmla="*/ 1541644432 h 397"/>
                <a:gd name="T84" fmla="*/ 1535184591 w 242"/>
                <a:gd name="T85" fmla="*/ 1541644432 h 397"/>
                <a:gd name="T86" fmla="*/ 1535184591 w 242"/>
                <a:gd name="T87" fmla="*/ 1541644432 h 397"/>
                <a:gd name="T88" fmla="*/ 1535184591 w 242"/>
                <a:gd name="T89" fmla="*/ 1541644432 h 39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2"/>
                <a:gd name="T136" fmla="*/ 0 h 397"/>
                <a:gd name="T137" fmla="*/ 242 w 242"/>
                <a:gd name="T138" fmla="*/ 397 h 39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2" h="397">
                  <a:moveTo>
                    <a:pt x="242" y="280"/>
                  </a:moveTo>
                  <a:lnTo>
                    <a:pt x="242" y="280"/>
                  </a:lnTo>
                  <a:lnTo>
                    <a:pt x="242" y="291"/>
                  </a:lnTo>
                  <a:lnTo>
                    <a:pt x="240" y="303"/>
                  </a:lnTo>
                  <a:lnTo>
                    <a:pt x="237" y="314"/>
                  </a:lnTo>
                  <a:lnTo>
                    <a:pt x="233" y="324"/>
                  </a:lnTo>
                  <a:lnTo>
                    <a:pt x="227" y="335"/>
                  </a:lnTo>
                  <a:lnTo>
                    <a:pt x="221" y="345"/>
                  </a:lnTo>
                  <a:lnTo>
                    <a:pt x="214" y="353"/>
                  </a:lnTo>
                  <a:lnTo>
                    <a:pt x="204" y="363"/>
                  </a:lnTo>
                  <a:lnTo>
                    <a:pt x="194" y="370"/>
                  </a:lnTo>
                  <a:lnTo>
                    <a:pt x="185" y="377"/>
                  </a:lnTo>
                  <a:lnTo>
                    <a:pt x="172" y="383"/>
                  </a:lnTo>
                  <a:lnTo>
                    <a:pt x="160" y="388"/>
                  </a:lnTo>
                  <a:lnTo>
                    <a:pt x="148" y="392"/>
                  </a:lnTo>
                  <a:lnTo>
                    <a:pt x="135" y="394"/>
                  </a:lnTo>
                  <a:lnTo>
                    <a:pt x="120" y="395"/>
                  </a:lnTo>
                  <a:lnTo>
                    <a:pt x="106" y="397"/>
                  </a:lnTo>
                  <a:lnTo>
                    <a:pt x="90" y="395"/>
                  </a:lnTo>
                  <a:lnTo>
                    <a:pt x="74" y="394"/>
                  </a:lnTo>
                  <a:lnTo>
                    <a:pt x="60" y="392"/>
                  </a:lnTo>
                  <a:lnTo>
                    <a:pt x="46" y="389"/>
                  </a:lnTo>
                  <a:lnTo>
                    <a:pt x="34" y="386"/>
                  </a:lnTo>
                  <a:lnTo>
                    <a:pt x="22" y="381"/>
                  </a:lnTo>
                  <a:lnTo>
                    <a:pt x="10" y="375"/>
                  </a:lnTo>
                  <a:lnTo>
                    <a:pt x="0" y="369"/>
                  </a:lnTo>
                  <a:lnTo>
                    <a:pt x="22" y="313"/>
                  </a:lnTo>
                  <a:lnTo>
                    <a:pt x="29" y="318"/>
                  </a:lnTo>
                  <a:lnTo>
                    <a:pt x="38" y="323"/>
                  </a:lnTo>
                  <a:lnTo>
                    <a:pt x="45" y="326"/>
                  </a:lnTo>
                  <a:lnTo>
                    <a:pt x="55" y="330"/>
                  </a:lnTo>
                  <a:lnTo>
                    <a:pt x="63" y="332"/>
                  </a:lnTo>
                  <a:lnTo>
                    <a:pt x="73" y="334"/>
                  </a:lnTo>
                  <a:lnTo>
                    <a:pt x="95" y="335"/>
                  </a:lnTo>
                  <a:lnTo>
                    <a:pt x="107" y="335"/>
                  </a:lnTo>
                  <a:lnTo>
                    <a:pt x="118" y="331"/>
                  </a:lnTo>
                  <a:lnTo>
                    <a:pt x="128" y="326"/>
                  </a:lnTo>
                  <a:lnTo>
                    <a:pt x="137" y="320"/>
                  </a:lnTo>
                  <a:lnTo>
                    <a:pt x="145" y="312"/>
                  </a:lnTo>
                  <a:lnTo>
                    <a:pt x="149" y="303"/>
                  </a:lnTo>
                  <a:lnTo>
                    <a:pt x="152" y="292"/>
                  </a:lnTo>
                  <a:lnTo>
                    <a:pt x="153" y="281"/>
                  </a:lnTo>
                  <a:lnTo>
                    <a:pt x="153" y="269"/>
                  </a:lnTo>
                  <a:lnTo>
                    <a:pt x="151" y="260"/>
                  </a:lnTo>
                  <a:lnTo>
                    <a:pt x="146" y="251"/>
                  </a:lnTo>
                  <a:lnTo>
                    <a:pt x="141" y="244"/>
                  </a:lnTo>
                  <a:lnTo>
                    <a:pt x="134" y="236"/>
                  </a:lnTo>
                  <a:lnTo>
                    <a:pt x="123" y="230"/>
                  </a:lnTo>
                  <a:lnTo>
                    <a:pt x="112" y="224"/>
                  </a:lnTo>
                  <a:lnTo>
                    <a:pt x="97" y="218"/>
                  </a:lnTo>
                  <a:lnTo>
                    <a:pt x="77" y="209"/>
                  </a:lnTo>
                  <a:lnTo>
                    <a:pt x="58" y="199"/>
                  </a:lnTo>
                  <a:lnTo>
                    <a:pt x="44" y="187"/>
                  </a:lnTo>
                  <a:lnTo>
                    <a:pt x="32" y="175"/>
                  </a:lnTo>
                  <a:lnTo>
                    <a:pt x="27" y="167"/>
                  </a:lnTo>
                  <a:lnTo>
                    <a:pt x="22" y="160"/>
                  </a:lnTo>
                  <a:lnTo>
                    <a:pt x="18" y="153"/>
                  </a:lnTo>
                  <a:lnTo>
                    <a:pt x="15" y="145"/>
                  </a:lnTo>
                  <a:lnTo>
                    <a:pt x="12" y="137"/>
                  </a:lnTo>
                  <a:lnTo>
                    <a:pt x="11" y="128"/>
                  </a:lnTo>
                  <a:lnTo>
                    <a:pt x="10" y="110"/>
                  </a:lnTo>
                  <a:lnTo>
                    <a:pt x="10" y="99"/>
                  </a:lnTo>
                  <a:lnTo>
                    <a:pt x="12" y="88"/>
                  </a:lnTo>
                  <a:lnTo>
                    <a:pt x="15" y="77"/>
                  </a:lnTo>
                  <a:lnTo>
                    <a:pt x="18" y="68"/>
                  </a:lnTo>
                  <a:lnTo>
                    <a:pt x="23" y="58"/>
                  </a:lnTo>
                  <a:lnTo>
                    <a:pt x="29" y="48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2" y="24"/>
                  </a:lnTo>
                  <a:lnTo>
                    <a:pt x="62" y="18"/>
                  </a:lnTo>
                  <a:lnTo>
                    <a:pt x="72" y="12"/>
                  </a:lnTo>
                  <a:lnTo>
                    <a:pt x="83" y="7"/>
                  </a:lnTo>
                  <a:lnTo>
                    <a:pt x="94" y="3"/>
                  </a:lnTo>
                  <a:lnTo>
                    <a:pt x="106" y="1"/>
                  </a:lnTo>
                  <a:lnTo>
                    <a:pt x="118" y="0"/>
                  </a:lnTo>
                  <a:lnTo>
                    <a:pt x="131" y="0"/>
                  </a:lnTo>
                  <a:lnTo>
                    <a:pt x="146" y="0"/>
                  </a:lnTo>
                  <a:lnTo>
                    <a:pt x="159" y="1"/>
                  </a:lnTo>
                  <a:lnTo>
                    <a:pt x="172" y="3"/>
                  </a:lnTo>
                  <a:lnTo>
                    <a:pt x="186" y="6"/>
                  </a:lnTo>
                  <a:lnTo>
                    <a:pt x="198" y="9"/>
                  </a:lnTo>
                  <a:lnTo>
                    <a:pt x="209" y="14"/>
                  </a:lnTo>
                  <a:lnTo>
                    <a:pt x="220" y="20"/>
                  </a:lnTo>
                  <a:lnTo>
                    <a:pt x="231" y="26"/>
                  </a:lnTo>
                  <a:lnTo>
                    <a:pt x="209" y="77"/>
                  </a:lnTo>
                  <a:lnTo>
                    <a:pt x="195" y="68"/>
                  </a:lnTo>
                  <a:lnTo>
                    <a:pt x="181" y="60"/>
                  </a:lnTo>
                  <a:lnTo>
                    <a:pt x="165" y="57"/>
                  </a:lnTo>
                  <a:lnTo>
                    <a:pt x="148" y="56"/>
                  </a:lnTo>
                  <a:lnTo>
                    <a:pt x="136" y="57"/>
                  </a:lnTo>
                  <a:lnTo>
                    <a:pt x="125" y="59"/>
                  </a:lnTo>
                  <a:lnTo>
                    <a:pt x="117" y="64"/>
                  </a:lnTo>
                  <a:lnTo>
                    <a:pt x="108" y="70"/>
                  </a:lnTo>
                  <a:lnTo>
                    <a:pt x="102" y="77"/>
                  </a:lnTo>
                  <a:lnTo>
                    <a:pt x="97" y="86"/>
                  </a:lnTo>
                  <a:lnTo>
                    <a:pt x="95" y="96"/>
                  </a:lnTo>
                  <a:lnTo>
                    <a:pt x="94" y="107"/>
                  </a:lnTo>
                  <a:lnTo>
                    <a:pt x="95" y="115"/>
                  </a:lnTo>
                  <a:lnTo>
                    <a:pt x="97" y="124"/>
                  </a:lnTo>
                  <a:lnTo>
                    <a:pt x="102" y="132"/>
                  </a:lnTo>
                  <a:lnTo>
                    <a:pt x="108" y="141"/>
                  </a:lnTo>
                  <a:lnTo>
                    <a:pt x="115" y="148"/>
                  </a:lnTo>
                  <a:lnTo>
                    <a:pt x="125" y="154"/>
                  </a:lnTo>
                  <a:lnTo>
                    <a:pt x="137" y="161"/>
                  </a:lnTo>
                  <a:lnTo>
                    <a:pt x="151" y="166"/>
                  </a:lnTo>
                  <a:lnTo>
                    <a:pt x="172" y="177"/>
                  </a:lnTo>
                  <a:lnTo>
                    <a:pt x="191" y="188"/>
                  </a:lnTo>
                  <a:lnTo>
                    <a:pt x="206" y="200"/>
                  </a:lnTo>
                  <a:lnTo>
                    <a:pt x="214" y="206"/>
                  </a:lnTo>
                  <a:lnTo>
                    <a:pt x="220" y="213"/>
                  </a:lnTo>
                  <a:lnTo>
                    <a:pt x="225" y="221"/>
                  </a:lnTo>
                  <a:lnTo>
                    <a:pt x="229" y="228"/>
                  </a:lnTo>
                  <a:lnTo>
                    <a:pt x="233" y="236"/>
                  </a:lnTo>
                  <a:lnTo>
                    <a:pt x="237" y="244"/>
                  </a:lnTo>
                  <a:lnTo>
                    <a:pt x="239" y="252"/>
                  </a:lnTo>
                  <a:lnTo>
                    <a:pt x="240" y="261"/>
                  </a:lnTo>
                  <a:lnTo>
                    <a:pt x="242" y="270"/>
                  </a:lnTo>
                  <a:lnTo>
                    <a:pt x="242" y="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13" name="Freeform 26"/>
            <p:cNvSpPr>
              <a:spLocks noChangeArrowheads="1"/>
            </p:cNvSpPr>
            <p:nvPr/>
          </p:nvSpPr>
          <p:spPr bwMode="auto">
            <a:xfrm>
              <a:off x="1905" y="511"/>
              <a:ext cx="138" cy="179"/>
            </a:xfrm>
            <a:custGeom>
              <a:avLst/>
              <a:gdLst>
                <a:gd name="T0" fmla="*/ 1535506442 w 193"/>
                <a:gd name="T1" fmla="*/ 1537598291 h 250"/>
                <a:gd name="T2" fmla="*/ 1535506442 w 193"/>
                <a:gd name="T3" fmla="*/ 1537598291 h 250"/>
                <a:gd name="T4" fmla="*/ 1535506442 w 193"/>
                <a:gd name="T5" fmla="*/ 1537598291 h 250"/>
                <a:gd name="T6" fmla="*/ 1535506442 w 193"/>
                <a:gd name="T7" fmla="*/ 1537598291 h 250"/>
                <a:gd name="T8" fmla="*/ 1535506442 w 193"/>
                <a:gd name="T9" fmla="*/ 1537598291 h 250"/>
                <a:gd name="T10" fmla="*/ 1535506442 w 193"/>
                <a:gd name="T11" fmla="*/ 1537598291 h 250"/>
                <a:gd name="T12" fmla="*/ 1535506442 w 193"/>
                <a:gd name="T13" fmla="*/ 1537598291 h 250"/>
                <a:gd name="T14" fmla="*/ 1535506442 w 193"/>
                <a:gd name="T15" fmla="*/ 1537598291 h 250"/>
                <a:gd name="T16" fmla="*/ 1535506442 w 193"/>
                <a:gd name="T17" fmla="*/ 1537598291 h 250"/>
                <a:gd name="T18" fmla="*/ 1535506442 w 193"/>
                <a:gd name="T19" fmla="*/ 1537598291 h 250"/>
                <a:gd name="T20" fmla="*/ 1535506442 w 193"/>
                <a:gd name="T21" fmla="*/ 1537598291 h 250"/>
                <a:gd name="T22" fmla="*/ 1535506442 w 193"/>
                <a:gd name="T23" fmla="*/ 1537598291 h 250"/>
                <a:gd name="T24" fmla="*/ 1535506442 w 193"/>
                <a:gd name="T25" fmla="*/ 1537598291 h 250"/>
                <a:gd name="T26" fmla="*/ 1535506442 w 193"/>
                <a:gd name="T27" fmla="*/ 1537598291 h 250"/>
                <a:gd name="T28" fmla="*/ 1535506442 w 193"/>
                <a:gd name="T29" fmla="*/ 1537598291 h 250"/>
                <a:gd name="T30" fmla="*/ 1535506442 w 193"/>
                <a:gd name="T31" fmla="*/ 1537598291 h 250"/>
                <a:gd name="T32" fmla="*/ 1535506442 w 193"/>
                <a:gd name="T33" fmla="*/ 1537598291 h 250"/>
                <a:gd name="T34" fmla="*/ 1535506442 w 193"/>
                <a:gd name="T35" fmla="*/ 1537598291 h 250"/>
                <a:gd name="T36" fmla="*/ 0 w 193"/>
                <a:gd name="T37" fmla="*/ 1537598291 h 250"/>
                <a:gd name="T38" fmla="*/ 0 w 193"/>
                <a:gd name="T39" fmla="*/ 1537598291 h 250"/>
                <a:gd name="T40" fmla="*/ 0 w 193"/>
                <a:gd name="T41" fmla="*/ 1537598291 h 250"/>
                <a:gd name="T42" fmla="*/ 1535506442 w 193"/>
                <a:gd name="T43" fmla="*/ 1537598291 h 250"/>
                <a:gd name="T44" fmla="*/ 1535506442 w 193"/>
                <a:gd name="T45" fmla="*/ 1537598291 h 250"/>
                <a:gd name="T46" fmla="*/ 1535506442 w 193"/>
                <a:gd name="T47" fmla="*/ 1537598291 h 250"/>
                <a:gd name="T48" fmla="*/ 1535506442 w 193"/>
                <a:gd name="T49" fmla="*/ 1537598291 h 250"/>
                <a:gd name="T50" fmla="*/ 1535506442 w 193"/>
                <a:gd name="T51" fmla="*/ 0 h 250"/>
                <a:gd name="T52" fmla="*/ 1535506442 w 193"/>
                <a:gd name="T53" fmla="*/ 0 h 250"/>
                <a:gd name="T54" fmla="*/ 1535506442 w 193"/>
                <a:gd name="T55" fmla="*/ 1537598291 h 250"/>
                <a:gd name="T56" fmla="*/ 1535506442 w 193"/>
                <a:gd name="T57" fmla="*/ 1537598291 h 250"/>
                <a:gd name="T58" fmla="*/ 1535506442 w 193"/>
                <a:gd name="T59" fmla="*/ 1537598291 h 250"/>
                <a:gd name="T60" fmla="*/ 1535506442 w 193"/>
                <a:gd name="T61" fmla="*/ 1537598291 h 250"/>
                <a:gd name="T62" fmla="*/ 1535506442 w 193"/>
                <a:gd name="T63" fmla="*/ 1537598291 h 250"/>
                <a:gd name="T64" fmla="*/ 1535506442 w 193"/>
                <a:gd name="T65" fmla="*/ 1537598291 h 250"/>
                <a:gd name="T66" fmla="*/ 1535506442 w 193"/>
                <a:gd name="T67" fmla="*/ 1537598291 h 250"/>
                <a:gd name="T68" fmla="*/ 1535506442 w 193"/>
                <a:gd name="T69" fmla="*/ 1537598291 h 250"/>
                <a:gd name="T70" fmla="*/ 1535506442 w 193"/>
                <a:gd name="T71" fmla="*/ 1537598291 h 250"/>
                <a:gd name="T72" fmla="*/ 1535506442 w 193"/>
                <a:gd name="T73" fmla="*/ 1537598291 h 250"/>
                <a:gd name="T74" fmla="*/ 1535506442 w 193"/>
                <a:gd name="T75" fmla="*/ 1537598291 h 250"/>
                <a:gd name="T76" fmla="*/ 1535506442 w 193"/>
                <a:gd name="T77" fmla="*/ 1537598291 h 250"/>
                <a:gd name="T78" fmla="*/ 1535506442 w 193"/>
                <a:gd name="T79" fmla="*/ 1537598291 h 250"/>
                <a:gd name="T80" fmla="*/ 1535506442 w 193"/>
                <a:gd name="T81" fmla="*/ 1537598291 h 250"/>
                <a:gd name="T82" fmla="*/ 1535506442 w 193"/>
                <a:gd name="T83" fmla="*/ 1537598291 h 250"/>
                <a:gd name="T84" fmla="*/ 1535506442 w 193"/>
                <a:gd name="T85" fmla="*/ 1537598291 h 250"/>
                <a:gd name="T86" fmla="*/ 1535506442 w 193"/>
                <a:gd name="T87" fmla="*/ 1537598291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93"/>
                <a:gd name="T133" fmla="*/ 0 h 250"/>
                <a:gd name="T134" fmla="*/ 193 w 193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93" h="250">
                  <a:moveTo>
                    <a:pt x="193" y="250"/>
                  </a:moveTo>
                  <a:lnTo>
                    <a:pt x="138" y="250"/>
                  </a:lnTo>
                  <a:lnTo>
                    <a:pt x="138" y="76"/>
                  </a:lnTo>
                  <a:lnTo>
                    <a:pt x="137" y="66"/>
                  </a:lnTo>
                  <a:lnTo>
                    <a:pt x="135" y="58"/>
                  </a:lnTo>
                  <a:lnTo>
                    <a:pt x="132" y="51"/>
                  </a:lnTo>
                  <a:lnTo>
                    <a:pt x="127" y="46"/>
                  </a:lnTo>
                  <a:lnTo>
                    <a:pt x="120" y="41"/>
                  </a:lnTo>
                  <a:lnTo>
                    <a:pt x="113" y="37"/>
                  </a:lnTo>
                  <a:lnTo>
                    <a:pt x="104" y="36"/>
                  </a:lnTo>
                  <a:lnTo>
                    <a:pt x="93" y="35"/>
                  </a:lnTo>
                  <a:lnTo>
                    <a:pt x="84" y="35"/>
                  </a:lnTo>
                  <a:lnTo>
                    <a:pt x="74" y="37"/>
                  </a:lnTo>
                  <a:lnTo>
                    <a:pt x="64" y="39"/>
                  </a:lnTo>
                  <a:lnTo>
                    <a:pt x="56" y="42"/>
                  </a:lnTo>
                  <a:lnTo>
                    <a:pt x="56" y="250"/>
                  </a:lnTo>
                  <a:lnTo>
                    <a:pt x="0" y="250"/>
                  </a:lnTo>
                  <a:lnTo>
                    <a:pt x="0" y="18"/>
                  </a:lnTo>
                  <a:lnTo>
                    <a:pt x="10" y="14"/>
                  </a:lnTo>
                  <a:lnTo>
                    <a:pt x="21" y="11"/>
                  </a:lnTo>
                  <a:lnTo>
                    <a:pt x="44" y="5"/>
                  </a:lnTo>
                  <a:lnTo>
                    <a:pt x="68" y="1"/>
                  </a:lnTo>
                  <a:lnTo>
                    <a:pt x="96" y="0"/>
                  </a:lnTo>
                  <a:lnTo>
                    <a:pt x="108" y="1"/>
                  </a:lnTo>
                  <a:lnTo>
                    <a:pt x="120" y="2"/>
                  </a:lnTo>
                  <a:lnTo>
                    <a:pt x="131" y="3"/>
                  </a:lnTo>
                  <a:lnTo>
                    <a:pt x="141" y="6"/>
                  </a:lnTo>
                  <a:lnTo>
                    <a:pt x="149" y="9"/>
                  </a:lnTo>
                  <a:lnTo>
                    <a:pt x="158" y="13"/>
                  </a:lnTo>
                  <a:lnTo>
                    <a:pt x="165" y="18"/>
                  </a:lnTo>
                  <a:lnTo>
                    <a:pt x="172" y="23"/>
                  </a:lnTo>
                  <a:lnTo>
                    <a:pt x="177" y="28"/>
                  </a:lnTo>
                  <a:lnTo>
                    <a:pt x="181" y="34"/>
                  </a:lnTo>
                  <a:lnTo>
                    <a:pt x="184" y="40"/>
                  </a:lnTo>
                  <a:lnTo>
                    <a:pt x="188" y="46"/>
                  </a:lnTo>
                  <a:lnTo>
                    <a:pt x="190" y="52"/>
                  </a:lnTo>
                  <a:lnTo>
                    <a:pt x="192" y="59"/>
                  </a:lnTo>
                  <a:lnTo>
                    <a:pt x="193" y="75"/>
                  </a:lnTo>
                  <a:lnTo>
                    <a:pt x="193" y="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14" name="Freeform 27"/>
            <p:cNvSpPr>
              <a:spLocks noChangeArrowheads="1"/>
            </p:cNvSpPr>
            <p:nvPr/>
          </p:nvSpPr>
          <p:spPr bwMode="auto">
            <a:xfrm>
              <a:off x="2086" y="444"/>
              <a:ext cx="43" cy="246"/>
            </a:xfrm>
            <a:custGeom>
              <a:avLst/>
              <a:gdLst>
                <a:gd name="T0" fmla="*/ 1513799948 w 61"/>
                <a:gd name="T1" fmla="*/ 1540177776 h 343"/>
                <a:gd name="T2" fmla="*/ 1513799948 w 61"/>
                <a:gd name="T3" fmla="*/ 1540177776 h 343"/>
                <a:gd name="T4" fmla="*/ 1513799948 w 61"/>
                <a:gd name="T5" fmla="*/ 1540177776 h 343"/>
                <a:gd name="T6" fmla="*/ 1513799948 w 61"/>
                <a:gd name="T7" fmla="*/ 1540177776 h 343"/>
                <a:gd name="T8" fmla="*/ 1513799948 w 61"/>
                <a:gd name="T9" fmla="*/ 1540177776 h 343"/>
                <a:gd name="T10" fmla="*/ 1513799948 w 61"/>
                <a:gd name="T11" fmla="*/ 1540177776 h 343"/>
                <a:gd name="T12" fmla="*/ 1513799948 w 61"/>
                <a:gd name="T13" fmla="*/ 1540177776 h 343"/>
                <a:gd name="T14" fmla="*/ 1513799948 w 61"/>
                <a:gd name="T15" fmla="*/ 1540177776 h 343"/>
                <a:gd name="T16" fmla="*/ 1513799948 w 61"/>
                <a:gd name="T17" fmla="*/ 1540177776 h 343"/>
                <a:gd name="T18" fmla="*/ 1513799948 w 61"/>
                <a:gd name="T19" fmla="*/ 1540177776 h 343"/>
                <a:gd name="T20" fmla="*/ 1513799948 w 61"/>
                <a:gd name="T21" fmla="*/ 1540177776 h 343"/>
                <a:gd name="T22" fmla="*/ 1513799948 w 61"/>
                <a:gd name="T23" fmla="*/ 1540177776 h 343"/>
                <a:gd name="T24" fmla="*/ 1513799948 w 61"/>
                <a:gd name="T25" fmla="*/ 1540177776 h 343"/>
                <a:gd name="T26" fmla="*/ 1513799948 w 61"/>
                <a:gd name="T27" fmla="*/ 1540177776 h 343"/>
                <a:gd name="T28" fmla="*/ 1513799948 w 61"/>
                <a:gd name="T29" fmla="*/ 1540177776 h 343"/>
                <a:gd name="T30" fmla="*/ 1513799948 w 61"/>
                <a:gd name="T31" fmla="*/ 1540177776 h 343"/>
                <a:gd name="T32" fmla="*/ 1513799948 w 61"/>
                <a:gd name="T33" fmla="*/ 1540177776 h 343"/>
                <a:gd name="T34" fmla="*/ 1513799948 w 61"/>
                <a:gd name="T35" fmla="*/ 1540177776 h 343"/>
                <a:gd name="T36" fmla="*/ 1513799948 w 61"/>
                <a:gd name="T37" fmla="*/ 1540177776 h 343"/>
                <a:gd name="T38" fmla="*/ 1513799948 w 61"/>
                <a:gd name="T39" fmla="*/ 1540177776 h 343"/>
                <a:gd name="T40" fmla="*/ 0 w 61"/>
                <a:gd name="T41" fmla="*/ 1540177776 h 343"/>
                <a:gd name="T42" fmla="*/ 0 w 61"/>
                <a:gd name="T43" fmla="*/ 1540177776 h 343"/>
                <a:gd name="T44" fmla="*/ 1513799948 w 61"/>
                <a:gd name="T45" fmla="*/ 1540177776 h 343"/>
                <a:gd name="T46" fmla="*/ 1513799948 w 61"/>
                <a:gd name="T47" fmla="*/ 1540177776 h 343"/>
                <a:gd name="T48" fmla="*/ 1513799948 w 61"/>
                <a:gd name="T49" fmla="*/ 1540177776 h 343"/>
                <a:gd name="T50" fmla="*/ 1513799948 w 61"/>
                <a:gd name="T51" fmla="*/ 1540177776 h 343"/>
                <a:gd name="T52" fmla="*/ 1513799948 w 61"/>
                <a:gd name="T53" fmla="*/ 1540177776 h 343"/>
                <a:gd name="T54" fmla="*/ 1513799948 w 61"/>
                <a:gd name="T55" fmla="*/ 1540177776 h 343"/>
                <a:gd name="T56" fmla="*/ 1513799948 w 61"/>
                <a:gd name="T57" fmla="*/ 1540177776 h 343"/>
                <a:gd name="T58" fmla="*/ 1513799948 w 61"/>
                <a:gd name="T59" fmla="*/ 0 h 343"/>
                <a:gd name="T60" fmla="*/ 1513799948 w 61"/>
                <a:gd name="T61" fmla="*/ 0 h 343"/>
                <a:gd name="T62" fmla="*/ 1513799948 w 61"/>
                <a:gd name="T63" fmla="*/ 0 h 343"/>
                <a:gd name="T64" fmla="*/ 1513799948 w 61"/>
                <a:gd name="T65" fmla="*/ 0 h 343"/>
                <a:gd name="T66" fmla="*/ 1513799948 w 61"/>
                <a:gd name="T67" fmla="*/ 1540177776 h 343"/>
                <a:gd name="T68" fmla="*/ 1513799948 w 61"/>
                <a:gd name="T69" fmla="*/ 1540177776 h 343"/>
                <a:gd name="T70" fmla="*/ 1513799948 w 61"/>
                <a:gd name="T71" fmla="*/ 1540177776 h 343"/>
                <a:gd name="T72" fmla="*/ 1513799948 w 61"/>
                <a:gd name="T73" fmla="*/ 1540177776 h 343"/>
                <a:gd name="T74" fmla="*/ 1513799948 w 61"/>
                <a:gd name="T75" fmla="*/ 1540177776 h 343"/>
                <a:gd name="T76" fmla="*/ 1513799948 w 61"/>
                <a:gd name="T77" fmla="*/ 1540177776 h 343"/>
                <a:gd name="T78" fmla="*/ 1513799948 w 61"/>
                <a:gd name="T79" fmla="*/ 1540177776 h 343"/>
                <a:gd name="T80" fmla="*/ 1513799948 w 61"/>
                <a:gd name="T81" fmla="*/ 1540177776 h 343"/>
                <a:gd name="T82" fmla="*/ 1513799948 w 61"/>
                <a:gd name="T83" fmla="*/ 1540177776 h 343"/>
                <a:gd name="T84" fmla="*/ 1513799948 w 61"/>
                <a:gd name="T85" fmla="*/ 1540177776 h 343"/>
                <a:gd name="T86" fmla="*/ 1513799948 w 61"/>
                <a:gd name="T87" fmla="*/ 1540177776 h 343"/>
                <a:gd name="T88" fmla="*/ 1513799948 w 61"/>
                <a:gd name="T89" fmla="*/ 1540177776 h 343"/>
                <a:gd name="T90" fmla="*/ 1513799948 w 61"/>
                <a:gd name="T91" fmla="*/ 1540177776 h 343"/>
                <a:gd name="T92" fmla="*/ 1513799948 w 61"/>
                <a:gd name="T93" fmla="*/ 1540177776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1"/>
                <a:gd name="T142" fmla="*/ 0 h 343"/>
                <a:gd name="T143" fmla="*/ 61 w 61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1" h="343">
                  <a:moveTo>
                    <a:pt x="61" y="28"/>
                  </a:moveTo>
                  <a:lnTo>
                    <a:pt x="61" y="28"/>
                  </a:lnTo>
                  <a:lnTo>
                    <a:pt x="61" y="33"/>
                  </a:lnTo>
                  <a:lnTo>
                    <a:pt x="60" y="38"/>
                  </a:lnTo>
                  <a:lnTo>
                    <a:pt x="56" y="43"/>
                  </a:lnTo>
                  <a:lnTo>
                    <a:pt x="52" y="48"/>
                  </a:lnTo>
                  <a:lnTo>
                    <a:pt x="48" y="51"/>
                  </a:lnTo>
                  <a:lnTo>
                    <a:pt x="43" y="54"/>
                  </a:lnTo>
                  <a:lnTo>
                    <a:pt x="37" y="55"/>
                  </a:lnTo>
                  <a:lnTo>
                    <a:pt x="31" y="55"/>
                  </a:lnTo>
                  <a:lnTo>
                    <a:pt x="24" y="55"/>
                  </a:lnTo>
                  <a:lnTo>
                    <a:pt x="20" y="54"/>
                  </a:lnTo>
                  <a:lnTo>
                    <a:pt x="14" y="51"/>
                  </a:lnTo>
                  <a:lnTo>
                    <a:pt x="10" y="48"/>
                  </a:lnTo>
                  <a:lnTo>
                    <a:pt x="5" y="43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3" y="17"/>
                  </a:lnTo>
                  <a:lnTo>
                    <a:pt x="5" y="13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3" y="3"/>
                  </a:lnTo>
                  <a:lnTo>
                    <a:pt x="48" y="5"/>
                  </a:lnTo>
                  <a:lnTo>
                    <a:pt x="52" y="9"/>
                  </a:lnTo>
                  <a:lnTo>
                    <a:pt x="56" y="13"/>
                  </a:lnTo>
                  <a:lnTo>
                    <a:pt x="60" y="17"/>
                  </a:lnTo>
                  <a:lnTo>
                    <a:pt x="61" y="22"/>
                  </a:lnTo>
                  <a:lnTo>
                    <a:pt x="61" y="28"/>
                  </a:lnTo>
                  <a:close/>
                  <a:moveTo>
                    <a:pt x="58" y="343"/>
                  </a:moveTo>
                  <a:lnTo>
                    <a:pt x="3" y="343"/>
                  </a:lnTo>
                  <a:lnTo>
                    <a:pt x="3" y="98"/>
                  </a:lnTo>
                  <a:lnTo>
                    <a:pt x="58" y="98"/>
                  </a:lnTo>
                  <a:lnTo>
                    <a:pt x="58" y="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15" name="Freeform 28"/>
            <p:cNvSpPr>
              <a:spLocks noChangeArrowheads="1"/>
            </p:cNvSpPr>
            <p:nvPr/>
          </p:nvSpPr>
          <p:spPr bwMode="auto">
            <a:xfrm>
              <a:off x="2158" y="515"/>
              <a:ext cx="151" cy="175"/>
            </a:xfrm>
            <a:custGeom>
              <a:avLst/>
              <a:gdLst>
                <a:gd name="T0" fmla="*/ 1536824790 w 211"/>
                <a:gd name="T1" fmla="*/ 0 h 245"/>
                <a:gd name="T2" fmla="*/ 1536824790 w 211"/>
                <a:gd name="T3" fmla="*/ 1533916891 h 245"/>
                <a:gd name="T4" fmla="*/ 1536824790 w 211"/>
                <a:gd name="T5" fmla="*/ 1533916891 h 245"/>
                <a:gd name="T6" fmla="*/ 0 w 211"/>
                <a:gd name="T7" fmla="*/ 0 h 245"/>
                <a:gd name="T8" fmla="*/ 1536824790 w 211"/>
                <a:gd name="T9" fmla="*/ 0 h 245"/>
                <a:gd name="T10" fmla="*/ 1536824790 w 211"/>
                <a:gd name="T11" fmla="*/ 1533916891 h 245"/>
                <a:gd name="T12" fmla="*/ 1536824790 w 211"/>
                <a:gd name="T13" fmla="*/ 1533916891 h 245"/>
                <a:gd name="T14" fmla="*/ 1536824790 w 211"/>
                <a:gd name="T15" fmla="*/ 1533916891 h 245"/>
                <a:gd name="T16" fmla="*/ 1536824790 w 211"/>
                <a:gd name="T17" fmla="*/ 1533916891 h 245"/>
                <a:gd name="T18" fmla="*/ 1536824790 w 211"/>
                <a:gd name="T19" fmla="*/ 1533916891 h 245"/>
                <a:gd name="T20" fmla="*/ 1536824790 w 211"/>
                <a:gd name="T21" fmla="*/ 1533916891 h 245"/>
                <a:gd name="T22" fmla="*/ 1536824790 w 211"/>
                <a:gd name="T23" fmla="*/ 1533916891 h 245"/>
                <a:gd name="T24" fmla="*/ 1536824790 w 211"/>
                <a:gd name="T25" fmla="*/ 0 h 245"/>
                <a:gd name="T26" fmla="*/ 1536824790 w 211"/>
                <a:gd name="T27" fmla="*/ 0 h 2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1"/>
                <a:gd name="T43" fmla="*/ 0 h 245"/>
                <a:gd name="T44" fmla="*/ 211 w 211"/>
                <a:gd name="T45" fmla="*/ 245 h 2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1" h="245">
                  <a:moveTo>
                    <a:pt x="211" y="0"/>
                  </a:moveTo>
                  <a:lnTo>
                    <a:pt x="132" y="245"/>
                  </a:lnTo>
                  <a:lnTo>
                    <a:pt x="79" y="245"/>
                  </a:lnTo>
                  <a:lnTo>
                    <a:pt x="0" y="0"/>
                  </a:lnTo>
                  <a:lnTo>
                    <a:pt x="58" y="0"/>
                  </a:lnTo>
                  <a:lnTo>
                    <a:pt x="102" y="157"/>
                  </a:lnTo>
                  <a:lnTo>
                    <a:pt x="105" y="174"/>
                  </a:lnTo>
                  <a:lnTo>
                    <a:pt x="108" y="191"/>
                  </a:lnTo>
                  <a:lnTo>
                    <a:pt x="115" y="157"/>
                  </a:lnTo>
                  <a:lnTo>
                    <a:pt x="159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16" name="Freeform 29"/>
            <p:cNvSpPr>
              <a:spLocks noChangeArrowheads="1"/>
            </p:cNvSpPr>
            <p:nvPr/>
          </p:nvSpPr>
          <p:spPr bwMode="auto">
            <a:xfrm>
              <a:off x="2331" y="511"/>
              <a:ext cx="145" cy="181"/>
            </a:xfrm>
            <a:custGeom>
              <a:avLst/>
              <a:gdLst>
                <a:gd name="T0" fmla="*/ 1541510539 w 202"/>
                <a:gd name="T1" fmla="*/ 1536342056 h 253"/>
                <a:gd name="T2" fmla="*/ 1541510539 w 202"/>
                <a:gd name="T3" fmla="*/ 1536342056 h 253"/>
                <a:gd name="T4" fmla="*/ 1541510539 w 202"/>
                <a:gd name="T5" fmla="*/ 1536342056 h 253"/>
                <a:gd name="T6" fmla="*/ 1541510539 w 202"/>
                <a:gd name="T7" fmla="*/ 1536342056 h 253"/>
                <a:gd name="T8" fmla="*/ 1541510539 w 202"/>
                <a:gd name="T9" fmla="*/ 1536342056 h 253"/>
                <a:gd name="T10" fmla="*/ 1541510539 w 202"/>
                <a:gd name="T11" fmla="*/ 1536342056 h 253"/>
                <a:gd name="T12" fmla="*/ 1541510539 w 202"/>
                <a:gd name="T13" fmla="*/ 1536342056 h 253"/>
                <a:gd name="T14" fmla="*/ 1541510539 w 202"/>
                <a:gd name="T15" fmla="*/ 1536342056 h 253"/>
                <a:gd name="T16" fmla="*/ 1541510539 w 202"/>
                <a:gd name="T17" fmla="*/ 1536342056 h 253"/>
                <a:gd name="T18" fmla="*/ 1541510539 w 202"/>
                <a:gd name="T19" fmla="*/ 1536342056 h 253"/>
                <a:gd name="T20" fmla="*/ 1541510539 w 202"/>
                <a:gd name="T21" fmla="*/ 1536342056 h 253"/>
                <a:gd name="T22" fmla="*/ 1541510539 w 202"/>
                <a:gd name="T23" fmla="*/ 1536342056 h 253"/>
                <a:gd name="T24" fmla="*/ 1541510539 w 202"/>
                <a:gd name="T25" fmla="*/ 1536342056 h 253"/>
                <a:gd name="T26" fmla="*/ 1541510539 w 202"/>
                <a:gd name="T27" fmla="*/ 1536342056 h 253"/>
                <a:gd name="T28" fmla="*/ 1541510539 w 202"/>
                <a:gd name="T29" fmla="*/ 1536342056 h 253"/>
                <a:gd name="T30" fmla="*/ 1541510539 w 202"/>
                <a:gd name="T31" fmla="*/ 1536342056 h 253"/>
                <a:gd name="T32" fmla="*/ 1541510539 w 202"/>
                <a:gd name="T33" fmla="*/ 1536342056 h 253"/>
                <a:gd name="T34" fmla="*/ 1541510539 w 202"/>
                <a:gd name="T35" fmla="*/ 1536342056 h 253"/>
                <a:gd name="T36" fmla="*/ 1541510539 w 202"/>
                <a:gd name="T37" fmla="*/ 1536342056 h 253"/>
                <a:gd name="T38" fmla="*/ 0 w 202"/>
                <a:gd name="T39" fmla="*/ 1536342056 h 253"/>
                <a:gd name="T40" fmla="*/ 0 w 202"/>
                <a:gd name="T41" fmla="*/ 1536342056 h 253"/>
                <a:gd name="T42" fmla="*/ 1541510539 w 202"/>
                <a:gd name="T43" fmla="*/ 1536342056 h 253"/>
                <a:gd name="T44" fmla="*/ 1541510539 w 202"/>
                <a:gd name="T45" fmla="*/ 1536342056 h 253"/>
                <a:gd name="T46" fmla="*/ 1541510539 w 202"/>
                <a:gd name="T47" fmla="*/ 1536342056 h 253"/>
                <a:gd name="T48" fmla="*/ 1541510539 w 202"/>
                <a:gd name="T49" fmla="*/ 1536342056 h 253"/>
                <a:gd name="T50" fmla="*/ 1541510539 w 202"/>
                <a:gd name="T51" fmla="*/ 1536342056 h 253"/>
                <a:gd name="T52" fmla="*/ 1541510539 w 202"/>
                <a:gd name="T53" fmla="*/ 1536342056 h 253"/>
                <a:gd name="T54" fmla="*/ 1541510539 w 202"/>
                <a:gd name="T55" fmla="*/ 1536342056 h 253"/>
                <a:gd name="T56" fmla="*/ 1541510539 w 202"/>
                <a:gd name="T57" fmla="*/ 0 h 253"/>
                <a:gd name="T58" fmla="*/ 1541510539 w 202"/>
                <a:gd name="T59" fmla="*/ 1536342056 h 253"/>
                <a:gd name="T60" fmla="*/ 1541510539 w 202"/>
                <a:gd name="T61" fmla="*/ 1536342056 h 253"/>
                <a:gd name="T62" fmla="*/ 1541510539 w 202"/>
                <a:gd name="T63" fmla="*/ 1536342056 h 253"/>
                <a:gd name="T64" fmla="*/ 1541510539 w 202"/>
                <a:gd name="T65" fmla="*/ 1536342056 h 253"/>
                <a:gd name="T66" fmla="*/ 1541510539 w 202"/>
                <a:gd name="T67" fmla="*/ 1536342056 h 253"/>
                <a:gd name="T68" fmla="*/ 1541510539 w 202"/>
                <a:gd name="T69" fmla="*/ 1536342056 h 253"/>
                <a:gd name="T70" fmla="*/ 1541510539 w 202"/>
                <a:gd name="T71" fmla="*/ 1536342056 h 253"/>
                <a:gd name="T72" fmla="*/ 1541510539 w 202"/>
                <a:gd name="T73" fmla="*/ 1536342056 h 253"/>
                <a:gd name="T74" fmla="*/ 1541510539 w 202"/>
                <a:gd name="T75" fmla="*/ 1536342056 h 253"/>
                <a:gd name="T76" fmla="*/ 1541510539 w 202"/>
                <a:gd name="T77" fmla="*/ 1536342056 h 253"/>
                <a:gd name="T78" fmla="*/ 1541510539 w 202"/>
                <a:gd name="T79" fmla="*/ 1536342056 h 253"/>
                <a:gd name="T80" fmla="*/ 1541510539 w 202"/>
                <a:gd name="T81" fmla="*/ 1536342056 h 253"/>
                <a:gd name="T82" fmla="*/ 1541510539 w 202"/>
                <a:gd name="T83" fmla="*/ 1536342056 h 253"/>
                <a:gd name="T84" fmla="*/ 1541510539 w 202"/>
                <a:gd name="T85" fmla="*/ 1536342056 h 253"/>
                <a:gd name="T86" fmla="*/ 1541510539 w 202"/>
                <a:gd name="T87" fmla="*/ 1536342056 h 253"/>
                <a:gd name="T88" fmla="*/ 1541510539 w 202"/>
                <a:gd name="T89" fmla="*/ 1536342056 h 253"/>
                <a:gd name="T90" fmla="*/ 1541510539 w 202"/>
                <a:gd name="T91" fmla="*/ 1536342056 h 253"/>
                <a:gd name="T92" fmla="*/ 1541510539 w 202"/>
                <a:gd name="T93" fmla="*/ 1536342056 h 253"/>
                <a:gd name="T94" fmla="*/ 1541510539 w 202"/>
                <a:gd name="T95" fmla="*/ 1536342056 h 253"/>
                <a:gd name="T96" fmla="*/ 1541510539 w 202"/>
                <a:gd name="T97" fmla="*/ 1536342056 h 253"/>
                <a:gd name="T98" fmla="*/ 1541510539 w 202"/>
                <a:gd name="T99" fmla="*/ 1536342056 h 25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02"/>
                <a:gd name="T151" fmla="*/ 0 h 253"/>
                <a:gd name="T152" fmla="*/ 202 w 202"/>
                <a:gd name="T153" fmla="*/ 253 h 25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02" h="253">
                  <a:moveTo>
                    <a:pt x="202" y="125"/>
                  </a:moveTo>
                  <a:lnTo>
                    <a:pt x="52" y="147"/>
                  </a:lnTo>
                  <a:lnTo>
                    <a:pt x="55" y="164"/>
                  </a:lnTo>
                  <a:lnTo>
                    <a:pt x="60" y="177"/>
                  </a:lnTo>
                  <a:lnTo>
                    <a:pt x="64" y="189"/>
                  </a:lnTo>
                  <a:lnTo>
                    <a:pt x="73" y="198"/>
                  </a:lnTo>
                  <a:lnTo>
                    <a:pt x="81" y="206"/>
                  </a:lnTo>
                  <a:lnTo>
                    <a:pt x="92" y="211"/>
                  </a:lnTo>
                  <a:lnTo>
                    <a:pt x="105" y="215"/>
                  </a:lnTo>
                  <a:lnTo>
                    <a:pt x="119" y="215"/>
                  </a:lnTo>
                  <a:lnTo>
                    <a:pt x="136" y="215"/>
                  </a:lnTo>
                  <a:lnTo>
                    <a:pt x="152" y="212"/>
                  </a:lnTo>
                  <a:lnTo>
                    <a:pt x="168" y="207"/>
                  </a:lnTo>
                  <a:lnTo>
                    <a:pt x="181" y="201"/>
                  </a:lnTo>
                  <a:lnTo>
                    <a:pt x="194" y="236"/>
                  </a:lnTo>
                  <a:lnTo>
                    <a:pt x="177" y="244"/>
                  </a:lnTo>
                  <a:lnTo>
                    <a:pt x="158" y="250"/>
                  </a:lnTo>
                  <a:lnTo>
                    <a:pt x="137" y="252"/>
                  </a:lnTo>
                  <a:lnTo>
                    <a:pt x="113" y="253"/>
                  </a:lnTo>
                  <a:lnTo>
                    <a:pt x="101" y="253"/>
                  </a:lnTo>
                  <a:lnTo>
                    <a:pt x="89" y="252"/>
                  </a:lnTo>
                  <a:lnTo>
                    <a:pt x="77" y="249"/>
                  </a:lnTo>
                  <a:lnTo>
                    <a:pt x="66" y="245"/>
                  </a:lnTo>
                  <a:lnTo>
                    <a:pt x="56" y="241"/>
                  </a:lnTo>
                  <a:lnTo>
                    <a:pt x="46" y="235"/>
                  </a:lnTo>
                  <a:lnTo>
                    <a:pt x="38" y="228"/>
                  </a:lnTo>
                  <a:lnTo>
                    <a:pt x="30" y="221"/>
                  </a:lnTo>
                  <a:lnTo>
                    <a:pt x="23" y="212"/>
                  </a:lnTo>
                  <a:lnTo>
                    <a:pt x="17" y="202"/>
                  </a:lnTo>
                  <a:lnTo>
                    <a:pt x="11" y="191"/>
                  </a:lnTo>
                  <a:lnTo>
                    <a:pt x="7" y="181"/>
                  </a:lnTo>
                  <a:lnTo>
                    <a:pt x="4" y="168"/>
                  </a:lnTo>
                  <a:lnTo>
                    <a:pt x="1" y="155"/>
                  </a:lnTo>
                  <a:lnTo>
                    <a:pt x="0" y="142"/>
                  </a:lnTo>
                  <a:lnTo>
                    <a:pt x="0" y="126"/>
                  </a:lnTo>
                  <a:lnTo>
                    <a:pt x="0" y="111"/>
                  </a:lnTo>
                  <a:lnTo>
                    <a:pt x="1" y="98"/>
                  </a:lnTo>
                  <a:lnTo>
                    <a:pt x="4" y="86"/>
                  </a:lnTo>
                  <a:lnTo>
                    <a:pt x="6" y="74"/>
                  </a:lnTo>
                  <a:lnTo>
                    <a:pt x="11" y="62"/>
                  </a:lnTo>
                  <a:lnTo>
                    <a:pt x="16" y="52"/>
                  </a:lnTo>
                  <a:lnTo>
                    <a:pt x="21" y="42"/>
                  </a:lnTo>
                  <a:lnTo>
                    <a:pt x="28" y="34"/>
                  </a:lnTo>
                  <a:lnTo>
                    <a:pt x="35" y="25"/>
                  </a:lnTo>
                  <a:lnTo>
                    <a:pt x="43" y="19"/>
                  </a:lnTo>
                  <a:lnTo>
                    <a:pt x="51" y="13"/>
                  </a:lnTo>
                  <a:lnTo>
                    <a:pt x="61" y="8"/>
                  </a:lnTo>
                  <a:lnTo>
                    <a:pt x="71" y="5"/>
                  </a:lnTo>
                  <a:lnTo>
                    <a:pt x="81" y="2"/>
                  </a:lnTo>
                  <a:lnTo>
                    <a:pt x="92" y="1"/>
                  </a:lnTo>
                  <a:lnTo>
                    <a:pt x="105" y="0"/>
                  </a:lnTo>
                  <a:lnTo>
                    <a:pt x="115" y="1"/>
                  </a:lnTo>
                  <a:lnTo>
                    <a:pt x="128" y="2"/>
                  </a:lnTo>
                  <a:lnTo>
                    <a:pt x="137" y="5"/>
                  </a:lnTo>
                  <a:lnTo>
                    <a:pt x="147" y="8"/>
                  </a:lnTo>
                  <a:lnTo>
                    <a:pt x="157" y="13"/>
                  </a:lnTo>
                  <a:lnTo>
                    <a:pt x="164" y="18"/>
                  </a:lnTo>
                  <a:lnTo>
                    <a:pt x="171" y="25"/>
                  </a:lnTo>
                  <a:lnTo>
                    <a:pt x="179" y="32"/>
                  </a:lnTo>
                  <a:lnTo>
                    <a:pt x="185" y="41"/>
                  </a:lnTo>
                  <a:lnTo>
                    <a:pt x="190" y="49"/>
                  </a:lnTo>
                  <a:lnTo>
                    <a:pt x="194" y="60"/>
                  </a:lnTo>
                  <a:lnTo>
                    <a:pt x="197" y="71"/>
                  </a:lnTo>
                  <a:lnTo>
                    <a:pt x="199" y="83"/>
                  </a:lnTo>
                  <a:lnTo>
                    <a:pt x="202" y="97"/>
                  </a:lnTo>
                  <a:lnTo>
                    <a:pt x="202" y="110"/>
                  </a:lnTo>
                  <a:lnTo>
                    <a:pt x="202" y="125"/>
                  </a:lnTo>
                  <a:close/>
                  <a:moveTo>
                    <a:pt x="151" y="104"/>
                  </a:moveTo>
                  <a:lnTo>
                    <a:pt x="151" y="104"/>
                  </a:lnTo>
                  <a:lnTo>
                    <a:pt x="149" y="87"/>
                  </a:lnTo>
                  <a:lnTo>
                    <a:pt x="147" y="74"/>
                  </a:lnTo>
                  <a:lnTo>
                    <a:pt x="143" y="62"/>
                  </a:lnTo>
                  <a:lnTo>
                    <a:pt x="139" y="52"/>
                  </a:lnTo>
                  <a:lnTo>
                    <a:pt x="131" y="43"/>
                  </a:lnTo>
                  <a:lnTo>
                    <a:pt x="124" y="39"/>
                  </a:lnTo>
                  <a:lnTo>
                    <a:pt x="113" y="35"/>
                  </a:lnTo>
                  <a:lnTo>
                    <a:pt x="102" y="34"/>
                  </a:lnTo>
                  <a:lnTo>
                    <a:pt x="90" y="35"/>
                  </a:lnTo>
                  <a:lnTo>
                    <a:pt x="80" y="40"/>
                  </a:lnTo>
                  <a:lnTo>
                    <a:pt x="75" y="42"/>
                  </a:lnTo>
                  <a:lnTo>
                    <a:pt x="71" y="46"/>
                  </a:lnTo>
                  <a:lnTo>
                    <a:pt x="63" y="54"/>
                  </a:lnTo>
                  <a:lnTo>
                    <a:pt x="60" y="60"/>
                  </a:lnTo>
                  <a:lnTo>
                    <a:pt x="57" y="66"/>
                  </a:lnTo>
                  <a:lnTo>
                    <a:pt x="52" y="82"/>
                  </a:lnTo>
                  <a:lnTo>
                    <a:pt x="50" y="99"/>
                  </a:lnTo>
                  <a:lnTo>
                    <a:pt x="49" y="119"/>
                  </a:lnTo>
                  <a:lnTo>
                    <a:pt x="151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17" name="Freeform 30"/>
            <p:cNvSpPr>
              <a:spLocks noChangeArrowheads="1"/>
            </p:cNvSpPr>
            <p:nvPr/>
          </p:nvSpPr>
          <p:spPr bwMode="auto">
            <a:xfrm>
              <a:off x="2513" y="512"/>
              <a:ext cx="83" cy="178"/>
            </a:xfrm>
            <a:custGeom>
              <a:avLst/>
              <a:gdLst>
                <a:gd name="T0" fmla="*/ 1523428570 w 117"/>
                <a:gd name="T1" fmla="*/ 0 h 249"/>
                <a:gd name="T2" fmla="*/ 1523428570 w 117"/>
                <a:gd name="T3" fmla="*/ 1535148952 h 249"/>
                <a:gd name="T4" fmla="*/ 1523428570 w 117"/>
                <a:gd name="T5" fmla="*/ 1535148952 h 249"/>
                <a:gd name="T6" fmla="*/ 1523428570 w 117"/>
                <a:gd name="T7" fmla="*/ 1535148952 h 249"/>
                <a:gd name="T8" fmla="*/ 1523428570 w 117"/>
                <a:gd name="T9" fmla="*/ 1535148952 h 249"/>
                <a:gd name="T10" fmla="*/ 1523428570 w 117"/>
                <a:gd name="T11" fmla="*/ 1535148952 h 249"/>
                <a:gd name="T12" fmla="*/ 1523428570 w 117"/>
                <a:gd name="T13" fmla="*/ 1535148952 h 249"/>
                <a:gd name="T14" fmla="*/ 1523428570 w 117"/>
                <a:gd name="T15" fmla="*/ 1535148952 h 249"/>
                <a:gd name="T16" fmla="*/ 1523428570 w 117"/>
                <a:gd name="T17" fmla="*/ 1535148952 h 249"/>
                <a:gd name="T18" fmla="*/ 1523428570 w 117"/>
                <a:gd name="T19" fmla="*/ 1535148952 h 249"/>
                <a:gd name="T20" fmla="*/ 1523428570 w 117"/>
                <a:gd name="T21" fmla="*/ 1535148952 h 249"/>
                <a:gd name="T22" fmla="*/ 0 w 117"/>
                <a:gd name="T23" fmla="*/ 1535148952 h 249"/>
                <a:gd name="T24" fmla="*/ 0 w 117"/>
                <a:gd name="T25" fmla="*/ 1535148952 h 249"/>
                <a:gd name="T26" fmla="*/ 0 w 117"/>
                <a:gd name="T27" fmla="*/ 1535148952 h 249"/>
                <a:gd name="T28" fmla="*/ 1523428570 w 117"/>
                <a:gd name="T29" fmla="*/ 1535148952 h 249"/>
                <a:gd name="T30" fmla="*/ 1523428570 w 117"/>
                <a:gd name="T31" fmla="*/ 1535148952 h 249"/>
                <a:gd name="T32" fmla="*/ 1523428570 w 117"/>
                <a:gd name="T33" fmla="*/ 1535148952 h 249"/>
                <a:gd name="T34" fmla="*/ 1523428570 w 117"/>
                <a:gd name="T35" fmla="*/ 1535148952 h 249"/>
                <a:gd name="T36" fmla="*/ 1523428570 w 117"/>
                <a:gd name="T37" fmla="*/ 1535148952 h 249"/>
                <a:gd name="T38" fmla="*/ 1523428570 w 117"/>
                <a:gd name="T39" fmla="*/ 0 h 249"/>
                <a:gd name="T40" fmla="*/ 1523428570 w 117"/>
                <a:gd name="T41" fmla="*/ 0 h 249"/>
                <a:gd name="T42" fmla="*/ 1523428570 w 117"/>
                <a:gd name="T43" fmla="*/ 0 h 2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7"/>
                <a:gd name="T67" fmla="*/ 0 h 249"/>
                <a:gd name="T68" fmla="*/ 117 w 117"/>
                <a:gd name="T69" fmla="*/ 249 h 2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7" h="249">
                  <a:moveTo>
                    <a:pt x="117" y="0"/>
                  </a:moveTo>
                  <a:lnTo>
                    <a:pt x="107" y="40"/>
                  </a:lnTo>
                  <a:lnTo>
                    <a:pt x="94" y="36"/>
                  </a:lnTo>
                  <a:lnTo>
                    <a:pt x="81" y="36"/>
                  </a:lnTo>
                  <a:lnTo>
                    <a:pt x="74" y="36"/>
                  </a:lnTo>
                  <a:lnTo>
                    <a:pt x="66" y="38"/>
                  </a:lnTo>
                  <a:lnTo>
                    <a:pt x="60" y="39"/>
                  </a:lnTo>
                  <a:lnTo>
                    <a:pt x="54" y="42"/>
                  </a:lnTo>
                  <a:lnTo>
                    <a:pt x="54" y="249"/>
                  </a:lnTo>
                  <a:lnTo>
                    <a:pt x="0" y="249"/>
                  </a:lnTo>
                  <a:lnTo>
                    <a:pt x="0" y="17"/>
                  </a:lnTo>
                  <a:lnTo>
                    <a:pt x="11" y="12"/>
                  </a:lnTo>
                  <a:lnTo>
                    <a:pt x="22" y="8"/>
                  </a:lnTo>
                  <a:lnTo>
                    <a:pt x="35" y="5"/>
                  </a:lnTo>
                  <a:lnTo>
                    <a:pt x="49" y="2"/>
                  </a:lnTo>
                  <a:lnTo>
                    <a:pt x="64" y="1"/>
                  </a:lnTo>
                  <a:lnTo>
                    <a:pt x="81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18" name="Freeform 31"/>
            <p:cNvSpPr>
              <a:spLocks noChangeArrowheads="1"/>
            </p:cNvSpPr>
            <p:nvPr/>
          </p:nvSpPr>
          <p:spPr bwMode="auto">
            <a:xfrm>
              <a:off x="2613" y="511"/>
              <a:ext cx="110" cy="181"/>
            </a:xfrm>
            <a:custGeom>
              <a:avLst/>
              <a:gdLst>
                <a:gd name="T0" fmla="*/ 1533916891 w 154"/>
                <a:gd name="T1" fmla="*/ 1536342056 h 253"/>
                <a:gd name="T2" fmla="*/ 1533916891 w 154"/>
                <a:gd name="T3" fmla="*/ 1536342056 h 253"/>
                <a:gd name="T4" fmla="*/ 1533916891 w 154"/>
                <a:gd name="T5" fmla="*/ 1536342056 h 253"/>
                <a:gd name="T6" fmla="*/ 1533916891 w 154"/>
                <a:gd name="T7" fmla="*/ 1536342056 h 253"/>
                <a:gd name="T8" fmla="*/ 1533916891 w 154"/>
                <a:gd name="T9" fmla="*/ 1536342056 h 253"/>
                <a:gd name="T10" fmla="*/ 1533916891 w 154"/>
                <a:gd name="T11" fmla="*/ 1536342056 h 253"/>
                <a:gd name="T12" fmla="*/ 1533916891 w 154"/>
                <a:gd name="T13" fmla="*/ 1536342056 h 253"/>
                <a:gd name="T14" fmla="*/ 1533916891 w 154"/>
                <a:gd name="T15" fmla="*/ 1536342056 h 253"/>
                <a:gd name="T16" fmla="*/ 1533916891 w 154"/>
                <a:gd name="T17" fmla="*/ 1536342056 h 253"/>
                <a:gd name="T18" fmla="*/ 1533916891 w 154"/>
                <a:gd name="T19" fmla="*/ 1536342056 h 253"/>
                <a:gd name="T20" fmla="*/ 1533916891 w 154"/>
                <a:gd name="T21" fmla="*/ 1536342056 h 253"/>
                <a:gd name="T22" fmla="*/ 1533916891 w 154"/>
                <a:gd name="T23" fmla="*/ 1536342056 h 253"/>
                <a:gd name="T24" fmla="*/ 1533916891 w 154"/>
                <a:gd name="T25" fmla="*/ 1536342056 h 253"/>
                <a:gd name="T26" fmla="*/ 1533916891 w 154"/>
                <a:gd name="T27" fmla="*/ 1536342056 h 253"/>
                <a:gd name="T28" fmla="*/ 1533916891 w 154"/>
                <a:gd name="T29" fmla="*/ 1536342056 h 253"/>
                <a:gd name="T30" fmla="*/ 1533916891 w 154"/>
                <a:gd name="T31" fmla="*/ 1536342056 h 253"/>
                <a:gd name="T32" fmla="*/ 1533916891 w 154"/>
                <a:gd name="T33" fmla="*/ 1536342056 h 253"/>
                <a:gd name="T34" fmla="*/ 1533916891 w 154"/>
                <a:gd name="T35" fmla="*/ 1536342056 h 253"/>
                <a:gd name="T36" fmla="*/ 1533916891 w 154"/>
                <a:gd name="T37" fmla="*/ 1536342056 h 253"/>
                <a:gd name="T38" fmla="*/ 1533916891 w 154"/>
                <a:gd name="T39" fmla="*/ 1536342056 h 253"/>
                <a:gd name="T40" fmla="*/ 1533916891 w 154"/>
                <a:gd name="T41" fmla="*/ 1536342056 h 253"/>
                <a:gd name="T42" fmla="*/ 1533916891 w 154"/>
                <a:gd name="T43" fmla="*/ 1536342056 h 253"/>
                <a:gd name="T44" fmla="*/ 1533916891 w 154"/>
                <a:gd name="T45" fmla="*/ 1536342056 h 253"/>
                <a:gd name="T46" fmla="*/ 1533916891 w 154"/>
                <a:gd name="T47" fmla="*/ 1536342056 h 253"/>
                <a:gd name="T48" fmla="*/ 1533916891 w 154"/>
                <a:gd name="T49" fmla="*/ 1536342056 h 253"/>
                <a:gd name="T50" fmla="*/ 1533916891 w 154"/>
                <a:gd name="T51" fmla="*/ 1536342056 h 253"/>
                <a:gd name="T52" fmla="*/ 1533916891 w 154"/>
                <a:gd name="T53" fmla="*/ 1536342056 h 253"/>
                <a:gd name="T54" fmla="*/ 1533916891 w 154"/>
                <a:gd name="T55" fmla="*/ 1536342056 h 253"/>
                <a:gd name="T56" fmla="*/ 1533916891 w 154"/>
                <a:gd name="T57" fmla="*/ 1536342056 h 253"/>
                <a:gd name="T58" fmla="*/ 1533916891 w 154"/>
                <a:gd name="T59" fmla="*/ 1536342056 h 253"/>
                <a:gd name="T60" fmla="*/ 1533916891 w 154"/>
                <a:gd name="T61" fmla="*/ 1536342056 h 253"/>
                <a:gd name="T62" fmla="*/ 1533916891 w 154"/>
                <a:gd name="T63" fmla="*/ 1536342056 h 253"/>
                <a:gd name="T64" fmla="*/ 1533916891 w 154"/>
                <a:gd name="T65" fmla="*/ 1536342056 h 253"/>
                <a:gd name="T66" fmla="*/ 1533916891 w 154"/>
                <a:gd name="T67" fmla="*/ 1536342056 h 253"/>
                <a:gd name="T68" fmla="*/ 1533916891 w 154"/>
                <a:gd name="T69" fmla="*/ 1536342056 h 253"/>
                <a:gd name="T70" fmla="*/ 1533916891 w 154"/>
                <a:gd name="T71" fmla="*/ 0 h 253"/>
                <a:gd name="T72" fmla="*/ 1533916891 w 154"/>
                <a:gd name="T73" fmla="*/ 1536342056 h 253"/>
                <a:gd name="T74" fmla="*/ 1533916891 w 154"/>
                <a:gd name="T75" fmla="*/ 1536342056 h 253"/>
                <a:gd name="T76" fmla="*/ 1533916891 w 154"/>
                <a:gd name="T77" fmla="*/ 1536342056 h 253"/>
                <a:gd name="T78" fmla="*/ 1533916891 w 154"/>
                <a:gd name="T79" fmla="*/ 1536342056 h 253"/>
                <a:gd name="T80" fmla="*/ 1533916891 w 154"/>
                <a:gd name="T81" fmla="*/ 1536342056 h 253"/>
                <a:gd name="T82" fmla="*/ 1533916891 w 154"/>
                <a:gd name="T83" fmla="*/ 1536342056 h 253"/>
                <a:gd name="T84" fmla="*/ 1533916891 w 154"/>
                <a:gd name="T85" fmla="*/ 1536342056 h 253"/>
                <a:gd name="T86" fmla="*/ 1533916891 w 154"/>
                <a:gd name="T87" fmla="*/ 1536342056 h 253"/>
                <a:gd name="T88" fmla="*/ 1533916891 w 154"/>
                <a:gd name="T89" fmla="*/ 1536342056 h 253"/>
                <a:gd name="T90" fmla="*/ 1533916891 w 154"/>
                <a:gd name="T91" fmla="*/ 1536342056 h 253"/>
                <a:gd name="T92" fmla="*/ 1533916891 w 154"/>
                <a:gd name="T93" fmla="*/ 1536342056 h 253"/>
                <a:gd name="T94" fmla="*/ 1533916891 w 154"/>
                <a:gd name="T95" fmla="*/ 1536342056 h 253"/>
                <a:gd name="T96" fmla="*/ 1533916891 w 154"/>
                <a:gd name="T97" fmla="*/ 1536342056 h 253"/>
                <a:gd name="T98" fmla="*/ 1533916891 w 154"/>
                <a:gd name="T99" fmla="*/ 1536342056 h 253"/>
                <a:gd name="T100" fmla="*/ 1533916891 w 154"/>
                <a:gd name="T101" fmla="*/ 1536342056 h 253"/>
                <a:gd name="T102" fmla="*/ 1533916891 w 154"/>
                <a:gd name="T103" fmla="*/ 1536342056 h 253"/>
                <a:gd name="T104" fmla="*/ 1533916891 w 154"/>
                <a:gd name="T105" fmla="*/ 1536342056 h 253"/>
                <a:gd name="T106" fmla="*/ 1533916891 w 154"/>
                <a:gd name="T107" fmla="*/ 1536342056 h 253"/>
                <a:gd name="T108" fmla="*/ 1533916891 w 154"/>
                <a:gd name="T109" fmla="*/ 1536342056 h 253"/>
                <a:gd name="T110" fmla="*/ 1533916891 w 154"/>
                <a:gd name="T111" fmla="*/ 1536342056 h 25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4"/>
                <a:gd name="T169" fmla="*/ 0 h 253"/>
                <a:gd name="T170" fmla="*/ 154 w 154"/>
                <a:gd name="T171" fmla="*/ 253 h 25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4" h="253">
                  <a:moveTo>
                    <a:pt x="154" y="179"/>
                  </a:moveTo>
                  <a:lnTo>
                    <a:pt x="154" y="179"/>
                  </a:lnTo>
                  <a:lnTo>
                    <a:pt x="154" y="187"/>
                  </a:lnTo>
                  <a:lnTo>
                    <a:pt x="153" y="194"/>
                  </a:lnTo>
                  <a:lnTo>
                    <a:pt x="152" y="201"/>
                  </a:lnTo>
                  <a:lnTo>
                    <a:pt x="148" y="207"/>
                  </a:lnTo>
                  <a:lnTo>
                    <a:pt x="146" y="215"/>
                  </a:lnTo>
                  <a:lnTo>
                    <a:pt x="141" y="221"/>
                  </a:lnTo>
                  <a:lnTo>
                    <a:pt x="136" y="225"/>
                  </a:lnTo>
                  <a:lnTo>
                    <a:pt x="131" y="232"/>
                  </a:lnTo>
                  <a:lnTo>
                    <a:pt x="124" y="236"/>
                  </a:lnTo>
                  <a:lnTo>
                    <a:pt x="118" y="241"/>
                  </a:lnTo>
                  <a:lnTo>
                    <a:pt x="111" y="245"/>
                  </a:lnTo>
                  <a:lnTo>
                    <a:pt x="103" y="249"/>
                  </a:lnTo>
                  <a:lnTo>
                    <a:pt x="95" y="251"/>
                  </a:lnTo>
                  <a:lnTo>
                    <a:pt x="86" y="252"/>
                  </a:lnTo>
                  <a:lnTo>
                    <a:pt x="68" y="253"/>
                  </a:lnTo>
                  <a:lnTo>
                    <a:pt x="48" y="252"/>
                  </a:lnTo>
                  <a:lnTo>
                    <a:pt x="29" y="249"/>
                  </a:lnTo>
                  <a:lnTo>
                    <a:pt x="14" y="244"/>
                  </a:lnTo>
                  <a:lnTo>
                    <a:pt x="0" y="235"/>
                  </a:lnTo>
                  <a:lnTo>
                    <a:pt x="15" y="200"/>
                  </a:lnTo>
                  <a:lnTo>
                    <a:pt x="25" y="206"/>
                  </a:lnTo>
                  <a:lnTo>
                    <a:pt x="34" y="211"/>
                  </a:lnTo>
                  <a:lnTo>
                    <a:pt x="46" y="213"/>
                  </a:lnTo>
                  <a:lnTo>
                    <a:pt x="61" y="215"/>
                  </a:lnTo>
                  <a:lnTo>
                    <a:pt x="68" y="213"/>
                  </a:lnTo>
                  <a:lnTo>
                    <a:pt x="76" y="212"/>
                  </a:lnTo>
                  <a:lnTo>
                    <a:pt x="82" y="208"/>
                  </a:lnTo>
                  <a:lnTo>
                    <a:pt x="88" y="205"/>
                  </a:lnTo>
                  <a:lnTo>
                    <a:pt x="93" y="200"/>
                  </a:lnTo>
                  <a:lnTo>
                    <a:pt x="95" y="194"/>
                  </a:lnTo>
                  <a:lnTo>
                    <a:pt x="97" y="187"/>
                  </a:lnTo>
                  <a:lnTo>
                    <a:pt x="99" y="179"/>
                  </a:lnTo>
                  <a:lnTo>
                    <a:pt x="97" y="172"/>
                  </a:lnTo>
                  <a:lnTo>
                    <a:pt x="96" y="166"/>
                  </a:lnTo>
                  <a:lnTo>
                    <a:pt x="94" y="160"/>
                  </a:lnTo>
                  <a:lnTo>
                    <a:pt x="90" y="155"/>
                  </a:lnTo>
                  <a:lnTo>
                    <a:pt x="85" y="151"/>
                  </a:lnTo>
                  <a:lnTo>
                    <a:pt x="79" y="148"/>
                  </a:lnTo>
                  <a:lnTo>
                    <a:pt x="72" y="143"/>
                  </a:lnTo>
                  <a:lnTo>
                    <a:pt x="62" y="139"/>
                  </a:lnTo>
                  <a:lnTo>
                    <a:pt x="49" y="133"/>
                  </a:lnTo>
                  <a:lnTo>
                    <a:pt x="38" y="127"/>
                  </a:lnTo>
                  <a:lnTo>
                    <a:pt x="28" y="120"/>
                  </a:lnTo>
                  <a:lnTo>
                    <a:pt x="21" y="111"/>
                  </a:lnTo>
                  <a:lnTo>
                    <a:pt x="15" y="103"/>
                  </a:lnTo>
                  <a:lnTo>
                    <a:pt x="10" y="93"/>
                  </a:lnTo>
                  <a:lnTo>
                    <a:pt x="8" y="82"/>
                  </a:lnTo>
                  <a:lnTo>
                    <a:pt x="6" y="71"/>
                  </a:lnTo>
                  <a:lnTo>
                    <a:pt x="8" y="57"/>
                  </a:lnTo>
                  <a:lnTo>
                    <a:pt x="10" y="49"/>
                  </a:lnTo>
                  <a:lnTo>
                    <a:pt x="12" y="43"/>
                  </a:lnTo>
                  <a:lnTo>
                    <a:pt x="15" y="37"/>
                  </a:lnTo>
                  <a:lnTo>
                    <a:pt x="18" y="31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2"/>
                  </a:lnTo>
                  <a:lnTo>
                    <a:pt x="46" y="8"/>
                  </a:lnTo>
                  <a:lnTo>
                    <a:pt x="52" y="6"/>
                  </a:lnTo>
                  <a:lnTo>
                    <a:pt x="67" y="1"/>
                  </a:lnTo>
                  <a:lnTo>
                    <a:pt x="84" y="0"/>
                  </a:lnTo>
                  <a:lnTo>
                    <a:pt x="102" y="1"/>
                  </a:lnTo>
                  <a:lnTo>
                    <a:pt x="118" y="5"/>
                  </a:lnTo>
                  <a:lnTo>
                    <a:pt x="134" y="9"/>
                  </a:lnTo>
                  <a:lnTo>
                    <a:pt x="147" y="18"/>
                  </a:lnTo>
                  <a:lnTo>
                    <a:pt x="134" y="49"/>
                  </a:lnTo>
                  <a:lnTo>
                    <a:pt x="125" y="43"/>
                  </a:lnTo>
                  <a:lnTo>
                    <a:pt x="116" y="40"/>
                  </a:lnTo>
                  <a:lnTo>
                    <a:pt x="106" y="37"/>
                  </a:lnTo>
                  <a:lnTo>
                    <a:pt x="95" y="36"/>
                  </a:lnTo>
                  <a:lnTo>
                    <a:pt x="88" y="36"/>
                  </a:lnTo>
                  <a:lnTo>
                    <a:pt x="80" y="39"/>
                  </a:lnTo>
                  <a:lnTo>
                    <a:pt x="74" y="41"/>
                  </a:lnTo>
                  <a:lnTo>
                    <a:pt x="69" y="46"/>
                  </a:lnTo>
                  <a:lnTo>
                    <a:pt x="66" y="51"/>
                  </a:lnTo>
                  <a:lnTo>
                    <a:pt x="62" y="55"/>
                  </a:lnTo>
                  <a:lnTo>
                    <a:pt x="61" y="62"/>
                  </a:lnTo>
                  <a:lnTo>
                    <a:pt x="60" y="68"/>
                  </a:lnTo>
                  <a:lnTo>
                    <a:pt x="61" y="74"/>
                  </a:lnTo>
                  <a:lnTo>
                    <a:pt x="62" y="80"/>
                  </a:lnTo>
                  <a:lnTo>
                    <a:pt x="65" y="85"/>
                  </a:lnTo>
                  <a:lnTo>
                    <a:pt x="69" y="89"/>
                  </a:lnTo>
                  <a:lnTo>
                    <a:pt x="74" y="94"/>
                  </a:lnTo>
                  <a:lnTo>
                    <a:pt x="80" y="99"/>
                  </a:lnTo>
                  <a:lnTo>
                    <a:pt x="88" y="103"/>
                  </a:lnTo>
                  <a:lnTo>
                    <a:pt x="96" y="106"/>
                  </a:lnTo>
                  <a:lnTo>
                    <a:pt x="110" y="113"/>
                  </a:lnTo>
                  <a:lnTo>
                    <a:pt x="122" y="120"/>
                  </a:lnTo>
                  <a:lnTo>
                    <a:pt x="133" y="128"/>
                  </a:lnTo>
                  <a:lnTo>
                    <a:pt x="140" y="137"/>
                  </a:lnTo>
                  <a:lnTo>
                    <a:pt x="147" y="147"/>
                  </a:lnTo>
                  <a:lnTo>
                    <a:pt x="151" y="156"/>
                  </a:lnTo>
                  <a:lnTo>
                    <a:pt x="154" y="167"/>
                  </a:lnTo>
                  <a:lnTo>
                    <a:pt x="154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19" name="Freeform 32"/>
            <p:cNvSpPr>
              <a:spLocks noChangeArrowheads="1"/>
            </p:cNvSpPr>
            <p:nvPr/>
          </p:nvSpPr>
          <p:spPr bwMode="auto">
            <a:xfrm>
              <a:off x="2759" y="444"/>
              <a:ext cx="44" cy="246"/>
            </a:xfrm>
            <a:custGeom>
              <a:avLst/>
              <a:gdLst>
                <a:gd name="T0" fmla="*/ 1524020653 w 62"/>
                <a:gd name="T1" fmla="*/ 1540177776 h 343"/>
                <a:gd name="T2" fmla="*/ 1524020653 w 62"/>
                <a:gd name="T3" fmla="*/ 1540177776 h 343"/>
                <a:gd name="T4" fmla="*/ 1524020653 w 62"/>
                <a:gd name="T5" fmla="*/ 1540177776 h 343"/>
                <a:gd name="T6" fmla="*/ 1524020653 w 62"/>
                <a:gd name="T7" fmla="*/ 1540177776 h 343"/>
                <a:gd name="T8" fmla="*/ 1524020653 w 62"/>
                <a:gd name="T9" fmla="*/ 1540177776 h 343"/>
                <a:gd name="T10" fmla="*/ 1524020653 w 62"/>
                <a:gd name="T11" fmla="*/ 1540177776 h 343"/>
                <a:gd name="T12" fmla="*/ 1524020653 w 62"/>
                <a:gd name="T13" fmla="*/ 1540177776 h 343"/>
                <a:gd name="T14" fmla="*/ 1524020653 w 62"/>
                <a:gd name="T15" fmla="*/ 1540177776 h 343"/>
                <a:gd name="T16" fmla="*/ 1524020653 w 62"/>
                <a:gd name="T17" fmla="*/ 1540177776 h 343"/>
                <a:gd name="T18" fmla="*/ 1524020653 w 62"/>
                <a:gd name="T19" fmla="*/ 1540177776 h 343"/>
                <a:gd name="T20" fmla="*/ 1524020653 w 62"/>
                <a:gd name="T21" fmla="*/ 1540177776 h 343"/>
                <a:gd name="T22" fmla="*/ 1524020653 w 62"/>
                <a:gd name="T23" fmla="*/ 1540177776 h 343"/>
                <a:gd name="T24" fmla="*/ 1524020653 w 62"/>
                <a:gd name="T25" fmla="*/ 1540177776 h 343"/>
                <a:gd name="T26" fmla="*/ 1524020653 w 62"/>
                <a:gd name="T27" fmla="*/ 1540177776 h 343"/>
                <a:gd name="T28" fmla="*/ 1524020653 w 62"/>
                <a:gd name="T29" fmla="*/ 1540177776 h 343"/>
                <a:gd name="T30" fmla="*/ 1524020653 w 62"/>
                <a:gd name="T31" fmla="*/ 1540177776 h 343"/>
                <a:gd name="T32" fmla="*/ 1524020653 w 62"/>
                <a:gd name="T33" fmla="*/ 1540177776 h 343"/>
                <a:gd name="T34" fmla="*/ 1524020653 w 62"/>
                <a:gd name="T35" fmla="*/ 1540177776 h 343"/>
                <a:gd name="T36" fmla="*/ 1524020653 w 62"/>
                <a:gd name="T37" fmla="*/ 1540177776 h 343"/>
                <a:gd name="T38" fmla="*/ 1524020653 w 62"/>
                <a:gd name="T39" fmla="*/ 1540177776 h 343"/>
                <a:gd name="T40" fmla="*/ 0 w 62"/>
                <a:gd name="T41" fmla="*/ 1540177776 h 343"/>
                <a:gd name="T42" fmla="*/ 0 w 62"/>
                <a:gd name="T43" fmla="*/ 1540177776 h 343"/>
                <a:gd name="T44" fmla="*/ 1524020653 w 62"/>
                <a:gd name="T45" fmla="*/ 1540177776 h 343"/>
                <a:gd name="T46" fmla="*/ 1524020653 w 62"/>
                <a:gd name="T47" fmla="*/ 1540177776 h 343"/>
                <a:gd name="T48" fmla="*/ 1524020653 w 62"/>
                <a:gd name="T49" fmla="*/ 1540177776 h 343"/>
                <a:gd name="T50" fmla="*/ 1524020653 w 62"/>
                <a:gd name="T51" fmla="*/ 1540177776 h 343"/>
                <a:gd name="T52" fmla="*/ 1524020653 w 62"/>
                <a:gd name="T53" fmla="*/ 1540177776 h 343"/>
                <a:gd name="T54" fmla="*/ 1524020653 w 62"/>
                <a:gd name="T55" fmla="*/ 1540177776 h 343"/>
                <a:gd name="T56" fmla="*/ 1524020653 w 62"/>
                <a:gd name="T57" fmla="*/ 1540177776 h 343"/>
                <a:gd name="T58" fmla="*/ 1524020653 w 62"/>
                <a:gd name="T59" fmla="*/ 0 h 343"/>
                <a:gd name="T60" fmla="*/ 1524020653 w 62"/>
                <a:gd name="T61" fmla="*/ 0 h 343"/>
                <a:gd name="T62" fmla="*/ 1524020653 w 62"/>
                <a:gd name="T63" fmla="*/ 0 h 343"/>
                <a:gd name="T64" fmla="*/ 1524020653 w 62"/>
                <a:gd name="T65" fmla="*/ 0 h 343"/>
                <a:gd name="T66" fmla="*/ 1524020653 w 62"/>
                <a:gd name="T67" fmla="*/ 1540177776 h 343"/>
                <a:gd name="T68" fmla="*/ 1524020653 w 62"/>
                <a:gd name="T69" fmla="*/ 1540177776 h 343"/>
                <a:gd name="T70" fmla="*/ 1524020653 w 62"/>
                <a:gd name="T71" fmla="*/ 1540177776 h 343"/>
                <a:gd name="T72" fmla="*/ 1524020653 w 62"/>
                <a:gd name="T73" fmla="*/ 1540177776 h 343"/>
                <a:gd name="T74" fmla="*/ 1524020653 w 62"/>
                <a:gd name="T75" fmla="*/ 1540177776 h 343"/>
                <a:gd name="T76" fmla="*/ 1524020653 w 62"/>
                <a:gd name="T77" fmla="*/ 1540177776 h 343"/>
                <a:gd name="T78" fmla="*/ 1524020653 w 62"/>
                <a:gd name="T79" fmla="*/ 1540177776 h 343"/>
                <a:gd name="T80" fmla="*/ 1524020653 w 62"/>
                <a:gd name="T81" fmla="*/ 1540177776 h 343"/>
                <a:gd name="T82" fmla="*/ 1524020653 w 62"/>
                <a:gd name="T83" fmla="*/ 1540177776 h 343"/>
                <a:gd name="T84" fmla="*/ 1524020653 w 62"/>
                <a:gd name="T85" fmla="*/ 1540177776 h 343"/>
                <a:gd name="T86" fmla="*/ 1524020653 w 62"/>
                <a:gd name="T87" fmla="*/ 1540177776 h 343"/>
                <a:gd name="T88" fmla="*/ 1524020653 w 62"/>
                <a:gd name="T89" fmla="*/ 1540177776 h 343"/>
                <a:gd name="T90" fmla="*/ 1524020653 w 62"/>
                <a:gd name="T91" fmla="*/ 1540177776 h 343"/>
                <a:gd name="T92" fmla="*/ 1524020653 w 62"/>
                <a:gd name="T93" fmla="*/ 1540177776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2"/>
                <a:gd name="T142" fmla="*/ 0 h 343"/>
                <a:gd name="T143" fmla="*/ 62 w 62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2" h="343">
                  <a:moveTo>
                    <a:pt x="62" y="28"/>
                  </a:moveTo>
                  <a:lnTo>
                    <a:pt x="62" y="28"/>
                  </a:lnTo>
                  <a:lnTo>
                    <a:pt x="61" y="33"/>
                  </a:lnTo>
                  <a:lnTo>
                    <a:pt x="59" y="38"/>
                  </a:lnTo>
                  <a:lnTo>
                    <a:pt x="56" y="43"/>
                  </a:lnTo>
                  <a:lnTo>
                    <a:pt x="52" y="48"/>
                  </a:lnTo>
                  <a:lnTo>
                    <a:pt x="47" y="51"/>
                  </a:lnTo>
                  <a:lnTo>
                    <a:pt x="42" y="54"/>
                  </a:lnTo>
                  <a:lnTo>
                    <a:pt x="36" y="55"/>
                  </a:lnTo>
                  <a:lnTo>
                    <a:pt x="30" y="55"/>
                  </a:lnTo>
                  <a:lnTo>
                    <a:pt x="24" y="55"/>
                  </a:lnTo>
                  <a:lnTo>
                    <a:pt x="19" y="54"/>
                  </a:lnTo>
                  <a:lnTo>
                    <a:pt x="14" y="51"/>
                  </a:lnTo>
                  <a:lnTo>
                    <a:pt x="10" y="48"/>
                  </a:lnTo>
                  <a:lnTo>
                    <a:pt x="6" y="43"/>
                  </a:lnTo>
                  <a:lnTo>
                    <a:pt x="2" y="38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6" y="13"/>
                  </a:lnTo>
                  <a:lnTo>
                    <a:pt x="59" y="17"/>
                  </a:lnTo>
                  <a:lnTo>
                    <a:pt x="61" y="22"/>
                  </a:lnTo>
                  <a:lnTo>
                    <a:pt x="62" y="28"/>
                  </a:lnTo>
                  <a:close/>
                  <a:moveTo>
                    <a:pt x="58" y="343"/>
                  </a:moveTo>
                  <a:lnTo>
                    <a:pt x="3" y="343"/>
                  </a:lnTo>
                  <a:lnTo>
                    <a:pt x="3" y="98"/>
                  </a:lnTo>
                  <a:lnTo>
                    <a:pt x="58" y="98"/>
                  </a:lnTo>
                  <a:lnTo>
                    <a:pt x="58" y="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20" name="Freeform 33"/>
            <p:cNvSpPr>
              <a:spLocks noChangeArrowheads="1"/>
            </p:cNvSpPr>
            <p:nvPr/>
          </p:nvSpPr>
          <p:spPr bwMode="auto">
            <a:xfrm>
              <a:off x="2838" y="445"/>
              <a:ext cx="142" cy="247"/>
            </a:xfrm>
            <a:custGeom>
              <a:avLst/>
              <a:gdLst>
                <a:gd name="T0" fmla="*/ 1532375266 w 199"/>
                <a:gd name="T1" fmla="*/ 1541943200 h 344"/>
                <a:gd name="T2" fmla="*/ 1532375266 w 199"/>
                <a:gd name="T3" fmla="*/ 1541943200 h 344"/>
                <a:gd name="T4" fmla="*/ 1532375266 w 199"/>
                <a:gd name="T5" fmla="*/ 1541943200 h 344"/>
                <a:gd name="T6" fmla="*/ 1532375266 w 199"/>
                <a:gd name="T7" fmla="*/ 1541943200 h 344"/>
                <a:gd name="T8" fmla="*/ 1532375266 w 199"/>
                <a:gd name="T9" fmla="*/ 1541943200 h 344"/>
                <a:gd name="T10" fmla="*/ 1532375266 w 199"/>
                <a:gd name="T11" fmla="*/ 1541943200 h 344"/>
                <a:gd name="T12" fmla="*/ 1532375266 w 199"/>
                <a:gd name="T13" fmla="*/ 1541943200 h 344"/>
                <a:gd name="T14" fmla="*/ 1532375266 w 199"/>
                <a:gd name="T15" fmla="*/ 1541943200 h 344"/>
                <a:gd name="T16" fmla="*/ 1532375266 w 199"/>
                <a:gd name="T17" fmla="*/ 1541943200 h 344"/>
                <a:gd name="T18" fmla="*/ 1532375266 w 199"/>
                <a:gd name="T19" fmla="*/ 1541943200 h 344"/>
                <a:gd name="T20" fmla="*/ 1532375266 w 199"/>
                <a:gd name="T21" fmla="*/ 1541943200 h 344"/>
                <a:gd name="T22" fmla="*/ 0 w 199"/>
                <a:gd name="T23" fmla="*/ 1541943200 h 344"/>
                <a:gd name="T24" fmla="*/ 0 w 199"/>
                <a:gd name="T25" fmla="*/ 1541943200 h 344"/>
                <a:gd name="T26" fmla="*/ 1532375266 w 199"/>
                <a:gd name="T27" fmla="*/ 1541943200 h 344"/>
                <a:gd name="T28" fmla="*/ 1532375266 w 199"/>
                <a:gd name="T29" fmla="*/ 1541943200 h 344"/>
                <a:gd name="T30" fmla="*/ 1532375266 w 199"/>
                <a:gd name="T31" fmla="*/ 1541943200 h 344"/>
                <a:gd name="T32" fmla="*/ 1532375266 w 199"/>
                <a:gd name="T33" fmla="*/ 1541943200 h 344"/>
                <a:gd name="T34" fmla="*/ 1532375266 w 199"/>
                <a:gd name="T35" fmla="*/ 1541943200 h 344"/>
                <a:gd name="T36" fmla="*/ 1532375266 w 199"/>
                <a:gd name="T37" fmla="*/ 1541943200 h 344"/>
                <a:gd name="T38" fmla="*/ 1532375266 w 199"/>
                <a:gd name="T39" fmla="*/ 1541943200 h 344"/>
                <a:gd name="T40" fmla="*/ 1532375266 w 199"/>
                <a:gd name="T41" fmla="*/ 1541943200 h 344"/>
                <a:gd name="T42" fmla="*/ 1532375266 w 199"/>
                <a:gd name="T43" fmla="*/ 1541943200 h 344"/>
                <a:gd name="T44" fmla="*/ 1532375266 w 199"/>
                <a:gd name="T45" fmla="*/ 1541943200 h 344"/>
                <a:gd name="T46" fmla="*/ 1532375266 w 199"/>
                <a:gd name="T47" fmla="*/ 0 h 344"/>
                <a:gd name="T48" fmla="*/ 1532375266 w 199"/>
                <a:gd name="T49" fmla="*/ 1541943200 h 344"/>
                <a:gd name="T50" fmla="*/ 1532375266 w 199"/>
                <a:gd name="T51" fmla="*/ 1541943200 h 344"/>
                <a:gd name="T52" fmla="*/ 1532375266 w 199"/>
                <a:gd name="T53" fmla="*/ 1541943200 h 344"/>
                <a:gd name="T54" fmla="*/ 1532375266 w 199"/>
                <a:gd name="T55" fmla="*/ 1541943200 h 344"/>
                <a:gd name="T56" fmla="*/ 1532375266 w 199"/>
                <a:gd name="T57" fmla="*/ 1541943200 h 344"/>
                <a:gd name="T58" fmla="*/ 1532375266 w 199"/>
                <a:gd name="T59" fmla="*/ 1541943200 h 344"/>
                <a:gd name="T60" fmla="*/ 1532375266 w 199"/>
                <a:gd name="T61" fmla="*/ 1541943200 h 344"/>
                <a:gd name="T62" fmla="*/ 1532375266 w 199"/>
                <a:gd name="T63" fmla="*/ 1541943200 h 344"/>
                <a:gd name="T64" fmla="*/ 1532375266 w 199"/>
                <a:gd name="T65" fmla="*/ 1541943200 h 344"/>
                <a:gd name="T66" fmla="*/ 1532375266 w 199"/>
                <a:gd name="T67" fmla="*/ 1541943200 h 344"/>
                <a:gd name="T68" fmla="*/ 1532375266 w 199"/>
                <a:gd name="T69" fmla="*/ 1541943200 h 344"/>
                <a:gd name="T70" fmla="*/ 1532375266 w 199"/>
                <a:gd name="T71" fmla="*/ 1541943200 h 344"/>
                <a:gd name="T72" fmla="*/ 1532375266 w 199"/>
                <a:gd name="T73" fmla="*/ 1541943200 h 344"/>
                <a:gd name="T74" fmla="*/ 1532375266 w 199"/>
                <a:gd name="T75" fmla="*/ 1541943200 h 344"/>
                <a:gd name="T76" fmla="*/ 1532375266 w 199"/>
                <a:gd name="T77" fmla="*/ 1541943200 h 344"/>
                <a:gd name="T78" fmla="*/ 1532375266 w 199"/>
                <a:gd name="T79" fmla="*/ 1541943200 h 344"/>
                <a:gd name="T80" fmla="*/ 1532375266 w 199"/>
                <a:gd name="T81" fmla="*/ 1541943200 h 344"/>
                <a:gd name="T82" fmla="*/ 1532375266 w 199"/>
                <a:gd name="T83" fmla="*/ 1541943200 h 344"/>
                <a:gd name="T84" fmla="*/ 1532375266 w 199"/>
                <a:gd name="T85" fmla="*/ 1541943200 h 344"/>
                <a:gd name="T86" fmla="*/ 1532375266 w 199"/>
                <a:gd name="T87" fmla="*/ 154194320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99"/>
                <a:gd name="T133" fmla="*/ 0 h 344"/>
                <a:gd name="T134" fmla="*/ 199 w 19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99" h="344">
                  <a:moveTo>
                    <a:pt x="199" y="327"/>
                  </a:moveTo>
                  <a:lnTo>
                    <a:pt x="199" y="327"/>
                  </a:lnTo>
                  <a:lnTo>
                    <a:pt x="191" y="331"/>
                  </a:lnTo>
                  <a:lnTo>
                    <a:pt x="182" y="335"/>
                  </a:lnTo>
                  <a:lnTo>
                    <a:pt x="162" y="341"/>
                  </a:lnTo>
                  <a:lnTo>
                    <a:pt x="140" y="343"/>
                  </a:lnTo>
                  <a:lnTo>
                    <a:pt x="114" y="344"/>
                  </a:lnTo>
                  <a:lnTo>
                    <a:pt x="101" y="344"/>
                  </a:lnTo>
                  <a:lnTo>
                    <a:pt x="89" y="343"/>
                  </a:lnTo>
                  <a:lnTo>
                    <a:pt x="77" y="341"/>
                  </a:lnTo>
                  <a:lnTo>
                    <a:pt x="66" y="337"/>
                  </a:lnTo>
                  <a:lnTo>
                    <a:pt x="56" y="332"/>
                  </a:lnTo>
                  <a:lnTo>
                    <a:pt x="46" y="326"/>
                  </a:lnTo>
                  <a:lnTo>
                    <a:pt x="38" y="320"/>
                  </a:lnTo>
                  <a:lnTo>
                    <a:pt x="31" y="312"/>
                  </a:lnTo>
                  <a:lnTo>
                    <a:pt x="23" y="303"/>
                  </a:lnTo>
                  <a:lnTo>
                    <a:pt x="17" y="295"/>
                  </a:lnTo>
                  <a:lnTo>
                    <a:pt x="12" y="284"/>
                  </a:lnTo>
                  <a:lnTo>
                    <a:pt x="8" y="273"/>
                  </a:lnTo>
                  <a:lnTo>
                    <a:pt x="5" y="261"/>
                  </a:lnTo>
                  <a:lnTo>
                    <a:pt x="3" y="248"/>
                  </a:lnTo>
                  <a:lnTo>
                    <a:pt x="0" y="235"/>
                  </a:lnTo>
                  <a:lnTo>
                    <a:pt x="0" y="221"/>
                  </a:lnTo>
                  <a:lnTo>
                    <a:pt x="0" y="206"/>
                  </a:lnTo>
                  <a:lnTo>
                    <a:pt x="3" y="193"/>
                  </a:lnTo>
                  <a:lnTo>
                    <a:pt x="5" y="180"/>
                  </a:lnTo>
                  <a:lnTo>
                    <a:pt x="8" y="168"/>
                  </a:lnTo>
                  <a:lnTo>
                    <a:pt x="12" y="156"/>
                  </a:lnTo>
                  <a:lnTo>
                    <a:pt x="17" y="145"/>
                  </a:lnTo>
                  <a:lnTo>
                    <a:pt x="23" y="136"/>
                  </a:lnTo>
                  <a:lnTo>
                    <a:pt x="31" y="127"/>
                  </a:lnTo>
                  <a:lnTo>
                    <a:pt x="38" y="119"/>
                  </a:lnTo>
                  <a:lnTo>
                    <a:pt x="46" y="113"/>
                  </a:lnTo>
                  <a:lnTo>
                    <a:pt x="55" y="106"/>
                  </a:lnTo>
                  <a:lnTo>
                    <a:pt x="65" y="102"/>
                  </a:lnTo>
                  <a:lnTo>
                    <a:pt x="74" y="98"/>
                  </a:lnTo>
                  <a:lnTo>
                    <a:pt x="84" y="96"/>
                  </a:lnTo>
                  <a:lnTo>
                    <a:pt x="96" y="94"/>
                  </a:lnTo>
                  <a:lnTo>
                    <a:pt x="107" y="93"/>
                  </a:lnTo>
                  <a:lnTo>
                    <a:pt x="128" y="94"/>
                  </a:lnTo>
                  <a:lnTo>
                    <a:pt x="145" y="98"/>
                  </a:lnTo>
                  <a:lnTo>
                    <a:pt x="145" y="0"/>
                  </a:lnTo>
                  <a:lnTo>
                    <a:pt x="199" y="0"/>
                  </a:lnTo>
                  <a:lnTo>
                    <a:pt x="199" y="327"/>
                  </a:lnTo>
                  <a:close/>
                  <a:moveTo>
                    <a:pt x="145" y="304"/>
                  </a:moveTo>
                  <a:lnTo>
                    <a:pt x="145" y="128"/>
                  </a:lnTo>
                  <a:lnTo>
                    <a:pt x="133" y="126"/>
                  </a:lnTo>
                  <a:lnTo>
                    <a:pt x="119" y="125"/>
                  </a:lnTo>
                  <a:lnTo>
                    <a:pt x="112" y="125"/>
                  </a:lnTo>
                  <a:lnTo>
                    <a:pt x="105" y="126"/>
                  </a:lnTo>
                  <a:lnTo>
                    <a:pt x="97" y="128"/>
                  </a:lnTo>
                  <a:lnTo>
                    <a:pt x="91" y="131"/>
                  </a:lnTo>
                  <a:lnTo>
                    <a:pt x="85" y="133"/>
                  </a:lnTo>
                  <a:lnTo>
                    <a:pt x="80" y="138"/>
                  </a:lnTo>
                  <a:lnTo>
                    <a:pt x="76" y="143"/>
                  </a:lnTo>
                  <a:lnTo>
                    <a:pt x="72" y="148"/>
                  </a:lnTo>
                  <a:lnTo>
                    <a:pt x="68" y="154"/>
                  </a:lnTo>
                  <a:lnTo>
                    <a:pt x="65" y="161"/>
                  </a:lnTo>
                  <a:lnTo>
                    <a:pt x="60" y="177"/>
                  </a:lnTo>
                  <a:lnTo>
                    <a:pt x="56" y="196"/>
                  </a:lnTo>
                  <a:lnTo>
                    <a:pt x="55" y="218"/>
                  </a:lnTo>
                  <a:lnTo>
                    <a:pt x="56" y="239"/>
                  </a:lnTo>
                  <a:lnTo>
                    <a:pt x="59" y="258"/>
                  </a:lnTo>
                  <a:lnTo>
                    <a:pt x="63" y="274"/>
                  </a:lnTo>
                  <a:lnTo>
                    <a:pt x="67" y="280"/>
                  </a:lnTo>
                  <a:lnTo>
                    <a:pt x="71" y="286"/>
                  </a:lnTo>
                  <a:lnTo>
                    <a:pt x="74" y="292"/>
                  </a:lnTo>
                  <a:lnTo>
                    <a:pt x="79" y="296"/>
                  </a:lnTo>
                  <a:lnTo>
                    <a:pt x="84" y="301"/>
                  </a:lnTo>
                  <a:lnTo>
                    <a:pt x="89" y="303"/>
                  </a:lnTo>
                  <a:lnTo>
                    <a:pt x="95" y="306"/>
                  </a:lnTo>
                  <a:lnTo>
                    <a:pt x="101" y="308"/>
                  </a:lnTo>
                  <a:lnTo>
                    <a:pt x="108" y="309"/>
                  </a:lnTo>
                  <a:lnTo>
                    <a:pt x="116" y="309"/>
                  </a:lnTo>
                  <a:lnTo>
                    <a:pt x="125" y="309"/>
                  </a:lnTo>
                  <a:lnTo>
                    <a:pt x="133" y="308"/>
                  </a:lnTo>
                  <a:lnTo>
                    <a:pt x="139" y="307"/>
                  </a:lnTo>
                  <a:lnTo>
                    <a:pt x="145" y="3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21" name="Freeform 34"/>
            <p:cNvSpPr>
              <a:spLocks noChangeArrowheads="1"/>
            </p:cNvSpPr>
            <p:nvPr/>
          </p:nvSpPr>
          <p:spPr bwMode="auto">
            <a:xfrm>
              <a:off x="3016" y="511"/>
              <a:ext cx="134" cy="181"/>
            </a:xfrm>
            <a:custGeom>
              <a:avLst/>
              <a:gdLst>
                <a:gd name="T0" fmla="*/ 1530653238 w 188"/>
                <a:gd name="T1" fmla="*/ 1536342056 h 253"/>
                <a:gd name="T2" fmla="*/ 1530653238 w 188"/>
                <a:gd name="T3" fmla="*/ 1536342056 h 253"/>
                <a:gd name="T4" fmla="*/ 1530653238 w 188"/>
                <a:gd name="T5" fmla="*/ 1536342056 h 253"/>
                <a:gd name="T6" fmla="*/ 1530653238 w 188"/>
                <a:gd name="T7" fmla="*/ 1536342056 h 253"/>
                <a:gd name="T8" fmla="*/ 1530653238 w 188"/>
                <a:gd name="T9" fmla="*/ 1536342056 h 253"/>
                <a:gd name="T10" fmla="*/ 1530653238 w 188"/>
                <a:gd name="T11" fmla="*/ 1536342056 h 253"/>
                <a:gd name="T12" fmla="*/ 1530653238 w 188"/>
                <a:gd name="T13" fmla="*/ 1536342056 h 253"/>
                <a:gd name="T14" fmla="*/ 1530653238 w 188"/>
                <a:gd name="T15" fmla="*/ 1536342056 h 253"/>
                <a:gd name="T16" fmla="*/ 1530653238 w 188"/>
                <a:gd name="T17" fmla="*/ 1536342056 h 253"/>
                <a:gd name="T18" fmla="*/ 1530653238 w 188"/>
                <a:gd name="T19" fmla="*/ 1536342056 h 253"/>
                <a:gd name="T20" fmla="*/ 0 w 188"/>
                <a:gd name="T21" fmla="*/ 1536342056 h 253"/>
                <a:gd name="T22" fmla="*/ 1530653238 w 188"/>
                <a:gd name="T23" fmla="*/ 1536342056 h 253"/>
                <a:gd name="T24" fmla="*/ 1530653238 w 188"/>
                <a:gd name="T25" fmla="*/ 1536342056 h 253"/>
                <a:gd name="T26" fmla="*/ 1530653238 w 188"/>
                <a:gd name="T27" fmla="*/ 1536342056 h 253"/>
                <a:gd name="T28" fmla="*/ 1530653238 w 188"/>
                <a:gd name="T29" fmla="*/ 1536342056 h 253"/>
                <a:gd name="T30" fmla="*/ 1530653238 w 188"/>
                <a:gd name="T31" fmla="*/ 1536342056 h 253"/>
                <a:gd name="T32" fmla="*/ 1530653238 w 188"/>
                <a:gd name="T33" fmla="*/ 1536342056 h 253"/>
                <a:gd name="T34" fmla="*/ 1530653238 w 188"/>
                <a:gd name="T35" fmla="*/ 1536342056 h 253"/>
                <a:gd name="T36" fmla="*/ 1530653238 w 188"/>
                <a:gd name="T37" fmla="*/ 1536342056 h 253"/>
                <a:gd name="T38" fmla="*/ 1530653238 w 188"/>
                <a:gd name="T39" fmla="*/ 1536342056 h 253"/>
                <a:gd name="T40" fmla="*/ 1530653238 w 188"/>
                <a:gd name="T41" fmla="*/ 1536342056 h 253"/>
                <a:gd name="T42" fmla="*/ 1530653238 w 188"/>
                <a:gd name="T43" fmla="*/ 1536342056 h 253"/>
                <a:gd name="T44" fmla="*/ 1530653238 w 188"/>
                <a:gd name="T45" fmla="*/ 1536342056 h 253"/>
                <a:gd name="T46" fmla="*/ 1530653238 w 188"/>
                <a:gd name="T47" fmla="*/ 1536342056 h 253"/>
                <a:gd name="T48" fmla="*/ 1530653238 w 188"/>
                <a:gd name="T49" fmla="*/ 1536342056 h 253"/>
                <a:gd name="T50" fmla="*/ 1530653238 w 188"/>
                <a:gd name="T51" fmla="*/ 1536342056 h 253"/>
                <a:gd name="T52" fmla="*/ 1530653238 w 188"/>
                <a:gd name="T53" fmla="*/ 1536342056 h 253"/>
                <a:gd name="T54" fmla="*/ 1530653238 w 188"/>
                <a:gd name="T55" fmla="*/ 1536342056 h 253"/>
                <a:gd name="T56" fmla="*/ 1530653238 w 188"/>
                <a:gd name="T57" fmla="*/ 0 h 253"/>
                <a:gd name="T58" fmla="*/ 1530653238 w 188"/>
                <a:gd name="T59" fmla="*/ 1536342056 h 253"/>
                <a:gd name="T60" fmla="*/ 1530653238 w 188"/>
                <a:gd name="T61" fmla="*/ 1536342056 h 253"/>
                <a:gd name="T62" fmla="*/ 1530653238 w 188"/>
                <a:gd name="T63" fmla="*/ 1536342056 h 253"/>
                <a:gd name="T64" fmla="*/ 1530653238 w 188"/>
                <a:gd name="T65" fmla="*/ 1536342056 h 253"/>
                <a:gd name="T66" fmla="*/ 1530653238 w 188"/>
                <a:gd name="T67" fmla="*/ 1536342056 h 253"/>
                <a:gd name="T68" fmla="*/ 1530653238 w 188"/>
                <a:gd name="T69" fmla="*/ 1536342056 h 253"/>
                <a:gd name="T70" fmla="*/ 1530653238 w 188"/>
                <a:gd name="T71" fmla="*/ 1536342056 h 253"/>
                <a:gd name="T72" fmla="*/ 1530653238 w 188"/>
                <a:gd name="T73" fmla="*/ 1536342056 h 253"/>
                <a:gd name="T74" fmla="*/ 1530653238 w 188"/>
                <a:gd name="T75" fmla="*/ 1536342056 h 253"/>
                <a:gd name="T76" fmla="*/ 1530653238 w 188"/>
                <a:gd name="T77" fmla="*/ 1536342056 h 253"/>
                <a:gd name="T78" fmla="*/ 1530653238 w 188"/>
                <a:gd name="T79" fmla="*/ 1536342056 h 253"/>
                <a:gd name="T80" fmla="*/ 1530653238 w 188"/>
                <a:gd name="T81" fmla="*/ 1536342056 h 253"/>
                <a:gd name="T82" fmla="*/ 1530653238 w 188"/>
                <a:gd name="T83" fmla="*/ 1536342056 h 253"/>
                <a:gd name="T84" fmla="*/ 1530653238 w 188"/>
                <a:gd name="T85" fmla="*/ 1536342056 h 253"/>
                <a:gd name="T86" fmla="*/ 1530653238 w 188"/>
                <a:gd name="T87" fmla="*/ 1536342056 h 253"/>
                <a:gd name="T88" fmla="*/ 1530653238 w 188"/>
                <a:gd name="T89" fmla="*/ 1536342056 h 253"/>
                <a:gd name="T90" fmla="*/ 1530653238 w 188"/>
                <a:gd name="T91" fmla="*/ 1536342056 h 253"/>
                <a:gd name="T92" fmla="*/ 1530653238 w 188"/>
                <a:gd name="T93" fmla="*/ 1536342056 h 253"/>
                <a:gd name="T94" fmla="*/ 1530653238 w 188"/>
                <a:gd name="T95" fmla="*/ 1536342056 h 253"/>
                <a:gd name="T96" fmla="*/ 1530653238 w 188"/>
                <a:gd name="T97" fmla="*/ 1536342056 h 253"/>
                <a:gd name="T98" fmla="*/ 1530653238 w 188"/>
                <a:gd name="T99" fmla="*/ 1536342056 h 253"/>
                <a:gd name="T100" fmla="*/ 1530653238 w 188"/>
                <a:gd name="T101" fmla="*/ 1536342056 h 253"/>
                <a:gd name="T102" fmla="*/ 1530653238 w 188"/>
                <a:gd name="T103" fmla="*/ 1536342056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8"/>
                <a:gd name="T157" fmla="*/ 0 h 253"/>
                <a:gd name="T158" fmla="*/ 188 w 188"/>
                <a:gd name="T159" fmla="*/ 253 h 2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8" h="253">
                  <a:moveTo>
                    <a:pt x="188" y="236"/>
                  </a:moveTo>
                  <a:lnTo>
                    <a:pt x="188" y="236"/>
                  </a:lnTo>
                  <a:lnTo>
                    <a:pt x="179" y="240"/>
                  </a:lnTo>
                  <a:lnTo>
                    <a:pt x="170" y="244"/>
                  </a:lnTo>
                  <a:lnTo>
                    <a:pt x="149" y="250"/>
                  </a:lnTo>
                  <a:lnTo>
                    <a:pt x="126" y="252"/>
                  </a:lnTo>
                  <a:lnTo>
                    <a:pt x="99" y="253"/>
                  </a:lnTo>
                  <a:lnTo>
                    <a:pt x="76" y="252"/>
                  </a:lnTo>
                  <a:lnTo>
                    <a:pt x="56" y="249"/>
                  </a:lnTo>
                  <a:lnTo>
                    <a:pt x="47" y="246"/>
                  </a:lnTo>
                  <a:lnTo>
                    <a:pt x="39" y="244"/>
                  </a:lnTo>
                  <a:lnTo>
                    <a:pt x="31" y="240"/>
                  </a:lnTo>
                  <a:lnTo>
                    <a:pt x="25" y="235"/>
                  </a:lnTo>
                  <a:lnTo>
                    <a:pt x="19" y="230"/>
                  </a:lnTo>
                  <a:lnTo>
                    <a:pt x="14" y="224"/>
                  </a:lnTo>
                  <a:lnTo>
                    <a:pt x="9" y="218"/>
                  </a:lnTo>
                  <a:lnTo>
                    <a:pt x="6" y="212"/>
                  </a:lnTo>
                  <a:lnTo>
                    <a:pt x="3" y="205"/>
                  </a:lnTo>
                  <a:lnTo>
                    <a:pt x="1" y="196"/>
                  </a:lnTo>
                  <a:lnTo>
                    <a:pt x="0" y="188"/>
                  </a:lnTo>
                  <a:lnTo>
                    <a:pt x="0" y="179"/>
                  </a:lnTo>
                  <a:lnTo>
                    <a:pt x="1" y="168"/>
                  </a:lnTo>
                  <a:lnTo>
                    <a:pt x="2" y="159"/>
                  </a:lnTo>
                  <a:lnTo>
                    <a:pt x="6" y="149"/>
                  </a:lnTo>
                  <a:lnTo>
                    <a:pt x="9" y="140"/>
                  </a:lnTo>
                  <a:lnTo>
                    <a:pt x="16" y="132"/>
                  </a:lnTo>
                  <a:lnTo>
                    <a:pt x="23" y="125"/>
                  </a:lnTo>
                  <a:lnTo>
                    <a:pt x="31" y="119"/>
                  </a:lnTo>
                  <a:lnTo>
                    <a:pt x="40" y="113"/>
                  </a:lnTo>
                  <a:lnTo>
                    <a:pt x="58" y="105"/>
                  </a:lnTo>
                  <a:lnTo>
                    <a:pt x="80" y="98"/>
                  </a:lnTo>
                  <a:lnTo>
                    <a:pt x="107" y="93"/>
                  </a:lnTo>
                  <a:lnTo>
                    <a:pt x="137" y="89"/>
                  </a:lnTo>
                  <a:lnTo>
                    <a:pt x="137" y="76"/>
                  </a:lnTo>
                  <a:lnTo>
                    <a:pt x="136" y="66"/>
                  </a:lnTo>
                  <a:lnTo>
                    <a:pt x="133" y="58"/>
                  </a:lnTo>
                  <a:lnTo>
                    <a:pt x="130" y="52"/>
                  </a:lnTo>
                  <a:lnTo>
                    <a:pt x="125" y="46"/>
                  </a:lnTo>
                  <a:lnTo>
                    <a:pt x="118" y="41"/>
                  </a:lnTo>
                  <a:lnTo>
                    <a:pt x="109" y="39"/>
                  </a:lnTo>
                  <a:lnTo>
                    <a:pt x="99" y="36"/>
                  </a:lnTo>
                  <a:lnTo>
                    <a:pt x="88" y="36"/>
                  </a:lnTo>
                  <a:lnTo>
                    <a:pt x="73" y="36"/>
                  </a:lnTo>
                  <a:lnTo>
                    <a:pt x="58" y="40"/>
                  </a:lnTo>
                  <a:lnTo>
                    <a:pt x="42" y="45"/>
                  </a:lnTo>
                  <a:lnTo>
                    <a:pt x="26" y="51"/>
                  </a:lnTo>
                  <a:lnTo>
                    <a:pt x="14" y="19"/>
                  </a:lnTo>
                  <a:lnTo>
                    <a:pt x="34" y="11"/>
                  </a:lnTo>
                  <a:lnTo>
                    <a:pt x="54" y="5"/>
                  </a:lnTo>
                  <a:lnTo>
                    <a:pt x="75" y="1"/>
                  </a:lnTo>
                  <a:lnTo>
                    <a:pt x="98" y="0"/>
                  </a:lnTo>
                  <a:lnTo>
                    <a:pt x="119" y="2"/>
                  </a:lnTo>
                  <a:lnTo>
                    <a:pt x="128" y="3"/>
                  </a:lnTo>
                  <a:lnTo>
                    <a:pt x="137" y="6"/>
                  </a:lnTo>
                  <a:lnTo>
                    <a:pt x="145" y="8"/>
                  </a:lnTo>
                  <a:lnTo>
                    <a:pt x="153" y="12"/>
                  </a:lnTo>
                  <a:lnTo>
                    <a:pt x="160" y="17"/>
                  </a:lnTo>
                  <a:lnTo>
                    <a:pt x="166" y="22"/>
                  </a:lnTo>
                  <a:lnTo>
                    <a:pt x="171" y="26"/>
                  </a:lnTo>
                  <a:lnTo>
                    <a:pt x="176" y="34"/>
                  </a:lnTo>
                  <a:lnTo>
                    <a:pt x="179" y="40"/>
                  </a:lnTo>
                  <a:lnTo>
                    <a:pt x="183" y="48"/>
                  </a:lnTo>
                  <a:lnTo>
                    <a:pt x="186" y="55"/>
                  </a:lnTo>
                  <a:lnTo>
                    <a:pt x="187" y="65"/>
                  </a:lnTo>
                  <a:lnTo>
                    <a:pt x="188" y="75"/>
                  </a:lnTo>
                  <a:lnTo>
                    <a:pt x="188" y="85"/>
                  </a:lnTo>
                  <a:lnTo>
                    <a:pt x="188" y="236"/>
                  </a:lnTo>
                  <a:close/>
                  <a:moveTo>
                    <a:pt x="137" y="216"/>
                  </a:moveTo>
                  <a:lnTo>
                    <a:pt x="137" y="115"/>
                  </a:lnTo>
                  <a:lnTo>
                    <a:pt x="116" y="119"/>
                  </a:lnTo>
                  <a:lnTo>
                    <a:pt x="99" y="122"/>
                  </a:lnTo>
                  <a:lnTo>
                    <a:pt x="86" y="127"/>
                  </a:lnTo>
                  <a:lnTo>
                    <a:pt x="75" y="132"/>
                  </a:lnTo>
                  <a:lnTo>
                    <a:pt x="70" y="136"/>
                  </a:lnTo>
                  <a:lnTo>
                    <a:pt x="65" y="140"/>
                  </a:lnTo>
                  <a:lnTo>
                    <a:pt x="62" y="145"/>
                  </a:lnTo>
                  <a:lnTo>
                    <a:pt x="58" y="150"/>
                  </a:lnTo>
                  <a:lnTo>
                    <a:pt x="56" y="156"/>
                  </a:lnTo>
                  <a:lnTo>
                    <a:pt x="53" y="164"/>
                  </a:lnTo>
                  <a:lnTo>
                    <a:pt x="53" y="170"/>
                  </a:lnTo>
                  <a:lnTo>
                    <a:pt x="52" y="178"/>
                  </a:lnTo>
                  <a:lnTo>
                    <a:pt x="53" y="188"/>
                  </a:lnTo>
                  <a:lnTo>
                    <a:pt x="56" y="198"/>
                  </a:lnTo>
                  <a:lnTo>
                    <a:pt x="59" y="205"/>
                  </a:lnTo>
                  <a:lnTo>
                    <a:pt x="65" y="212"/>
                  </a:lnTo>
                  <a:lnTo>
                    <a:pt x="73" y="217"/>
                  </a:lnTo>
                  <a:lnTo>
                    <a:pt x="81" y="221"/>
                  </a:lnTo>
                  <a:lnTo>
                    <a:pt x="92" y="222"/>
                  </a:lnTo>
                  <a:lnTo>
                    <a:pt x="103" y="223"/>
                  </a:lnTo>
                  <a:lnTo>
                    <a:pt x="113" y="223"/>
                  </a:lnTo>
                  <a:lnTo>
                    <a:pt x="121" y="222"/>
                  </a:lnTo>
                  <a:lnTo>
                    <a:pt x="130" y="219"/>
                  </a:lnTo>
                  <a:lnTo>
                    <a:pt x="137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22" name="Freeform 35"/>
            <p:cNvSpPr>
              <a:spLocks noChangeArrowheads="1"/>
            </p:cNvSpPr>
            <p:nvPr/>
          </p:nvSpPr>
          <p:spPr bwMode="auto">
            <a:xfrm>
              <a:off x="3188" y="445"/>
              <a:ext cx="142" cy="247"/>
            </a:xfrm>
            <a:custGeom>
              <a:avLst/>
              <a:gdLst>
                <a:gd name="T0" fmla="*/ 1532375266 w 199"/>
                <a:gd name="T1" fmla="*/ 1541943200 h 344"/>
                <a:gd name="T2" fmla="*/ 1532375266 w 199"/>
                <a:gd name="T3" fmla="*/ 1541943200 h 344"/>
                <a:gd name="T4" fmla="*/ 1532375266 w 199"/>
                <a:gd name="T5" fmla="*/ 1541943200 h 344"/>
                <a:gd name="T6" fmla="*/ 1532375266 w 199"/>
                <a:gd name="T7" fmla="*/ 1541943200 h 344"/>
                <a:gd name="T8" fmla="*/ 1532375266 w 199"/>
                <a:gd name="T9" fmla="*/ 1541943200 h 344"/>
                <a:gd name="T10" fmla="*/ 1532375266 w 199"/>
                <a:gd name="T11" fmla="*/ 1541943200 h 344"/>
                <a:gd name="T12" fmla="*/ 1532375266 w 199"/>
                <a:gd name="T13" fmla="*/ 1541943200 h 344"/>
                <a:gd name="T14" fmla="*/ 1532375266 w 199"/>
                <a:gd name="T15" fmla="*/ 1541943200 h 344"/>
                <a:gd name="T16" fmla="*/ 1532375266 w 199"/>
                <a:gd name="T17" fmla="*/ 1541943200 h 344"/>
                <a:gd name="T18" fmla="*/ 1532375266 w 199"/>
                <a:gd name="T19" fmla="*/ 1541943200 h 344"/>
                <a:gd name="T20" fmla="*/ 1532375266 w 199"/>
                <a:gd name="T21" fmla="*/ 1541943200 h 344"/>
                <a:gd name="T22" fmla="*/ 1532375266 w 199"/>
                <a:gd name="T23" fmla="*/ 1541943200 h 344"/>
                <a:gd name="T24" fmla="*/ 0 w 199"/>
                <a:gd name="T25" fmla="*/ 1541943200 h 344"/>
                <a:gd name="T26" fmla="*/ 1532375266 w 199"/>
                <a:gd name="T27" fmla="*/ 1541943200 h 344"/>
                <a:gd name="T28" fmla="*/ 1532375266 w 199"/>
                <a:gd name="T29" fmla="*/ 1541943200 h 344"/>
                <a:gd name="T30" fmla="*/ 1532375266 w 199"/>
                <a:gd name="T31" fmla="*/ 1541943200 h 344"/>
                <a:gd name="T32" fmla="*/ 1532375266 w 199"/>
                <a:gd name="T33" fmla="*/ 1541943200 h 344"/>
                <a:gd name="T34" fmla="*/ 1532375266 w 199"/>
                <a:gd name="T35" fmla="*/ 1541943200 h 344"/>
                <a:gd name="T36" fmla="*/ 1532375266 w 199"/>
                <a:gd name="T37" fmla="*/ 1541943200 h 344"/>
                <a:gd name="T38" fmla="*/ 1532375266 w 199"/>
                <a:gd name="T39" fmla="*/ 1541943200 h 344"/>
                <a:gd name="T40" fmla="*/ 1532375266 w 199"/>
                <a:gd name="T41" fmla="*/ 1541943200 h 344"/>
                <a:gd name="T42" fmla="*/ 1532375266 w 199"/>
                <a:gd name="T43" fmla="*/ 1541943200 h 344"/>
                <a:gd name="T44" fmla="*/ 1532375266 w 199"/>
                <a:gd name="T45" fmla="*/ 1541943200 h 344"/>
                <a:gd name="T46" fmla="*/ 1532375266 w 199"/>
                <a:gd name="T47" fmla="*/ 0 h 344"/>
                <a:gd name="T48" fmla="*/ 1532375266 w 199"/>
                <a:gd name="T49" fmla="*/ 1541943200 h 344"/>
                <a:gd name="T50" fmla="*/ 1532375266 w 199"/>
                <a:gd name="T51" fmla="*/ 1541943200 h 344"/>
                <a:gd name="T52" fmla="*/ 1532375266 w 199"/>
                <a:gd name="T53" fmla="*/ 1541943200 h 344"/>
                <a:gd name="T54" fmla="*/ 1532375266 w 199"/>
                <a:gd name="T55" fmla="*/ 1541943200 h 344"/>
                <a:gd name="T56" fmla="*/ 1532375266 w 199"/>
                <a:gd name="T57" fmla="*/ 1541943200 h 344"/>
                <a:gd name="T58" fmla="*/ 1532375266 w 199"/>
                <a:gd name="T59" fmla="*/ 1541943200 h 344"/>
                <a:gd name="T60" fmla="*/ 1532375266 w 199"/>
                <a:gd name="T61" fmla="*/ 1541943200 h 344"/>
                <a:gd name="T62" fmla="*/ 1532375266 w 199"/>
                <a:gd name="T63" fmla="*/ 1541943200 h 344"/>
                <a:gd name="T64" fmla="*/ 1532375266 w 199"/>
                <a:gd name="T65" fmla="*/ 1541943200 h 344"/>
                <a:gd name="T66" fmla="*/ 1532375266 w 199"/>
                <a:gd name="T67" fmla="*/ 1541943200 h 344"/>
                <a:gd name="T68" fmla="*/ 1532375266 w 199"/>
                <a:gd name="T69" fmla="*/ 1541943200 h 344"/>
                <a:gd name="T70" fmla="*/ 1532375266 w 199"/>
                <a:gd name="T71" fmla="*/ 1541943200 h 344"/>
                <a:gd name="T72" fmla="*/ 1532375266 w 199"/>
                <a:gd name="T73" fmla="*/ 1541943200 h 344"/>
                <a:gd name="T74" fmla="*/ 1532375266 w 199"/>
                <a:gd name="T75" fmla="*/ 1541943200 h 344"/>
                <a:gd name="T76" fmla="*/ 1532375266 w 199"/>
                <a:gd name="T77" fmla="*/ 1541943200 h 344"/>
                <a:gd name="T78" fmla="*/ 1532375266 w 199"/>
                <a:gd name="T79" fmla="*/ 1541943200 h 344"/>
                <a:gd name="T80" fmla="*/ 1532375266 w 199"/>
                <a:gd name="T81" fmla="*/ 1541943200 h 344"/>
                <a:gd name="T82" fmla="*/ 1532375266 w 199"/>
                <a:gd name="T83" fmla="*/ 1541943200 h 344"/>
                <a:gd name="T84" fmla="*/ 1532375266 w 199"/>
                <a:gd name="T85" fmla="*/ 1541943200 h 344"/>
                <a:gd name="T86" fmla="*/ 1532375266 w 199"/>
                <a:gd name="T87" fmla="*/ 1541943200 h 34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99"/>
                <a:gd name="T133" fmla="*/ 0 h 344"/>
                <a:gd name="T134" fmla="*/ 199 w 199"/>
                <a:gd name="T135" fmla="*/ 344 h 34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99" h="344">
                  <a:moveTo>
                    <a:pt x="199" y="327"/>
                  </a:moveTo>
                  <a:lnTo>
                    <a:pt x="199" y="327"/>
                  </a:lnTo>
                  <a:lnTo>
                    <a:pt x="192" y="331"/>
                  </a:lnTo>
                  <a:lnTo>
                    <a:pt x="182" y="335"/>
                  </a:lnTo>
                  <a:lnTo>
                    <a:pt x="162" y="341"/>
                  </a:lnTo>
                  <a:lnTo>
                    <a:pt x="139" y="343"/>
                  </a:lnTo>
                  <a:lnTo>
                    <a:pt x="114" y="344"/>
                  </a:lnTo>
                  <a:lnTo>
                    <a:pt x="100" y="344"/>
                  </a:lnTo>
                  <a:lnTo>
                    <a:pt x="88" y="343"/>
                  </a:lnTo>
                  <a:lnTo>
                    <a:pt x="77" y="341"/>
                  </a:lnTo>
                  <a:lnTo>
                    <a:pt x="66" y="337"/>
                  </a:lnTo>
                  <a:lnTo>
                    <a:pt x="56" y="332"/>
                  </a:lnTo>
                  <a:lnTo>
                    <a:pt x="47" y="326"/>
                  </a:lnTo>
                  <a:lnTo>
                    <a:pt x="39" y="320"/>
                  </a:lnTo>
                  <a:lnTo>
                    <a:pt x="30" y="312"/>
                  </a:lnTo>
                  <a:lnTo>
                    <a:pt x="23" y="303"/>
                  </a:lnTo>
                  <a:lnTo>
                    <a:pt x="17" y="295"/>
                  </a:lnTo>
                  <a:lnTo>
                    <a:pt x="12" y="284"/>
                  </a:lnTo>
                  <a:lnTo>
                    <a:pt x="8" y="273"/>
                  </a:lnTo>
                  <a:lnTo>
                    <a:pt x="5" y="261"/>
                  </a:lnTo>
                  <a:lnTo>
                    <a:pt x="2" y="248"/>
                  </a:lnTo>
                  <a:lnTo>
                    <a:pt x="1" y="235"/>
                  </a:lnTo>
                  <a:lnTo>
                    <a:pt x="0" y="221"/>
                  </a:lnTo>
                  <a:lnTo>
                    <a:pt x="1" y="206"/>
                  </a:lnTo>
                  <a:lnTo>
                    <a:pt x="2" y="193"/>
                  </a:lnTo>
                  <a:lnTo>
                    <a:pt x="5" y="180"/>
                  </a:lnTo>
                  <a:lnTo>
                    <a:pt x="8" y="168"/>
                  </a:lnTo>
                  <a:lnTo>
                    <a:pt x="12" y="156"/>
                  </a:lnTo>
                  <a:lnTo>
                    <a:pt x="17" y="145"/>
                  </a:lnTo>
                  <a:lnTo>
                    <a:pt x="23" y="136"/>
                  </a:lnTo>
                  <a:lnTo>
                    <a:pt x="30" y="127"/>
                  </a:lnTo>
                  <a:lnTo>
                    <a:pt x="37" y="119"/>
                  </a:lnTo>
                  <a:lnTo>
                    <a:pt x="46" y="113"/>
                  </a:lnTo>
                  <a:lnTo>
                    <a:pt x="54" y="106"/>
                  </a:lnTo>
                  <a:lnTo>
                    <a:pt x="64" y="102"/>
                  </a:lnTo>
                  <a:lnTo>
                    <a:pt x="74" y="98"/>
                  </a:lnTo>
                  <a:lnTo>
                    <a:pt x="85" y="96"/>
                  </a:lnTo>
                  <a:lnTo>
                    <a:pt x="96" y="94"/>
                  </a:lnTo>
                  <a:lnTo>
                    <a:pt x="108" y="93"/>
                  </a:lnTo>
                  <a:lnTo>
                    <a:pt x="127" y="94"/>
                  </a:lnTo>
                  <a:lnTo>
                    <a:pt x="144" y="98"/>
                  </a:lnTo>
                  <a:lnTo>
                    <a:pt x="144" y="0"/>
                  </a:lnTo>
                  <a:lnTo>
                    <a:pt x="199" y="0"/>
                  </a:lnTo>
                  <a:lnTo>
                    <a:pt x="199" y="327"/>
                  </a:lnTo>
                  <a:close/>
                  <a:moveTo>
                    <a:pt x="144" y="304"/>
                  </a:moveTo>
                  <a:lnTo>
                    <a:pt x="144" y="128"/>
                  </a:lnTo>
                  <a:lnTo>
                    <a:pt x="132" y="126"/>
                  </a:lnTo>
                  <a:lnTo>
                    <a:pt x="120" y="125"/>
                  </a:lnTo>
                  <a:lnTo>
                    <a:pt x="111" y="125"/>
                  </a:lnTo>
                  <a:lnTo>
                    <a:pt x="104" y="126"/>
                  </a:lnTo>
                  <a:lnTo>
                    <a:pt x="98" y="128"/>
                  </a:lnTo>
                  <a:lnTo>
                    <a:pt x="92" y="131"/>
                  </a:lnTo>
                  <a:lnTo>
                    <a:pt x="86" y="133"/>
                  </a:lnTo>
                  <a:lnTo>
                    <a:pt x="80" y="138"/>
                  </a:lnTo>
                  <a:lnTo>
                    <a:pt x="75" y="143"/>
                  </a:lnTo>
                  <a:lnTo>
                    <a:pt x="71" y="148"/>
                  </a:lnTo>
                  <a:lnTo>
                    <a:pt x="68" y="154"/>
                  </a:lnTo>
                  <a:lnTo>
                    <a:pt x="64" y="161"/>
                  </a:lnTo>
                  <a:lnTo>
                    <a:pt x="59" y="177"/>
                  </a:lnTo>
                  <a:lnTo>
                    <a:pt x="57" y="196"/>
                  </a:lnTo>
                  <a:lnTo>
                    <a:pt x="56" y="218"/>
                  </a:lnTo>
                  <a:lnTo>
                    <a:pt x="56" y="239"/>
                  </a:lnTo>
                  <a:lnTo>
                    <a:pt x="59" y="258"/>
                  </a:lnTo>
                  <a:lnTo>
                    <a:pt x="64" y="274"/>
                  </a:lnTo>
                  <a:lnTo>
                    <a:pt x="66" y="280"/>
                  </a:lnTo>
                  <a:lnTo>
                    <a:pt x="70" y="286"/>
                  </a:lnTo>
                  <a:lnTo>
                    <a:pt x="74" y="292"/>
                  </a:lnTo>
                  <a:lnTo>
                    <a:pt x="79" y="296"/>
                  </a:lnTo>
                  <a:lnTo>
                    <a:pt x="83" y="301"/>
                  </a:lnTo>
                  <a:lnTo>
                    <a:pt x="90" y="303"/>
                  </a:lnTo>
                  <a:lnTo>
                    <a:pt x="96" y="306"/>
                  </a:lnTo>
                  <a:lnTo>
                    <a:pt x="102" y="308"/>
                  </a:lnTo>
                  <a:lnTo>
                    <a:pt x="108" y="309"/>
                  </a:lnTo>
                  <a:lnTo>
                    <a:pt x="115" y="309"/>
                  </a:lnTo>
                  <a:lnTo>
                    <a:pt x="125" y="309"/>
                  </a:lnTo>
                  <a:lnTo>
                    <a:pt x="133" y="308"/>
                  </a:lnTo>
                  <a:lnTo>
                    <a:pt x="139" y="307"/>
                  </a:lnTo>
                  <a:lnTo>
                    <a:pt x="144" y="3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23" name="Freeform 36"/>
            <p:cNvSpPr>
              <a:spLocks noChangeArrowheads="1"/>
            </p:cNvSpPr>
            <p:nvPr/>
          </p:nvSpPr>
          <p:spPr bwMode="auto">
            <a:xfrm>
              <a:off x="1713" y="445"/>
              <a:ext cx="147" cy="246"/>
            </a:xfrm>
            <a:custGeom>
              <a:avLst/>
              <a:gdLst>
                <a:gd name="T0" fmla="*/ 0 w 205"/>
                <a:gd name="T1" fmla="*/ 0 h 343"/>
                <a:gd name="T2" fmla="*/ 1539902908 w 205"/>
                <a:gd name="T3" fmla="*/ 0 h 343"/>
                <a:gd name="T4" fmla="*/ 1539902908 w 205"/>
                <a:gd name="T5" fmla="*/ 1540177776 h 343"/>
                <a:gd name="T6" fmla="*/ 1539902908 w 205"/>
                <a:gd name="T7" fmla="*/ 1540177776 h 343"/>
                <a:gd name="T8" fmla="*/ 1539902908 w 205"/>
                <a:gd name="T9" fmla="*/ 1540177776 h 343"/>
                <a:gd name="T10" fmla="*/ 1539902908 w 205"/>
                <a:gd name="T11" fmla="*/ 1540177776 h 343"/>
                <a:gd name="T12" fmla="*/ 1539902908 w 205"/>
                <a:gd name="T13" fmla="*/ 1540177776 h 343"/>
                <a:gd name="T14" fmla="*/ 1539902908 w 205"/>
                <a:gd name="T15" fmla="*/ 1540177776 h 343"/>
                <a:gd name="T16" fmla="*/ 1539902908 w 205"/>
                <a:gd name="T17" fmla="*/ 1540177776 h 343"/>
                <a:gd name="T18" fmla="*/ 1539902908 w 205"/>
                <a:gd name="T19" fmla="*/ 1540177776 h 343"/>
                <a:gd name="T20" fmla="*/ 1539902908 w 205"/>
                <a:gd name="T21" fmla="*/ 1540177776 h 343"/>
                <a:gd name="T22" fmla="*/ 1539902908 w 205"/>
                <a:gd name="T23" fmla="*/ 1540177776 h 343"/>
                <a:gd name="T24" fmla="*/ 1539902908 w 205"/>
                <a:gd name="T25" fmla="*/ 1540177776 h 343"/>
                <a:gd name="T26" fmla="*/ 1539902908 w 205"/>
                <a:gd name="T27" fmla="*/ 1540177776 h 343"/>
                <a:gd name="T28" fmla="*/ 1539902908 w 205"/>
                <a:gd name="T29" fmla="*/ 1540177776 h 343"/>
                <a:gd name="T30" fmla="*/ 1539902908 w 205"/>
                <a:gd name="T31" fmla="*/ 1540177776 h 343"/>
                <a:gd name="T32" fmla="*/ 1539902908 w 205"/>
                <a:gd name="T33" fmla="*/ 1540177776 h 343"/>
                <a:gd name="T34" fmla="*/ 1539902908 w 205"/>
                <a:gd name="T35" fmla="*/ 0 h 343"/>
                <a:gd name="T36" fmla="*/ 1539902908 w 205"/>
                <a:gd name="T37" fmla="*/ 0 h 343"/>
                <a:gd name="T38" fmla="*/ 1539902908 w 205"/>
                <a:gd name="T39" fmla="*/ 1540177776 h 343"/>
                <a:gd name="T40" fmla="*/ 1539902908 w 205"/>
                <a:gd name="T41" fmla="*/ 1540177776 h 343"/>
                <a:gd name="T42" fmla="*/ 1539902908 w 205"/>
                <a:gd name="T43" fmla="*/ 1540177776 h 343"/>
                <a:gd name="T44" fmla="*/ 1539902908 w 205"/>
                <a:gd name="T45" fmla="*/ 1540177776 h 343"/>
                <a:gd name="T46" fmla="*/ 1539902908 w 205"/>
                <a:gd name="T47" fmla="*/ 1540177776 h 343"/>
                <a:gd name="T48" fmla="*/ 1539902908 w 205"/>
                <a:gd name="T49" fmla="*/ 1540177776 h 343"/>
                <a:gd name="T50" fmla="*/ 1539902908 w 205"/>
                <a:gd name="T51" fmla="*/ 1540177776 h 343"/>
                <a:gd name="T52" fmla="*/ 1539902908 w 205"/>
                <a:gd name="T53" fmla="*/ 1540177776 h 343"/>
                <a:gd name="T54" fmla="*/ 1539902908 w 205"/>
                <a:gd name="T55" fmla="*/ 1540177776 h 343"/>
                <a:gd name="T56" fmla="*/ 1539902908 w 205"/>
                <a:gd name="T57" fmla="*/ 1540177776 h 343"/>
                <a:gd name="T58" fmla="*/ 1539902908 w 205"/>
                <a:gd name="T59" fmla="*/ 1540177776 h 343"/>
                <a:gd name="T60" fmla="*/ 1539902908 w 205"/>
                <a:gd name="T61" fmla="*/ 1540177776 h 343"/>
                <a:gd name="T62" fmla="*/ 1539902908 w 205"/>
                <a:gd name="T63" fmla="*/ 1540177776 h 343"/>
                <a:gd name="T64" fmla="*/ 1539902908 w 205"/>
                <a:gd name="T65" fmla="*/ 1540177776 h 343"/>
                <a:gd name="T66" fmla="*/ 1539902908 w 205"/>
                <a:gd name="T67" fmla="*/ 1540177776 h 343"/>
                <a:gd name="T68" fmla="*/ 1539902908 w 205"/>
                <a:gd name="T69" fmla="*/ 1540177776 h 343"/>
                <a:gd name="T70" fmla="*/ 1539902908 w 205"/>
                <a:gd name="T71" fmla="*/ 1540177776 h 343"/>
                <a:gd name="T72" fmla="*/ 1539902908 w 205"/>
                <a:gd name="T73" fmla="*/ 1540177776 h 343"/>
                <a:gd name="T74" fmla="*/ 1539902908 w 205"/>
                <a:gd name="T75" fmla="*/ 1540177776 h 343"/>
                <a:gd name="T76" fmla="*/ 1539902908 w 205"/>
                <a:gd name="T77" fmla="*/ 1540177776 h 343"/>
                <a:gd name="T78" fmla="*/ 1539902908 w 205"/>
                <a:gd name="T79" fmla="*/ 1540177776 h 343"/>
                <a:gd name="T80" fmla="*/ 1539902908 w 205"/>
                <a:gd name="T81" fmla="*/ 1540177776 h 343"/>
                <a:gd name="T82" fmla="*/ 1539902908 w 205"/>
                <a:gd name="T83" fmla="*/ 1540177776 h 343"/>
                <a:gd name="T84" fmla="*/ 1539902908 w 205"/>
                <a:gd name="T85" fmla="*/ 1540177776 h 343"/>
                <a:gd name="T86" fmla="*/ 1539902908 w 205"/>
                <a:gd name="T87" fmla="*/ 1540177776 h 343"/>
                <a:gd name="T88" fmla="*/ 0 w 205"/>
                <a:gd name="T89" fmla="*/ 1540177776 h 343"/>
                <a:gd name="T90" fmla="*/ 0 w 205"/>
                <a:gd name="T91" fmla="*/ 0 h 34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5"/>
                <a:gd name="T139" fmla="*/ 0 h 343"/>
                <a:gd name="T140" fmla="*/ 205 w 205"/>
                <a:gd name="T141" fmla="*/ 343 h 34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5" h="343">
                  <a:moveTo>
                    <a:pt x="0" y="0"/>
                  </a:moveTo>
                  <a:lnTo>
                    <a:pt x="59" y="0"/>
                  </a:lnTo>
                  <a:lnTo>
                    <a:pt x="59" y="263"/>
                  </a:lnTo>
                  <a:lnTo>
                    <a:pt x="59" y="273"/>
                  </a:lnTo>
                  <a:lnTo>
                    <a:pt x="62" y="281"/>
                  </a:lnTo>
                  <a:lnTo>
                    <a:pt x="66" y="290"/>
                  </a:lnTo>
                  <a:lnTo>
                    <a:pt x="70" y="296"/>
                  </a:lnTo>
                  <a:lnTo>
                    <a:pt x="78" y="299"/>
                  </a:lnTo>
                  <a:lnTo>
                    <a:pt x="85" y="303"/>
                  </a:lnTo>
                  <a:lnTo>
                    <a:pt x="95" y="306"/>
                  </a:lnTo>
                  <a:lnTo>
                    <a:pt x="106" y="306"/>
                  </a:lnTo>
                  <a:lnTo>
                    <a:pt x="117" y="306"/>
                  </a:lnTo>
                  <a:lnTo>
                    <a:pt x="127" y="304"/>
                  </a:lnTo>
                  <a:lnTo>
                    <a:pt x="137" y="302"/>
                  </a:lnTo>
                  <a:lnTo>
                    <a:pt x="147" y="299"/>
                  </a:lnTo>
                  <a:lnTo>
                    <a:pt x="147" y="0"/>
                  </a:lnTo>
                  <a:lnTo>
                    <a:pt x="205" y="0"/>
                  </a:lnTo>
                  <a:lnTo>
                    <a:pt x="205" y="325"/>
                  </a:lnTo>
                  <a:lnTo>
                    <a:pt x="195" y="329"/>
                  </a:lnTo>
                  <a:lnTo>
                    <a:pt x="185" y="332"/>
                  </a:lnTo>
                  <a:lnTo>
                    <a:pt x="172" y="336"/>
                  </a:lnTo>
                  <a:lnTo>
                    <a:pt x="160" y="338"/>
                  </a:lnTo>
                  <a:lnTo>
                    <a:pt x="134" y="342"/>
                  </a:lnTo>
                  <a:lnTo>
                    <a:pt x="103" y="343"/>
                  </a:lnTo>
                  <a:lnTo>
                    <a:pt x="90" y="343"/>
                  </a:lnTo>
                  <a:lnTo>
                    <a:pt x="78" y="342"/>
                  </a:lnTo>
                  <a:lnTo>
                    <a:pt x="67" y="340"/>
                  </a:lnTo>
                  <a:lnTo>
                    <a:pt x="56" y="337"/>
                  </a:lnTo>
                  <a:lnTo>
                    <a:pt x="46" y="333"/>
                  </a:lnTo>
                  <a:lnTo>
                    <a:pt x="38" y="330"/>
                  </a:lnTo>
                  <a:lnTo>
                    <a:pt x="30" y="325"/>
                  </a:lnTo>
                  <a:lnTo>
                    <a:pt x="23" y="319"/>
                  </a:lnTo>
                  <a:lnTo>
                    <a:pt x="18" y="314"/>
                  </a:lnTo>
                  <a:lnTo>
                    <a:pt x="13" y="308"/>
                  </a:lnTo>
                  <a:lnTo>
                    <a:pt x="10" y="302"/>
                  </a:lnTo>
                  <a:lnTo>
                    <a:pt x="6" y="295"/>
                  </a:lnTo>
                  <a:lnTo>
                    <a:pt x="4" y="289"/>
                  </a:lnTo>
                  <a:lnTo>
                    <a:pt x="1" y="280"/>
                  </a:lnTo>
                  <a:lnTo>
                    <a:pt x="1" y="273"/>
                  </a:lnTo>
                  <a:lnTo>
                    <a:pt x="0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087" name="Text Box 37"/>
          <p:cNvSpPr txBox="1">
            <a:spLocks noChangeArrowheads="1"/>
          </p:cNvSpPr>
          <p:nvPr/>
        </p:nvSpPr>
        <p:spPr bwMode="auto">
          <a:xfrm>
            <a:off x="16057959" y="421560"/>
            <a:ext cx="6808786" cy="63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s-MX" sz="3300" dirty="0">
                <a:solidFill>
                  <a:schemeClr val="tx1"/>
                </a:solidFill>
                <a:latin typeface="Times New Roman" charset="0"/>
              </a:rPr>
              <a:t>Proyecto de </a:t>
            </a:r>
            <a:r>
              <a:rPr lang="es-MX" sz="3300" dirty="0" smtClean="0">
                <a:solidFill>
                  <a:schemeClr val="tx1"/>
                </a:solidFill>
                <a:latin typeface="Times New Roman" charset="0"/>
              </a:rPr>
              <a:t>Arquitectura de Software  </a:t>
            </a:r>
            <a:endParaRPr lang="es-MX" sz="33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8" name="Line 38"/>
          <p:cNvSpPr>
            <a:spLocks noChangeShapeType="1"/>
          </p:cNvSpPr>
          <p:nvPr/>
        </p:nvSpPr>
        <p:spPr bwMode="auto">
          <a:xfrm>
            <a:off x="1144588" y="35613975"/>
            <a:ext cx="23012400" cy="1588"/>
          </a:xfrm>
          <a:prstGeom prst="line">
            <a:avLst/>
          </a:prstGeom>
          <a:noFill/>
          <a:ln w="88920" cap="sq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90" name="Text Box 40"/>
          <p:cNvSpPr txBox="1">
            <a:spLocks noChangeArrowheads="1"/>
          </p:cNvSpPr>
          <p:nvPr/>
        </p:nvSpPr>
        <p:spPr bwMode="auto">
          <a:xfrm>
            <a:off x="1144588" y="7180222"/>
            <a:ext cx="11223625" cy="47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just" eaLnBrk="1" hangingPunct="1">
              <a:spcBef>
                <a:spcPts val="2500"/>
              </a:spcBef>
              <a:buClrTx/>
            </a:pPr>
            <a:r>
              <a:rPr lang="es-ES" sz="4000" dirty="0">
                <a:solidFill>
                  <a:srgbClr val="000000"/>
                </a:solidFill>
              </a:rPr>
              <a:t>Este proyecto propone una solución para implementar un sistema centralizado de manejo de cerraduras para Yale. </a:t>
            </a:r>
            <a:r>
              <a:rPr lang="es-ES" sz="4000" dirty="0" smtClean="0">
                <a:solidFill>
                  <a:srgbClr val="000000"/>
                </a:solidFill>
              </a:rPr>
              <a:t>De modo que </a:t>
            </a:r>
            <a:r>
              <a:rPr lang="es-ES" sz="4000" dirty="0" smtClean="0">
                <a:solidFill>
                  <a:srgbClr val="000000"/>
                </a:solidFill>
              </a:rPr>
              <a:t>este se pueda conectar y reportar información a otros sistemas, mostrando a su vez </a:t>
            </a:r>
            <a:r>
              <a:rPr lang="es-ES" sz="4000" dirty="0" smtClean="0">
                <a:solidFill>
                  <a:srgbClr val="000000"/>
                </a:solidFill>
              </a:rPr>
              <a:t>información </a:t>
            </a:r>
            <a:r>
              <a:rPr lang="es-ES" sz="4000" dirty="0">
                <a:solidFill>
                  <a:srgbClr val="000000"/>
                </a:solidFill>
              </a:rPr>
              <a:t>pertinente </a:t>
            </a:r>
            <a:r>
              <a:rPr lang="es-ES" sz="4000" dirty="0" smtClean="0">
                <a:solidFill>
                  <a:srgbClr val="000000"/>
                </a:solidFill>
              </a:rPr>
              <a:t>para cada cliente.</a:t>
            </a:r>
            <a:endParaRPr lang="es-ES" sz="4000" b="1" i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ts val="2500"/>
              </a:spcBef>
              <a:buClrTx/>
              <a:buFontTx/>
              <a:buNone/>
            </a:pPr>
            <a:endParaRPr lang="es-ES" sz="4000" dirty="0">
              <a:solidFill>
                <a:srgbClr val="000000"/>
              </a:solidFill>
            </a:endParaRPr>
          </a:p>
        </p:txBody>
      </p:sp>
      <p:sp>
        <p:nvSpPr>
          <p:cNvPr id="3091" name="Text Box 41"/>
          <p:cNvSpPr txBox="1">
            <a:spLocks noChangeArrowheads="1"/>
          </p:cNvSpPr>
          <p:nvPr/>
        </p:nvSpPr>
        <p:spPr bwMode="auto">
          <a:xfrm>
            <a:off x="967198" y="11548495"/>
            <a:ext cx="11572875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ctr" eaLnBrk="1" hangingPunct="1">
              <a:spcBef>
                <a:spcPts val="3875"/>
              </a:spcBef>
              <a:buClrTx/>
              <a:buFontTx/>
              <a:buNone/>
            </a:pPr>
            <a:r>
              <a:rPr lang="es-MX" sz="6200" dirty="0" smtClean="0">
                <a:solidFill>
                  <a:srgbClr val="003399"/>
                </a:solidFill>
                <a:latin typeface="Tahoma" charset="0"/>
                <a:cs typeface="Tahoma" charset="0"/>
              </a:rPr>
              <a:t>Problema</a:t>
            </a:r>
            <a:endParaRPr lang="es-MX" sz="6200" dirty="0">
              <a:solidFill>
                <a:srgbClr val="003399"/>
              </a:solidFill>
              <a:latin typeface="Tahoma" charset="0"/>
              <a:cs typeface="Tahoma" charset="0"/>
            </a:endParaRPr>
          </a:p>
        </p:txBody>
      </p:sp>
      <p:sp>
        <p:nvSpPr>
          <p:cNvPr id="3093" name="Text Box 43"/>
          <p:cNvSpPr txBox="1">
            <a:spLocks noChangeArrowheads="1"/>
          </p:cNvSpPr>
          <p:nvPr/>
        </p:nvSpPr>
        <p:spPr bwMode="auto">
          <a:xfrm>
            <a:off x="12243257" y="6141192"/>
            <a:ext cx="11572875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ctr" eaLnBrk="1" hangingPunct="1">
              <a:spcBef>
                <a:spcPts val="3875"/>
              </a:spcBef>
              <a:buClrTx/>
              <a:buFontTx/>
              <a:buNone/>
            </a:pPr>
            <a:r>
              <a:rPr lang="es-MX" sz="6200" dirty="0" smtClean="0">
                <a:solidFill>
                  <a:srgbClr val="003399"/>
                </a:solidFill>
                <a:latin typeface="Tahoma" charset="0"/>
                <a:cs typeface="Tahoma" charset="0"/>
              </a:rPr>
              <a:t>Solución Propuesta</a:t>
            </a:r>
            <a:endParaRPr lang="es-CO" sz="6200" dirty="0">
              <a:solidFill>
                <a:srgbClr val="003399"/>
              </a:solidFill>
              <a:latin typeface="Tahoma" charset="0"/>
              <a:cs typeface="Tahoma" charset="0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713123" y="17865102"/>
            <a:ext cx="11737304" cy="537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just" eaLnBrk="1" hangingPunct="1">
              <a:spcBef>
                <a:spcPts val="2500"/>
              </a:spcBef>
              <a:buClrTx/>
            </a:pPr>
            <a:r>
              <a:rPr lang="es-ES" sz="4000" dirty="0" smtClean="0">
                <a:solidFill>
                  <a:srgbClr val="000000"/>
                </a:solidFill>
              </a:rPr>
              <a:t>Se busca un sistema capaz de manejar las cerraduras en unidades residenciales, teniendo en cuenta el crecimiento proyectado por Yale para el 2020. El sistema debe ser capaz de enviar alarmas a los propietarios de inmuebles y mostrarlas en un </a:t>
            </a:r>
            <a:r>
              <a:rPr lang="es-ES" sz="4000" i="1" dirty="0" smtClean="0">
                <a:solidFill>
                  <a:srgbClr val="000000"/>
                </a:solidFill>
              </a:rPr>
              <a:t>dashboard</a:t>
            </a:r>
            <a:r>
              <a:rPr lang="es-ES" sz="4000" i="1" dirty="0">
                <a:solidFill>
                  <a:srgbClr val="000000"/>
                </a:solidFill>
              </a:rPr>
              <a:t> </a:t>
            </a:r>
            <a:r>
              <a:rPr lang="es-ES" sz="4000" dirty="0" smtClean="0">
                <a:solidFill>
                  <a:srgbClr val="000000"/>
                </a:solidFill>
              </a:rPr>
              <a:t>para otros usuarios, como seguridad privada. </a:t>
            </a:r>
            <a:endParaRPr lang="es-ES" sz="4000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ts val="2500"/>
              </a:spcBef>
              <a:buClrTx/>
            </a:pPr>
            <a:endParaRPr lang="es-MX" sz="4000" dirty="0" smtClean="0">
              <a:solidFill>
                <a:srgbClr val="000000"/>
              </a:solidFill>
            </a:endParaRP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12763981" y="20686989"/>
            <a:ext cx="11572875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29600" tIns="64800" rIns="129600" bIns="64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ＭＳ Ｐゴシック" charset="0"/>
                <a:cs typeface="Droid Sans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</a:tabLst>
              <a:defRPr sz="6900">
                <a:solidFill>
                  <a:schemeClr val="bg1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 algn="ctr" eaLnBrk="1" hangingPunct="1">
              <a:spcBef>
                <a:spcPts val="3875"/>
              </a:spcBef>
              <a:buClrTx/>
              <a:buFontTx/>
              <a:buNone/>
            </a:pPr>
            <a:r>
              <a:rPr lang="es-MX" sz="6200" dirty="0" smtClean="0">
                <a:solidFill>
                  <a:srgbClr val="003399"/>
                </a:solidFill>
                <a:latin typeface="Tahoma" charset="0"/>
                <a:cs typeface="Tahoma" charset="0"/>
              </a:rPr>
              <a:t>Resultados</a:t>
            </a:r>
            <a:endParaRPr lang="es-CO" sz="6200" dirty="0">
              <a:solidFill>
                <a:srgbClr val="003399"/>
              </a:solidFill>
              <a:latin typeface="Tahoma" charset="0"/>
              <a:cs typeface="Tahoma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2650788" y="22085838"/>
            <a:ext cx="116923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rgbClr val="000000"/>
                </a:solidFill>
              </a:rPr>
              <a:t>El sistema responde bien a las diferentes pruebas de carga a las que se someta.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rgbClr val="000000"/>
                </a:solidFill>
              </a:rPr>
              <a:t>Escalar horizontalmente es fácil.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rgbClr val="000000"/>
                </a:solidFill>
              </a:rPr>
              <a:t>Arquitectura lambda separa las notificaciones de la persistencia, haciéndolo mas rápido.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4000" dirty="0" smtClean="0">
              <a:solidFill>
                <a:srgbClr val="000000"/>
              </a:solidFill>
            </a:endParaRPr>
          </a:p>
          <a:p>
            <a:pPr algn="just"/>
            <a:endParaRPr lang="es-ES" sz="4000" dirty="0" smtClean="0">
              <a:solidFill>
                <a:srgbClr val="000000"/>
              </a:solidFill>
            </a:endParaRPr>
          </a:p>
          <a:p>
            <a:pPr algn="just"/>
            <a:endParaRPr lang="es-ES" sz="4000" dirty="0" smtClean="0">
              <a:solidFill>
                <a:srgbClr val="000000"/>
              </a:solidFill>
            </a:endParaRPr>
          </a:p>
          <a:p>
            <a:pPr algn="just"/>
            <a:endParaRPr lang="es-ES" sz="4000" dirty="0">
              <a:solidFill>
                <a:srgbClr val="000000"/>
              </a:solidFill>
            </a:endParaRPr>
          </a:p>
          <a:p>
            <a:pPr algn="ctr"/>
            <a:endParaRPr lang="es-ES" sz="4000" dirty="0" smtClean="0">
              <a:solidFill>
                <a:srgbClr val="00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2450427" y="30422662"/>
            <a:ext cx="117887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2500"/>
              </a:spcBef>
              <a:buClrTx/>
            </a:pPr>
            <a:r>
              <a:rPr lang="es-ES" sz="4000" dirty="0" smtClean="0">
                <a:solidFill>
                  <a:srgbClr val="000000"/>
                </a:solidFill>
              </a:rPr>
              <a:t>El sistema propuesto cumple con las restricciones y los estándares de calidad impuestos por el </a:t>
            </a:r>
            <a:r>
              <a:rPr lang="es-ES" sz="4000" dirty="0" smtClean="0">
                <a:solidFill>
                  <a:srgbClr val="000000"/>
                </a:solidFill>
              </a:rPr>
              <a:t>problema. También</a:t>
            </a:r>
            <a:r>
              <a:rPr lang="es-ES" sz="4000" dirty="0" smtClean="0">
                <a:solidFill>
                  <a:srgbClr val="000000"/>
                </a:solidFill>
              </a:rPr>
              <a:t> tiene propiedades que hacen que el sistema sea rápido y fácil de escalar.</a:t>
            </a:r>
            <a:endParaRPr lang="es-ES" sz="4000" dirty="0">
              <a:solidFill>
                <a:srgbClr val="00000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6" y="2152479"/>
            <a:ext cx="4207681" cy="310187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432" y="1492150"/>
            <a:ext cx="4170313" cy="416864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8" y="22360235"/>
            <a:ext cx="3962124" cy="396212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0" y="22671268"/>
            <a:ext cx="3204261" cy="320426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06" y="22748363"/>
            <a:ext cx="2908462" cy="269935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957" y="25334019"/>
            <a:ext cx="2808312" cy="3888432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8" y="26458101"/>
            <a:ext cx="10756862" cy="7194293"/>
          </a:xfrm>
          <a:prstGeom prst="rect">
            <a:avLst/>
          </a:prstGeom>
        </p:spPr>
      </p:pic>
      <p:pic>
        <p:nvPicPr>
          <p:cNvPr id="52" name="Imagen 51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b="1065"/>
          <a:stretch/>
        </p:blipFill>
        <p:spPr>
          <a:xfrm>
            <a:off x="12961615" y="7705941"/>
            <a:ext cx="12248356" cy="9719451"/>
          </a:xfrm>
          <a:prstGeom prst="rect">
            <a:avLst/>
          </a:prstGeom>
        </p:spPr>
      </p:pic>
      <p:pic>
        <p:nvPicPr>
          <p:cNvPr id="53" name="Imagen 52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609" y="14993628"/>
            <a:ext cx="2721618" cy="703571"/>
          </a:xfrm>
          <a:prstGeom prst="rect">
            <a:avLst/>
          </a:prstGeom>
        </p:spPr>
      </p:pic>
      <p:pic>
        <p:nvPicPr>
          <p:cNvPr id="54" name="Imagen 53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9" y="14993628"/>
            <a:ext cx="2721618" cy="703571"/>
          </a:xfrm>
          <a:prstGeom prst="rect">
            <a:avLst/>
          </a:prstGeom>
        </p:spPr>
      </p:pic>
      <p:pic>
        <p:nvPicPr>
          <p:cNvPr id="55" name="Imagen 54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" b="6082"/>
          <a:stretch/>
        </p:blipFill>
        <p:spPr>
          <a:xfrm>
            <a:off x="20905120" y="12349690"/>
            <a:ext cx="2065607" cy="736587"/>
          </a:xfrm>
          <a:prstGeom prst="rect">
            <a:avLst/>
          </a:prstGeom>
        </p:spPr>
      </p:pic>
      <p:pic>
        <p:nvPicPr>
          <p:cNvPr id="56" name="Imagen 55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120" y="8840320"/>
            <a:ext cx="2721618" cy="76807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2651215"/>
            <a:ext cx="12529567" cy="5388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219</Words>
  <Application>Microsoft Office PowerPoint</Application>
  <PresentationFormat>Personalizado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Droid Sans</vt:lpstr>
      <vt:lpstr>Tahoma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as</dc:creator>
  <cp:keywords/>
  <dc:description/>
  <cp:lastModifiedBy>ALEJANDRO GRACIA REY</cp:lastModifiedBy>
  <cp:revision>158</cp:revision>
  <cp:lastPrinted>1601-01-01T00:00:00Z</cp:lastPrinted>
  <dcterms:created xsi:type="dcterms:W3CDTF">2005-11-10T10:37:42Z</dcterms:created>
  <dcterms:modified xsi:type="dcterms:W3CDTF">2018-05-18T20:03:22Z</dcterms:modified>
</cp:coreProperties>
</file>