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C53C-B82A-4351-B1EF-A4391C7B86A2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CE71-DBFB-4B75-8F10-14EC87FCE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63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66F2D-3BE0-4D50-ABC4-670ADDD5AA41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FAD5B-4B07-4BEE-8E2A-7B226BE78F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F17D1-C6D6-4BEF-B0C8-5CCF813AA6F7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E1FB-D798-4745-947F-69739FEA18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DB41F-5725-493E-951D-1F77D5F4827D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3B3E4-F4D7-4168-8235-33E3AD0DFE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3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35AE-1511-422B-B340-11F73645775D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5C2A1-9770-416C-A6C8-5EE4A9E2A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CD39-D622-464F-91CE-B55592B34520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6B81-AA55-4E0D-BEF0-ADFF4CAC9E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0BBB-28EA-4D6F-87B2-C29B30C4F18A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27F3-8673-4DB8-9A95-3FCCF6986B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B603D-3B9B-4C02-9336-D635967E5F5C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B736-26DB-4A88-8CED-9BFE43CAE7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1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9B2C-A02D-4EA3-BD75-CDC4103043C2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557C3-C627-4B31-9D56-CF2D6547E7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5D7E-B0C8-44D7-9A84-28D0E0034AE2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6D5B0-ABFB-4F35-8012-9ECB8FA7DB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5C8A-8797-4B9B-9B56-FBA5AE36ECF6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7B8A-7682-4436-8EDC-CA20DE076E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2D419-C04C-469E-AA83-0B47896FFCFB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D9A3-7015-437D-A143-8703ECD588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8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2CD38F-1821-465A-96EA-49DD4AC10D9B}" type="datetimeFigureOut">
              <a:rPr lang="en-GB"/>
              <a:pPr>
                <a:defRPr/>
              </a:pPr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4EF482-4009-468A-80CD-4FF36BAA09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.com/white-paper/5484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pics.isis.stfc.ac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125538"/>
            <a:ext cx="7772400" cy="2474912"/>
          </a:xfrm>
        </p:spPr>
        <p:txBody>
          <a:bodyPr/>
          <a:lstStyle/>
          <a:p>
            <a:pPr eaLnBrk="1" hangingPunct="1"/>
            <a:r>
              <a:rPr lang="en-GB" altLang="en-US" dirty="0"/>
              <a:t>Accessing NI Network Shared Variables from EPICS IOCs </a:t>
            </a:r>
            <a:endParaRPr lang="en-GB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Freddie </a:t>
            </a:r>
            <a:r>
              <a:rPr lang="en-GB" dirty="0" err="1" smtClean="0"/>
              <a:t>Akeroyd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STFC ISIS Facility, </a:t>
            </a:r>
            <a:r>
              <a:rPr lang="en-GB" dirty="0" smtClean="0"/>
              <a:t>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 </a:t>
            </a:r>
            <a:r>
              <a:rPr lang="en-GB" smtClean="0"/>
              <a:t>Network Variables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Provided by National Instruments (NI) to simplify data exchange between applications and hardware</a:t>
            </a:r>
          </a:p>
          <a:p>
            <a:r>
              <a:rPr lang="en-GB" dirty="0" smtClean="0"/>
              <a:t>Abstracts low level communication protocol</a:t>
            </a:r>
          </a:p>
          <a:p>
            <a:r>
              <a:rPr lang="en-GB" dirty="0" smtClean="0"/>
              <a:t>Publish/subscribe system</a:t>
            </a: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://www.ni.com/white-paper/5484/en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504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to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Spin echo system supplied and supported by TU Delft</a:t>
            </a:r>
          </a:p>
          <a:p>
            <a:pPr lvl="1"/>
            <a:r>
              <a:rPr lang="en-GB" dirty="0" smtClean="0"/>
              <a:t>NI PXI-express system running LabVIEW RT</a:t>
            </a:r>
          </a:p>
          <a:p>
            <a:r>
              <a:rPr lang="en-GB" dirty="0" smtClean="0"/>
              <a:t>System uses NI shared variables for communication between internal components</a:t>
            </a:r>
          </a:p>
          <a:p>
            <a:r>
              <a:rPr lang="en-GB" dirty="0" smtClean="0"/>
              <a:t>Need to integrate this “black box” into our EPICS instrument control system</a:t>
            </a:r>
          </a:p>
          <a:p>
            <a:pPr lvl="1"/>
            <a:r>
              <a:rPr lang="en-GB" dirty="0" smtClean="0"/>
              <a:t>Requires an agreed interface</a:t>
            </a:r>
          </a:p>
        </p:txBody>
      </p:sp>
    </p:spTree>
    <p:extLst>
      <p:ext uri="{BB962C8B-B14F-4D97-AF65-F5344CB8AC3E}">
        <p14:creationId xmlns:p14="http://schemas.microsoft.com/office/powerpoint/2010/main" val="98007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en-GB" dirty="0" smtClean="0"/>
              <a:t>TU Delft are more familiar with LabVIEW than EPICS</a:t>
            </a:r>
          </a:p>
          <a:p>
            <a:pPr lvl="1"/>
            <a:r>
              <a:rPr lang="en-GB" dirty="0" smtClean="0"/>
              <a:t>so named SVs are a convenient </a:t>
            </a:r>
            <a:r>
              <a:rPr lang="en-GB" dirty="0" smtClean="0"/>
              <a:t>interface</a:t>
            </a:r>
            <a:endParaRPr lang="en-GB" dirty="0" smtClean="0"/>
          </a:p>
          <a:p>
            <a:r>
              <a:rPr lang="en-GB" dirty="0" smtClean="0"/>
              <a:t>Could use LabVIEW EPICS I/O server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ut not a full IOC implementation</a:t>
            </a:r>
          </a:p>
          <a:p>
            <a:pPr lvl="1"/>
            <a:r>
              <a:rPr lang="en-GB" dirty="0" smtClean="0"/>
              <a:t>run </a:t>
            </a:r>
            <a:r>
              <a:rPr lang="en-GB" dirty="0" smtClean="0"/>
              <a:t>where? On </a:t>
            </a:r>
            <a:r>
              <a:rPr lang="en-GB" dirty="0" smtClean="0"/>
              <a:t>RT “black box” or </a:t>
            </a:r>
            <a:r>
              <a:rPr lang="en-GB" dirty="0" smtClean="0"/>
              <a:t>external </a:t>
            </a:r>
            <a:r>
              <a:rPr lang="en-GB" dirty="0" smtClean="0"/>
              <a:t>system?</a:t>
            </a:r>
          </a:p>
          <a:p>
            <a:pPr lvl="1"/>
            <a:r>
              <a:rPr lang="en-GB" dirty="0" smtClean="0"/>
              <a:t>an </a:t>
            </a:r>
            <a:r>
              <a:rPr lang="en-GB" dirty="0"/>
              <a:t>additional component to </a:t>
            </a:r>
            <a:r>
              <a:rPr lang="en-GB" dirty="0" smtClean="0"/>
              <a:t>start/manage </a:t>
            </a:r>
          </a:p>
          <a:p>
            <a:pPr lvl="1"/>
            <a:r>
              <a:rPr lang="en-GB" dirty="0" smtClean="0"/>
              <a:t>non-RT systems require </a:t>
            </a:r>
            <a:r>
              <a:rPr lang="en-GB" dirty="0" smtClean="0"/>
              <a:t>purchasing DSC </a:t>
            </a:r>
            <a:r>
              <a:rPr lang="en-GB" dirty="0" smtClean="0"/>
              <a:t>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6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Variable </a:t>
            </a:r>
            <a:r>
              <a:rPr lang="en-GB" dirty="0" smtClean="0"/>
              <a:t>EPICS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84576"/>
          </a:xfrm>
        </p:spPr>
        <p:txBody>
          <a:bodyPr/>
          <a:lstStyle/>
          <a:p>
            <a:r>
              <a:rPr lang="en-GB" dirty="0" smtClean="0"/>
              <a:t>Uses </a:t>
            </a:r>
            <a:r>
              <a:rPr lang="en-GB" dirty="0" err="1" smtClean="0"/>
              <a:t>LabWindow</a:t>
            </a:r>
            <a:r>
              <a:rPr lang="en-GB" dirty="0" smtClean="0"/>
              <a:t>/CVI </a:t>
            </a:r>
            <a:r>
              <a:rPr lang="en-GB" dirty="0"/>
              <a:t>Network Variable </a:t>
            </a:r>
            <a:r>
              <a:rPr lang="en-GB" dirty="0" smtClean="0"/>
              <a:t>Library</a:t>
            </a:r>
          </a:p>
          <a:p>
            <a:pPr lvl="1"/>
            <a:r>
              <a:rPr lang="en-GB" dirty="0" smtClean="0"/>
              <a:t>Runtime support for Windows and Linux</a:t>
            </a:r>
          </a:p>
          <a:p>
            <a:r>
              <a:rPr lang="en-GB" dirty="0" smtClean="0"/>
              <a:t>Fully configured via text files</a:t>
            </a:r>
          </a:p>
          <a:p>
            <a:pPr lvl="1"/>
            <a:r>
              <a:rPr lang="en-GB" dirty="0" smtClean="0"/>
              <a:t>XML file maps SVs -&gt; </a:t>
            </a:r>
            <a:r>
              <a:rPr lang="en-GB" dirty="0" err="1" smtClean="0"/>
              <a:t>asyn</a:t>
            </a:r>
            <a:r>
              <a:rPr lang="en-GB" dirty="0" smtClean="0"/>
              <a:t> driver </a:t>
            </a:r>
            <a:r>
              <a:rPr lang="en-GB" dirty="0" smtClean="0"/>
              <a:t>parameters</a:t>
            </a:r>
            <a:endParaRPr lang="en-GB" dirty="0" smtClean="0"/>
          </a:p>
          <a:p>
            <a:r>
              <a:rPr lang="en-GB" dirty="0" smtClean="0"/>
              <a:t>Subscribed SV events trigger EPICS DB </a:t>
            </a:r>
            <a:r>
              <a:rPr lang="en-GB" dirty="0" smtClean="0"/>
              <a:t>I/O </a:t>
            </a:r>
            <a:r>
              <a:rPr lang="en-GB" dirty="0" err="1" smtClean="0"/>
              <a:t>Intr</a:t>
            </a:r>
            <a:endParaRPr lang="en-GB" dirty="0"/>
          </a:p>
          <a:p>
            <a:pPr lvl="1"/>
            <a:r>
              <a:rPr lang="en-GB" dirty="0" smtClean="0"/>
              <a:t>Can use “buffered reader” to limit </a:t>
            </a:r>
            <a:r>
              <a:rPr lang="en-GB" dirty="0" err="1" smtClean="0"/>
              <a:t>callback</a:t>
            </a:r>
            <a:r>
              <a:rPr lang="en-GB" dirty="0" smtClean="0"/>
              <a:t> rate</a:t>
            </a:r>
            <a:endParaRPr lang="en-GB" dirty="0"/>
          </a:p>
          <a:p>
            <a:r>
              <a:rPr lang="en-GB" dirty="0" smtClean="0"/>
              <a:t>Can also read variable inside an SV </a:t>
            </a:r>
            <a:r>
              <a:rPr lang="en-GB" dirty="0" err="1" smtClean="0"/>
              <a:t>struct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1541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80520"/>
          </a:xfrm>
        </p:spPr>
        <p:txBody>
          <a:bodyPr/>
          <a:lstStyle/>
          <a:p>
            <a:r>
              <a:rPr lang="en-GB" dirty="0" smtClean="0"/>
              <a:t>Associate SV “</a:t>
            </a:r>
            <a:r>
              <a:rPr lang="en-GB" dirty="0" err="1" smtClean="0"/>
              <a:t>var</a:t>
            </a:r>
            <a:r>
              <a:rPr lang="en-GB" dirty="0" smtClean="0"/>
              <a:t>” with </a:t>
            </a:r>
            <a:r>
              <a:rPr lang="en-GB" dirty="0" err="1" smtClean="0"/>
              <a:t>asyn</a:t>
            </a:r>
            <a:r>
              <a:rPr lang="en-GB" dirty="0" smtClean="0"/>
              <a:t> </a:t>
            </a:r>
            <a:r>
              <a:rPr lang="en-GB" dirty="0" err="1" smtClean="0"/>
              <a:t>param</a:t>
            </a:r>
            <a:r>
              <a:rPr lang="en-GB" dirty="0" smtClean="0"/>
              <a:t> “c1”</a:t>
            </a:r>
          </a:p>
          <a:p>
            <a:pPr marL="457200" lvl="1" indent="0">
              <a:buNone/>
            </a:pPr>
            <a:r>
              <a:rPr lang="en-GB" i="1" dirty="0" smtClean="0"/>
              <a:t>&lt;</a:t>
            </a:r>
            <a:r>
              <a:rPr lang="en-GB" i="1" dirty="0" err="1" smtClean="0"/>
              <a:t>param</a:t>
            </a:r>
            <a:r>
              <a:rPr lang="en-GB" i="1" dirty="0" smtClean="0"/>
              <a:t> </a:t>
            </a:r>
            <a:r>
              <a:rPr lang="en-GB" i="1" dirty="0"/>
              <a:t>name="</a:t>
            </a:r>
            <a:r>
              <a:rPr lang="en-GB" i="1" dirty="0" smtClean="0"/>
              <a:t>c1</a:t>
            </a:r>
            <a:r>
              <a:rPr lang="en-GB" i="1" dirty="0"/>
              <a:t>" type="float64" access="</a:t>
            </a:r>
            <a:r>
              <a:rPr lang="en-GB" i="1" dirty="0" smtClean="0"/>
              <a:t>BR,BW“ </a:t>
            </a:r>
            <a:r>
              <a:rPr lang="en-GB" i="1" dirty="0" err="1" smtClean="0"/>
              <a:t>netvar</a:t>
            </a:r>
            <a:r>
              <a:rPr lang="en-GB" i="1" dirty="0"/>
              <a:t>="//</a:t>
            </a:r>
            <a:r>
              <a:rPr lang="en-GB" i="1" dirty="0" smtClean="0"/>
              <a:t>localhost/example/</a:t>
            </a:r>
            <a:r>
              <a:rPr lang="en-GB" i="1" dirty="0" err="1" smtClean="0"/>
              <a:t>var</a:t>
            </a:r>
            <a:r>
              <a:rPr lang="en-GB" i="1" dirty="0" smtClean="0"/>
              <a:t>" /&gt;</a:t>
            </a:r>
          </a:p>
          <a:p>
            <a:r>
              <a:rPr lang="en-GB" dirty="0" smtClean="0"/>
              <a:t>Load section “sec1” from XML, associate </a:t>
            </a:r>
            <a:r>
              <a:rPr lang="en-GB" dirty="0" err="1" smtClean="0"/>
              <a:t>params</a:t>
            </a:r>
            <a:r>
              <a:rPr lang="en-GB" dirty="0" smtClean="0"/>
              <a:t> with </a:t>
            </a:r>
            <a:r>
              <a:rPr lang="en-GB" dirty="0" err="1" smtClean="0"/>
              <a:t>asyn</a:t>
            </a:r>
            <a:r>
              <a:rPr lang="en-GB" dirty="0" smtClean="0"/>
              <a:t> port “</a:t>
            </a:r>
            <a:r>
              <a:rPr lang="en-GB" dirty="0" err="1" smtClean="0"/>
              <a:t>nsv</a:t>
            </a:r>
            <a:r>
              <a:rPr lang="en-GB" dirty="0" smtClean="0"/>
              <a:t>” and set 100ms as maximum update rate for buffered readers</a:t>
            </a:r>
          </a:p>
          <a:p>
            <a:pPr marL="457200" lvl="1" indent="0">
              <a:buNone/>
            </a:pPr>
            <a:r>
              <a:rPr lang="en-GB" i="1" dirty="0" err="1"/>
              <a:t>NetShrVarConfigure</a:t>
            </a:r>
            <a:r>
              <a:rPr lang="en-GB" i="1" dirty="0"/>
              <a:t>("</a:t>
            </a:r>
            <a:r>
              <a:rPr lang="en-GB" i="1" dirty="0" err="1"/>
              <a:t>nsv</a:t>
            </a:r>
            <a:r>
              <a:rPr lang="en-GB" i="1" dirty="0"/>
              <a:t>", "sec1", "$(TOP</a:t>
            </a:r>
            <a:r>
              <a:rPr lang="en-GB" i="1" dirty="0" smtClean="0"/>
              <a:t>)/data/netvarconfig.xml</a:t>
            </a:r>
            <a:r>
              <a:rPr lang="en-GB" i="1" dirty="0"/>
              <a:t>", </a:t>
            </a:r>
            <a:r>
              <a:rPr lang="en-GB" i="1" dirty="0" smtClean="0"/>
              <a:t>100)</a:t>
            </a:r>
          </a:p>
          <a:p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http://epics.isis.stfc.ac.uk/</a:t>
            </a:r>
            <a:r>
              <a:rPr lang="en-GB" dirty="0" smtClean="0"/>
              <a:t>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15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270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Accessing NI Network Shared Variables from EPICS IOCs </vt:lpstr>
      <vt:lpstr>NI Network Variables</vt:lpstr>
      <vt:lpstr>Hardware to Control</vt:lpstr>
      <vt:lpstr>Software Interface</vt:lpstr>
      <vt:lpstr>Shared Variable EPICS support</vt:lpstr>
      <vt:lpstr>Example Configuration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 via EPICS DCOM IOC</dc:title>
  <dc:creator>faa59</dc:creator>
  <cp:lastModifiedBy>Akeroyd, Freddie (STFC,RAL,ISIS)</cp:lastModifiedBy>
  <cp:revision>140</cp:revision>
  <dcterms:created xsi:type="dcterms:W3CDTF">2012-12-17T23:55:55Z</dcterms:created>
  <dcterms:modified xsi:type="dcterms:W3CDTF">2015-05-19T03:02:56Z</dcterms:modified>
</cp:coreProperties>
</file>