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61" r:id="rId8"/>
    <p:sldId id="259" r:id="rId9"/>
    <p:sldId id="260" r:id="rId10"/>
    <p:sldId id="274" r:id="rId11"/>
    <p:sldId id="263" r:id="rId12"/>
    <p:sldId id="262" r:id="rId13"/>
    <p:sldId id="265" r:id="rId14"/>
    <p:sldId id="271" r:id="rId15"/>
    <p:sldId id="264" r:id="rId16"/>
    <p:sldId id="266" r:id="rId17"/>
    <p:sldId id="268" r:id="rId18"/>
    <p:sldId id="269" r:id="rId19"/>
    <p:sldId id="267" r:id="rId20"/>
    <p:sldId id="273" r:id="rId21"/>
    <p:sldId id="270" r:id="rId22"/>
    <p:sldId id="279" r:id="rId23"/>
    <p:sldId id="278" r:id="rId24"/>
    <p:sldId id="275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DFE-F3A5-4BA6-ADFE-C1D168F388AA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74889-90BC-40CC-BDB5-BFFE66049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4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4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1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9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  <a:r>
              <a:rPr lang="en-GB" baseline="0" dirty="0" smtClean="0"/>
              <a:t> available </a:t>
            </a:r>
            <a:r>
              <a:rPr lang="en-GB" baseline="0" dirty="0" err="1" smtClean="0"/>
              <a:t>inc</a:t>
            </a:r>
            <a:r>
              <a:rPr lang="en-GB" baseline="0" dirty="0" smtClean="0"/>
              <a:t> databases, check out able </a:t>
            </a:r>
            <a:r>
              <a:rPr lang="en-GB" baseline="0" dirty="0" err="1" smtClean="0"/>
              <a:t>ot</a:t>
            </a:r>
            <a:r>
              <a:rPr lang="en-GB" baseline="0" dirty="0" smtClean="0"/>
              <a:t> change databases </a:t>
            </a:r>
            <a:r>
              <a:rPr lang="en-GB" baseline="0" dirty="0" err="1" smtClean="0"/>
              <a:t>etc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Apps – can see there’s default admin site set, along with an authentication </a:t>
            </a:r>
            <a:r>
              <a:rPr lang="en-GB" dirty="0" err="1" smtClean="0"/>
              <a:t>framwork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2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  <a:r>
              <a:rPr lang="en-GB" baseline="0" dirty="0" smtClean="0"/>
              <a:t> available </a:t>
            </a:r>
            <a:r>
              <a:rPr lang="en-GB" baseline="0" dirty="0" err="1" smtClean="0"/>
              <a:t>inc</a:t>
            </a:r>
            <a:r>
              <a:rPr lang="en-GB" baseline="0" dirty="0" smtClean="0"/>
              <a:t> databases, check out able </a:t>
            </a:r>
            <a:r>
              <a:rPr lang="en-GB" baseline="0" dirty="0" err="1" smtClean="0"/>
              <a:t>ot</a:t>
            </a:r>
            <a:r>
              <a:rPr lang="en-GB" baseline="0" dirty="0" smtClean="0"/>
              <a:t> change databases </a:t>
            </a:r>
            <a:r>
              <a:rPr lang="en-GB" baseline="0" dirty="0" err="1" smtClean="0"/>
              <a:t>etc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Apps – can see there’s default admin site set, along with an authentication </a:t>
            </a:r>
            <a:r>
              <a:rPr lang="en-GB" dirty="0" err="1" smtClean="0"/>
              <a:t>framwork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4889-90BC-40CC-BDB5-BFFE660496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4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6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56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4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5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4CF6-04A5-4275-B722-246F53CB1968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EBD2-3ECA-49B7-BFC0-0B0B9BD4F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autoreduce/blob/master/WebApp/ISIS/autoreduce_webapp/templates/experiment_summary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autoreduce/blob/master/WebApp/ISIS/autoreduce_webapp/autoreduce_webapp/urls.p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autoreduce/blob/master/WebApp/ISIS/autoreduce_webapp/autoreduce_webapp/settings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Django Web Framework</a:t>
            </a:r>
            <a:endParaRPr lang="en-GB" dirty="0"/>
          </a:p>
        </p:txBody>
      </p:sp>
      <p:pic>
        <p:nvPicPr>
          <p:cNvPr id="1026" name="Picture 2" descr="http://nedbatchelder.com/pix/django-icon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add custom methods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6" y="2420888"/>
            <a:ext cx="811378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7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Definitive source of data about your data</a:t>
            </a:r>
          </a:p>
          <a:p>
            <a:r>
              <a:rPr lang="en-GB" dirty="0" smtClean="0"/>
              <a:t>Where the ‘business logic’ lives</a:t>
            </a:r>
          </a:p>
          <a:p>
            <a:r>
              <a:rPr lang="en-GB" dirty="0" smtClean="0"/>
              <a:t>The M in MVC (model-view-controller) (-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Object Relational Mapper for Django (-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</a:p>
          <a:p>
            <a:r>
              <a:rPr lang="en-GB" dirty="0" smtClean="0"/>
              <a:t>Each model is a python subclass of </a:t>
            </a:r>
            <a:r>
              <a:rPr lang="en-GB" dirty="0" err="1" smtClean="0"/>
              <a:t>django.db.models.Model</a:t>
            </a:r>
            <a:endParaRPr lang="en-GB" dirty="0" smtClean="0"/>
          </a:p>
          <a:p>
            <a:r>
              <a:rPr lang="en-GB" dirty="0" smtClean="0"/>
              <a:t>Each attribute of the model represents a database field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django</a:t>
            </a:r>
            <a:r>
              <a:rPr lang="en-GB" dirty="0" smtClean="0"/>
              <a:t> makes the database for you!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python shell!</a:t>
            </a:r>
          </a:p>
          <a:p>
            <a:r>
              <a:rPr lang="en-GB" dirty="0" smtClean="0"/>
              <a:t>Query </a:t>
            </a:r>
            <a:r>
              <a:rPr lang="en-GB" dirty="0" err="1" smtClean="0"/>
              <a:t>sql</a:t>
            </a:r>
            <a:r>
              <a:rPr lang="en-GB" dirty="0" smtClean="0"/>
              <a:t> </a:t>
            </a:r>
            <a:r>
              <a:rPr lang="en-GB" dirty="0" err="1" smtClean="0"/>
              <a:t>db</a:t>
            </a:r>
            <a:r>
              <a:rPr lang="en-GB" dirty="0" smtClean="0"/>
              <a:t> and add things!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1" y="2708920"/>
            <a:ext cx="5337393" cy="399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1290590">
            <a:off x="6088328" y="2238542"/>
            <a:ext cx="18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(Post-migration)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Can add change delete content … nearly a </a:t>
            </a:r>
            <a:r>
              <a:rPr lang="en-GB" sz="2000" dirty="0" err="1" smtClean="0"/>
              <a:t>cms</a:t>
            </a:r>
            <a:r>
              <a:rPr lang="en-GB" sz="2000" dirty="0" smtClean="0"/>
              <a:t>, but only allows editing of database (users/objects in </a:t>
            </a:r>
            <a:r>
              <a:rPr lang="en-GB" sz="2000" dirty="0" err="1" smtClean="0"/>
              <a:t>db</a:t>
            </a:r>
            <a:r>
              <a:rPr lang="en-GB" sz="2000" dirty="0" smtClean="0"/>
              <a:t>)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Reads metadata in model to automatically provide prod. Ready interface</a:t>
            </a:r>
          </a:p>
          <a:p>
            <a:r>
              <a:rPr lang="en-GB" sz="2000" dirty="0" smtClean="0"/>
              <a:t>Customise with admin.py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59950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2" y="4221088"/>
            <a:ext cx="384985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21088"/>
            <a:ext cx="3294679" cy="157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4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Mysite/settings.py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0"/>
          <a:stretch/>
        </p:blipFill>
        <p:spPr bwMode="auto">
          <a:xfrm>
            <a:off x="251520" y="1628799"/>
            <a:ext cx="4324459" cy="328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2"/>
          <a:stretch/>
        </p:blipFill>
        <p:spPr bwMode="auto">
          <a:xfrm>
            <a:off x="4696096" y="4149080"/>
            <a:ext cx="4266081" cy="222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/>
          <a:stretch/>
        </p:blipFill>
        <p:spPr bwMode="auto">
          <a:xfrm>
            <a:off x="4698407" y="1266201"/>
            <a:ext cx="4263770" cy="28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98407" y="2300900"/>
            <a:ext cx="3834032" cy="13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69205" y="3825914"/>
            <a:ext cx="2808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Add </a:t>
            </a:r>
            <a:r>
              <a:rPr lang="en-GB" dirty="0" err="1" smtClean="0"/>
              <a:t>dirs</a:t>
            </a:r>
            <a:r>
              <a:rPr lang="en-GB" dirty="0" smtClean="0"/>
              <a:t> for templates to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raindance.org/wp-content/uploads/mt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90" y="4797152"/>
            <a:ext cx="2062389" cy="16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 says what is on a page, a template arranges it (hopefully) nicely</a:t>
            </a:r>
          </a:p>
          <a:p>
            <a:r>
              <a:rPr lang="en-GB" dirty="0" smtClean="0"/>
              <a:t>Django not MVC, is MTV (model-view-template) (Controller partially in the model, but also the rest of the framework)</a:t>
            </a:r>
          </a:p>
          <a:p>
            <a:r>
              <a:rPr lang="en-GB" dirty="0" smtClean="0"/>
              <a:t>Template language designed mostly for front-end dev</a:t>
            </a:r>
          </a:p>
          <a:p>
            <a:r>
              <a:rPr lang="en-GB" dirty="0" smtClean="0"/>
              <a:t>Templates are optional</a:t>
            </a:r>
          </a:p>
        </p:txBody>
      </p:sp>
    </p:spTree>
    <p:extLst>
      <p:ext uri="{BB962C8B-B14F-4D97-AF65-F5344CB8AC3E}">
        <p14:creationId xmlns:p14="http://schemas.microsoft.com/office/powerpoint/2010/main" val="230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16860" r="7453" b="14657"/>
          <a:stretch/>
        </p:blipFill>
        <p:spPr bwMode="auto">
          <a:xfrm>
            <a:off x="7516" y="27012"/>
            <a:ext cx="9213040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691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‘type’ of web page in your application – the home page, the index, or a single blog post</a:t>
            </a:r>
          </a:p>
          <a:p>
            <a:r>
              <a:rPr lang="en-GB" dirty="0" smtClean="0"/>
              <a:t>Not the MVC view b/c views have the logic for a page but don’t specify the visual presentation for it</a:t>
            </a:r>
          </a:p>
          <a:p>
            <a:r>
              <a:rPr lang="en-GB" dirty="0" smtClean="0"/>
              <a:t>Views are most customisable bit.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4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Designing URLS is explicit part of application design so URLs are part of the UI of web application</a:t>
            </a:r>
          </a:p>
          <a:p>
            <a:r>
              <a:rPr lang="en-GB" dirty="0" smtClean="0"/>
              <a:t>Each project has a </a:t>
            </a:r>
            <a:r>
              <a:rPr lang="en-GB" dirty="0" err="1" smtClean="0"/>
              <a:t>URLconf</a:t>
            </a:r>
            <a:r>
              <a:rPr lang="en-GB" dirty="0" smtClean="0"/>
              <a:t> – ‘table of contents’</a:t>
            </a:r>
          </a:p>
          <a:p>
            <a:r>
              <a:rPr lang="en-GB" dirty="0" smtClean="0"/>
              <a:t>Incoming URLs matched against a regex then dispatched to a view function</a:t>
            </a:r>
          </a:p>
          <a:p>
            <a:r>
              <a:rPr lang="en-GB" dirty="0" smtClean="0"/>
              <a:t>Maps application URLs to application views</a:t>
            </a:r>
          </a:p>
          <a:p>
            <a:r>
              <a:rPr lang="en-GB" dirty="0" smtClean="0"/>
              <a:t>Means you can decouple business logic with URLs… change URL later on without changing code!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773" y="1187227"/>
            <a:ext cx="3473227" cy="567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So if looking at /polls/34/, runs detail() method and displays whatever ID provided in URL</a:t>
            </a:r>
          </a:p>
          <a:p>
            <a:r>
              <a:rPr lang="en-GB" sz="2400" dirty="0" smtClean="0"/>
              <a:t>Same situation for /polls/34/results and /polls/34/vote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7227"/>
            <a:ext cx="5670773" cy="567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3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Aims to ease creation of complex database-driven websites</a:t>
            </a:r>
          </a:p>
          <a:p>
            <a:r>
              <a:rPr lang="en-GB" dirty="0" smtClean="0"/>
              <a:t>Emphasis on reusability &amp; “</a:t>
            </a:r>
            <a:r>
              <a:rPr lang="en-GB" dirty="0" err="1" smtClean="0"/>
              <a:t>pluggability</a:t>
            </a:r>
            <a:r>
              <a:rPr lang="en-GB" dirty="0" smtClean="0"/>
              <a:t>” of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Urls.py - </a:t>
            </a:r>
            <a:r>
              <a:rPr lang="en-GB" dirty="0" err="1" smtClean="0"/>
              <a:t>autoreduction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t="12062" r="8489" b="19459"/>
          <a:stretch/>
        </p:blipFill>
        <p:spPr bwMode="auto">
          <a:xfrm>
            <a:off x="204670" y="1211399"/>
            <a:ext cx="8615802" cy="53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691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73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2514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/>
              <a:t>Django is too monolithic, and so…</a:t>
            </a:r>
          </a:p>
          <a:p>
            <a:pPr fontAlgn="base"/>
            <a:r>
              <a:rPr lang="en-GB" dirty="0"/>
              <a:t>it encourages big, tightly-coupled apps.</a:t>
            </a:r>
          </a:p>
          <a:p>
            <a:pPr fontAlgn="base"/>
            <a:r>
              <a:rPr lang="en-GB" dirty="0"/>
              <a:t>Everything depends on the Django ORM, whether it’s front-end stuff like sessions or back-end stuff like data persistence.</a:t>
            </a:r>
          </a:p>
          <a:p>
            <a:pPr fontAlgn="base"/>
            <a:r>
              <a:rPr lang="en-GB" dirty="0"/>
              <a:t>Broad knowledge of the system is required.</a:t>
            </a:r>
          </a:p>
          <a:p>
            <a:pPr fontAlgn="base"/>
            <a:r>
              <a:rPr lang="en-GB" dirty="0"/>
              <a:t>All components get deployed </a:t>
            </a:r>
            <a:r>
              <a:rPr lang="en-GB" dirty="0" smtClean="0"/>
              <a:t>together</a:t>
            </a:r>
          </a:p>
          <a:p>
            <a:pPr fontAlgn="base"/>
            <a:r>
              <a:rPr lang="en-GB" dirty="0" smtClean="0"/>
              <a:t>And reusing others peoples apps isn’t always a positive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7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So, </a:t>
            </a:r>
            <a:r>
              <a:rPr lang="en-GB" dirty="0" err="1" smtClean="0"/>
              <a:t>Autoreduction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Settings.py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github.com/mantidproject/autoreduce/blob/master/WebApp/ISIS/autoreduce_webapp/autoreduce_webapp/settings.py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19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Bunch of sites use it…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525963"/>
          </a:xfrm>
        </p:spPr>
        <p:txBody>
          <a:bodyPr/>
          <a:lstStyle/>
          <a:p>
            <a:r>
              <a:rPr lang="en-GB" dirty="0" smtClean="0"/>
              <a:t>Mozilla</a:t>
            </a:r>
          </a:p>
          <a:p>
            <a:r>
              <a:rPr lang="en-GB" dirty="0" err="1" smtClean="0"/>
              <a:t>Bitbucket</a:t>
            </a:r>
            <a:endParaRPr lang="en-GB" dirty="0" smtClean="0"/>
          </a:p>
          <a:p>
            <a:r>
              <a:rPr lang="en-GB" dirty="0" err="1" smtClean="0"/>
              <a:t>Disqus</a:t>
            </a:r>
            <a:endParaRPr lang="en-GB" dirty="0" smtClean="0"/>
          </a:p>
          <a:p>
            <a:r>
              <a:rPr lang="en-GB" dirty="0" smtClean="0"/>
              <a:t>Chess.com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Autoreduction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9338" r="11683" b="81323"/>
          <a:stretch/>
        </p:blipFill>
        <p:spPr bwMode="auto">
          <a:xfrm>
            <a:off x="496056" y="4934820"/>
            <a:ext cx="8131199" cy="76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 pip &amp; </a:t>
            </a:r>
            <a:r>
              <a:rPr lang="en-GB" dirty="0" err="1" smtClean="0"/>
              <a:t>virtualenv</a:t>
            </a:r>
            <a:r>
              <a:rPr lang="en-GB" dirty="0" smtClean="0"/>
              <a:t> for easy changing between projects</a:t>
            </a:r>
          </a:p>
          <a:p>
            <a:r>
              <a:rPr lang="en-GB" dirty="0" smtClean="0"/>
              <a:t>And dependency handling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yum install python-pip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pip install </a:t>
            </a:r>
            <a:r>
              <a:rPr lang="en-GB" dirty="0" err="1" smtClean="0"/>
              <a:t>virtualenv</a:t>
            </a:r>
            <a:endParaRPr lang="en-GB" dirty="0" smtClean="0"/>
          </a:p>
          <a:p>
            <a:pPr lvl="1"/>
            <a:r>
              <a:rPr lang="en-GB" dirty="0" smtClean="0"/>
              <a:t>Cd into </a:t>
            </a:r>
            <a:r>
              <a:rPr lang="en-GB" dirty="0" err="1" smtClean="0"/>
              <a:t>dir</a:t>
            </a:r>
            <a:endParaRPr lang="en-GB" dirty="0" smtClean="0"/>
          </a:p>
          <a:p>
            <a:pPr lvl="1"/>
            <a:r>
              <a:rPr lang="en-GB" dirty="0" err="1" smtClean="0"/>
              <a:t>virtualenv</a:t>
            </a:r>
            <a:r>
              <a:rPr lang="en-GB" dirty="0" smtClean="0"/>
              <a:t> </a:t>
            </a:r>
            <a:r>
              <a:rPr lang="en-GB" dirty="0" err="1" smtClean="0"/>
              <a:t>newenv</a:t>
            </a:r>
            <a:endParaRPr lang="en-GB" dirty="0" smtClean="0"/>
          </a:p>
          <a:p>
            <a:pPr lvl="1"/>
            <a:r>
              <a:rPr lang="en-GB" dirty="0" smtClean="0"/>
              <a:t>source </a:t>
            </a:r>
            <a:r>
              <a:rPr lang="en-GB" dirty="0" err="1" smtClean="0"/>
              <a:t>newenv</a:t>
            </a:r>
            <a:r>
              <a:rPr lang="en-GB" dirty="0" smtClean="0"/>
              <a:t>/bin/activate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pip install </a:t>
            </a:r>
            <a:r>
              <a:rPr lang="en-GB" dirty="0" err="1" smtClean="0"/>
              <a:t>django</a:t>
            </a:r>
            <a:r>
              <a:rPr lang="en-GB" dirty="0" smtClean="0"/>
              <a:t> (no </a:t>
            </a:r>
            <a:r>
              <a:rPr lang="en-GB" dirty="0" err="1" smtClean="0"/>
              <a:t>sudo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deactivate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21026583">
            <a:off x="4197430" y="5705751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So clean!</a:t>
            </a:r>
            <a:endParaRPr lang="en-GB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9" y="4821076"/>
            <a:ext cx="6121849" cy="40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48680"/>
            <a:ext cx="6120680" cy="67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1" y="1556792"/>
            <a:ext cx="6138088" cy="346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1699425"/>
            <a:ext cx="21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Container for project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123135" y="220555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 line utility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2574883"/>
            <a:ext cx="49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python package for project – name matters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005064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30710" y="4526796"/>
            <a:ext cx="446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Entry point for WSGI-compatible web servers </a:t>
            </a:r>
          </a:p>
          <a:p>
            <a:r>
              <a:rPr lang="en-GB" dirty="0" smtClean="0"/>
              <a:t>to serve your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Mysite/settings.py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0"/>
          <a:stretch/>
        </p:blipFill>
        <p:spPr bwMode="auto">
          <a:xfrm>
            <a:off x="251520" y="1628799"/>
            <a:ext cx="4324459" cy="328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2"/>
          <a:stretch/>
        </p:blipFill>
        <p:spPr bwMode="auto">
          <a:xfrm>
            <a:off x="4696096" y="4149080"/>
            <a:ext cx="4266081" cy="222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9"/>
          <a:stretch/>
        </p:blipFill>
        <p:spPr bwMode="auto">
          <a:xfrm>
            <a:off x="4698407" y="1266201"/>
            <a:ext cx="4263770" cy="28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4005064"/>
            <a:ext cx="194421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69161" y="4341003"/>
            <a:ext cx="40584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All names of apps activated in current instance</a:t>
            </a:r>
          </a:p>
          <a:p>
            <a:r>
              <a:rPr lang="en-GB" dirty="0" smtClean="0"/>
              <a:t>Apps are modular &amp; pluggable</a:t>
            </a:r>
          </a:p>
          <a:p>
            <a:r>
              <a:rPr lang="en-GB" dirty="0" smtClean="0"/>
              <a:t>Can be packaged and distributed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1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/>
          <a:stretch/>
        </p:blipFill>
        <p:spPr bwMode="auto">
          <a:xfrm>
            <a:off x="467544" y="217562"/>
            <a:ext cx="8162156" cy="629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480720" cy="458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3688" y="4622092"/>
            <a:ext cx="1440160" cy="39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Object-relational mapper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GB" dirty="0" smtClean="0"/>
              <a:t>Define data models entirely in python!</a:t>
            </a:r>
          </a:p>
          <a:p>
            <a:r>
              <a:rPr lang="en-GB" dirty="0" smtClean="0"/>
              <a:t>(can still do </a:t>
            </a:r>
            <a:r>
              <a:rPr lang="en-GB" dirty="0" err="1" smtClean="0"/>
              <a:t>sql</a:t>
            </a:r>
            <a:r>
              <a:rPr lang="en-GB" dirty="0" smtClean="0"/>
              <a:t> if needed)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5" y="2852935"/>
            <a:ext cx="5904656" cy="36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4509120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add into </a:t>
            </a:r>
            <a:r>
              <a:rPr lang="en-GB" dirty="0" err="1" smtClean="0"/>
              <a:t>install_apps</a:t>
            </a:r>
            <a:r>
              <a:rPr lang="en-GB" dirty="0" smtClean="0"/>
              <a:t> in settings.py</a:t>
            </a:r>
          </a:p>
          <a:p>
            <a:endParaRPr lang="en-GB" dirty="0"/>
          </a:p>
          <a:p>
            <a:r>
              <a:rPr lang="en-GB" dirty="0" smtClean="0"/>
              <a:t>And migrate!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CE3F6716AAC4FA22854B31E41167D" ma:contentTypeVersion="0" ma:contentTypeDescription="Create a new document." ma:contentTypeScope="" ma:versionID="704a4d8d10194aa384e928fffd0e26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4A30F-4B04-45C7-9686-A68E48B2B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02D24F-415B-46C5-A95C-263E62F25AA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D8C160-9AEC-4D7F-9A9C-29B9B866C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591</Words>
  <Application>Microsoft Office PowerPoint</Application>
  <PresentationFormat>On-screen Show (4:3)</PresentationFormat>
  <Paragraphs>107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Django Web Framework</vt:lpstr>
      <vt:lpstr>PowerPoint Presentation</vt:lpstr>
      <vt:lpstr>Bunch of sites use it…</vt:lpstr>
      <vt:lpstr>installing</vt:lpstr>
      <vt:lpstr>PowerPoint Presentation</vt:lpstr>
      <vt:lpstr>Mysite/settings.py</vt:lpstr>
      <vt:lpstr>PowerPoint Presentation</vt:lpstr>
      <vt:lpstr>PowerPoint Presentation</vt:lpstr>
      <vt:lpstr>Object-relational mapper</vt:lpstr>
      <vt:lpstr>Models.py</vt:lpstr>
      <vt:lpstr>Models.py</vt:lpstr>
      <vt:lpstr>Manage.py</vt:lpstr>
      <vt:lpstr>Admin console</vt:lpstr>
      <vt:lpstr>Mysite/settings.py</vt:lpstr>
      <vt:lpstr>templates</vt:lpstr>
      <vt:lpstr>PowerPoint Presentation</vt:lpstr>
      <vt:lpstr>Views</vt:lpstr>
      <vt:lpstr>Urls.py</vt:lpstr>
      <vt:lpstr>Urls.py</vt:lpstr>
      <vt:lpstr>Urls.py - autoreduction</vt:lpstr>
      <vt:lpstr>Negatives</vt:lpstr>
      <vt:lpstr>So, Autoreduction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Web Framework</dc:title>
  <dc:creator>Lottie Greenwood</dc:creator>
  <cp:lastModifiedBy>ajm64</cp:lastModifiedBy>
  <cp:revision>21</cp:revision>
  <dcterms:created xsi:type="dcterms:W3CDTF">2015-10-21T10:25:59Z</dcterms:created>
  <dcterms:modified xsi:type="dcterms:W3CDTF">2017-04-06T07:14:49Z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0x010100214CE3F6716AAC4FA22854B31E41167D</vt:lpwstr>
  </property>
</Properties>
</file>