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7AC0C-D84D-4670-A595-FFDD8E6D85AE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6A21-1629-4309-A217-1EF2F9EB2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517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7AC0C-D84D-4670-A595-FFDD8E6D85AE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6A21-1629-4309-A217-1EF2F9EB2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66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7AC0C-D84D-4670-A595-FFDD8E6D85AE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6A21-1629-4309-A217-1EF2F9EB2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110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7AC0C-D84D-4670-A595-FFDD8E6D85AE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6A21-1629-4309-A217-1EF2F9EB2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832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7AC0C-D84D-4670-A595-FFDD8E6D85AE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6A21-1629-4309-A217-1EF2F9EB2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57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7AC0C-D84D-4670-A595-FFDD8E6D85AE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6A21-1629-4309-A217-1EF2F9EB2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722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7AC0C-D84D-4670-A595-FFDD8E6D85AE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6A21-1629-4309-A217-1EF2F9EB2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057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7AC0C-D84D-4670-A595-FFDD8E6D85AE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6A21-1629-4309-A217-1EF2F9EB2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882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7AC0C-D84D-4670-A595-FFDD8E6D85AE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6A21-1629-4309-A217-1EF2F9EB2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08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7AC0C-D84D-4670-A595-FFDD8E6D85AE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6A21-1629-4309-A217-1EF2F9EB2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688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7AC0C-D84D-4670-A595-FFDD8E6D85AE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D6A21-1629-4309-A217-1EF2F9EB29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61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7AC0C-D84D-4670-A595-FFDD8E6D85AE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D6A21-1629-4309-A217-1EF2F9EB292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84" y="23877"/>
            <a:ext cx="1054116" cy="47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03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orcad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OrCAD</a:t>
            </a:r>
            <a:r>
              <a:rPr lang="en-US" altLang="ko-KR" dirty="0"/>
              <a:t> </a:t>
            </a:r>
            <a:r>
              <a:rPr lang="ko-KR" altLang="en-US" dirty="0"/>
              <a:t>사용법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6851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Simulation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777" y="1339566"/>
            <a:ext cx="3132686" cy="222659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21970" y="3381495"/>
            <a:ext cx="402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Pspice</a:t>
            </a:r>
            <a:r>
              <a:rPr lang="en-US" altLang="ko-KR" dirty="0"/>
              <a:t>-&gt;New Simulation Profile </a:t>
            </a:r>
            <a:r>
              <a:rPr lang="ko-KR" altLang="en-US" dirty="0"/>
              <a:t>선택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561" y="1437149"/>
            <a:ext cx="2876550" cy="16668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942561" y="3566161"/>
            <a:ext cx="2715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이름 </a:t>
            </a:r>
            <a:r>
              <a:rPr lang="ko-KR" altLang="en-US" dirty="0" err="1"/>
              <a:t>입력후</a:t>
            </a:r>
            <a:r>
              <a:rPr lang="ko-KR" altLang="en-US" dirty="0"/>
              <a:t> </a:t>
            </a:r>
            <a:r>
              <a:rPr lang="en-US" altLang="ko-KR" dirty="0"/>
              <a:t>Create </a:t>
            </a:r>
            <a:r>
              <a:rPr lang="ko-KR" altLang="en-US" dirty="0"/>
              <a:t>선택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2322" y="4004259"/>
            <a:ext cx="3817588" cy="2853741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2701637" y="4472247"/>
            <a:ext cx="473825" cy="2184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6026727" y="5469775"/>
            <a:ext cx="4531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Run to time</a:t>
            </a:r>
            <a:r>
              <a:rPr lang="ko-KR" altLang="en-US" dirty="0"/>
              <a:t>을 통해 시뮬레이션 시간 설정</a:t>
            </a:r>
          </a:p>
        </p:txBody>
      </p:sp>
    </p:spTree>
    <p:extLst>
      <p:ext uri="{BB962C8B-B14F-4D97-AF65-F5344CB8AC3E}">
        <p14:creationId xmlns:p14="http://schemas.microsoft.com/office/powerpoint/2010/main" val="3670423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rcRect l="2680" t="4383" r="1961" b="4204"/>
          <a:stretch/>
        </p:blipFill>
        <p:spPr>
          <a:xfrm>
            <a:off x="8787384" y="1609725"/>
            <a:ext cx="3305175" cy="287655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3"/>
          <a:srcRect r="6064"/>
          <a:stretch/>
        </p:blipFill>
        <p:spPr>
          <a:xfrm>
            <a:off x="3831353" y="750794"/>
            <a:ext cx="4956031" cy="4926106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246637" y="778382"/>
            <a:ext cx="222308" cy="2119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endCxn id="7" idx="2"/>
          </p:cNvCxnSpPr>
          <p:nvPr/>
        </p:nvCxnSpPr>
        <p:spPr>
          <a:xfrm flipV="1">
            <a:off x="4659319" y="990341"/>
            <a:ext cx="698472" cy="615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5645607" y="778382"/>
            <a:ext cx="222308" cy="2119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083930" y="1592571"/>
            <a:ext cx="2177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전류 디스플레이</a:t>
            </a:r>
          </a:p>
        </p:txBody>
      </p:sp>
      <p:cxnSp>
        <p:nvCxnSpPr>
          <p:cNvPr id="17" name="직선 화살표 연결선 16"/>
          <p:cNvCxnSpPr>
            <a:endCxn id="13" idx="2"/>
          </p:cNvCxnSpPr>
          <p:nvPr/>
        </p:nvCxnSpPr>
        <p:spPr>
          <a:xfrm flipH="1" flipV="1">
            <a:off x="5756761" y="990341"/>
            <a:ext cx="616593" cy="6151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Simulation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019" y="1491181"/>
            <a:ext cx="3667125" cy="25622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2509" y="4214553"/>
            <a:ext cx="337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Run</a:t>
            </a:r>
            <a:r>
              <a:rPr lang="ko-KR" altLang="en-US" dirty="0"/>
              <a:t>을 클릭해 시뮬레이션 실행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75873" y="1592571"/>
            <a:ext cx="21779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전압 디스플레이</a:t>
            </a:r>
          </a:p>
        </p:txBody>
      </p:sp>
    </p:spTree>
    <p:extLst>
      <p:ext uri="{BB962C8B-B14F-4D97-AF65-F5344CB8AC3E}">
        <p14:creationId xmlns:p14="http://schemas.microsoft.com/office/powerpoint/2010/main" val="88913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055154" y="1362075"/>
            <a:ext cx="10081691" cy="4914900"/>
            <a:chOff x="133710" y="873086"/>
            <a:chExt cx="11084730" cy="540388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b="13333"/>
            <a:stretch/>
          </p:blipFill>
          <p:spPr>
            <a:xfrm>
              <a:off x="133710" y="873086"/>
              <a:ext cx="11084730" cy="5403889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2061558" y="1347528"/>
              <a:ext cx="232756" cy="21846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33391" y="1895166"/>
              <a:ext cx="5991225" cy="4191000"/>
            </a:xfrm>
            <a:prstGeom prst="rect">
              <a:avLst/>
            </a:prstGeom>
          </p:spPr>
        </p:pic>
        <p:cxnSp>
          <p:nvCxnSpPr>
            <p:cNvPr id="8" name="직선 화살표 연결선 7"/>
            <p:cNvCxnSpPr/>
            <p:nvPr/>
          </p:nvCxnSpPr>
          <p:spPr>
            <a:xfrm>
              <a:off x="2360815" y="1630160"/>
              <a:ext cx="822960" cy="21613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397452" y="6354131"/>
            <a:ext cx="5284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Trace</a:t>
            </a:r>
            <a:r>
              <a:rPr lang="ko-KR" altLang="en-US" dirty="0"/>
              <a:t>하고자 하는 대상을 선택하여 파형을 관측함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b="1" dirty="0"/>
              <a:t>Simulation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6091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Install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477460" y="5973465"/>
            <a:ext cx="7604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hlinkClick r:id="rId2"/>
              </a:rPr>
              <a:t>http://www.orcad.com/</a:t>
            </a:r>
            <a:r>
              <a:rPr lang="en-US" altLang="ko-KR" dirty="0"/>
              <a:t> </a:t>
            </a:r>
            <a:r>
              <a:rPr lang="ko-KR" altLang="en-US" dirty="0"/>
              <a:t>접속 </a:t>
            </a:r>
            <a:r>
              <a:rPr lang="en-US" altLang="ko-KR" dirty="0"/>
              <a:t>-&gt; RESOURCES -&gt; Download </a:t>
            </a:r>
            <a:r>
              <a:rPr lang="en-US" altLang="ko-KR" dirty="0" err="1"/>
              <a:t>OrCAD</a:t>
            </a:r>
            <a:r>
              <a:rPr lang="en-US" altLang="ko-KR" dirty="0"/>
              <a:t> Lite 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40F5A7-9BEE-4668-961C-429B69EEF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124" y="1312321"/>
            <a:ext cx="6649752" cy="454190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557BBC2-E8B9-40B6-B604-C753A5A5D1DA}"/>
              </a:ext>
            </a:extLst>
          </p:cNvPr>
          <p:cNvSpPr/>
          <p:nvPr/>
        </p:nvSpPr>
        <p:spPr>
          <a:xfrm>
            <a:off x="6263037" y="1620867"/>
            <a:ext cx="573248" cy="1890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259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Install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376997"/>
            <a:ext cx="4712784" cy="2239935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3194592" y="5611090"/>
            <a:ext cx="523702" cy="3990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416" y="0"/>
            <a:ext cx="3021714" cy="231488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8320" y="0"/>
            <a:ext cx="3025329" cy="231488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2030" y="2271918"/>
            <a:ext cx="3021714" cy="231211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3744" y="2271918"/>
            <a:ext cx="3021715" cy="231982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7454" y="4584032"/>
            <a:ext cx="3018098" cy="230344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38321" y="4584032"/>
            <a:ext cx="3021714" cy="2300287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3656" y="1612669"/>
            <a:ext cx="2150936" cy="399842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194592" y="2572177"/>
            <a:ext cx="2454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 </a:t>
            </a:r>
            <a:r>
              <a:rPr lang="ko-KR" altLang="en-US" dirty="0">
                <a:solidFill>
                  <a:srgbClr val="FF0000"/>
                </a:solidFill>
              </a:rPr>
              <a:t>표시된 부분 작성 후 이메일로 설치 파일 확인 가능</a:t>
            </a:r>
          </a:p>
        </p:txBody>
      </p:sp>
    </p:spTree>
    <p:extLst>
      <p:ext uri="{BB962C8B-B14F-4D97-AF65-F5344CB8AC3E}">
        <p14:creationId xmlns:p14="http://schemas.microsoft.com/office/powerpoint/2010/main" val="1575333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Simulation</a:t>
            </a:r>
            <a:endParaRPr lang="ko-KR" altLang="en-US" b="1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0759" y="1607560"/>
            <a:ext cx="6712844" cy="459003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6649" y="1554666"/>
            <a:ext cx="7439025" cy="469582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1039091" y="3200400"/>
            <a:ext cx="2028305" cy="46551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660967" y="1911927"/>
            <a:ext cx="1429789" cy="3491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10759" y="6418838"/>
            <a:ext cx="601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OrCAD</a:t>
            </a:r>
            <a:r>
              <a:rPr lang="en-US" altLang="ko-KR" dirty="0"/>
              <a:t> Capture CIS Lite </a:t>
            </a:r>
            <a:r>
              <a:rPr lang="ko-KR" altLang="en-US" dirty="0"/>
              <a:t>실행</a:t>
            </a:r>
            <a:r>
              <a:rPr lang="en-US" altLang="ko-KR" dirty="0"/>
              <a:t> -&gt; File -&gt; New -&gt; Project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0978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Simulation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28" y="1425114"/>
            <a:ext cx="4133850" cy="36290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28" y="5158163"/>
            <a:ext cx="4352925" cy="15621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06829" y="2510444"/>
            <a:ext cx="2019993" cy="4904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71228" y="6114129"/>
            <a:ext cx="1340947" cy="4279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2050" y="1690688"/>
            <a:ext cx="7048500" cy="37528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6154189" y="4384963"/>
            <a:ext cx="529244" cy="2452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319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Simulation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225" y="1373014"/>
            <a:ext cx="9415550" cy="52962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28953" y="3651805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회로도 편집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407535" y="2078182"/>
            <a:ext cx="482138" cy="23275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160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Simulation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71" y="1690688"/>
            <a:ext cx="828675" cy="6667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39091" y="1690688"/>
            <a:ext cx="299258" cy="3459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810" y="1512570"/>
            <a:ext cx="3524250" cy="48387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710248" y="3590148"/>
            <a:ext cx="254923" cy="3002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2682" y="2024063"/>
            <a:ext cx="6238875" cy="3686175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1504604" y="1928553"/>
            <a:ext cx="249381" cy="8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5543680" y="3480480"/>
            <a:ext cx="249381" cy="8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88779" y="5785659"/>
            <a:ext cx="295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모든 라이브러리 불러오기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9382" y="2568633"/>
            <a:ext cx="1504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Place part </a:t>
            </a:r>
            <a:r>
              <a:rPr lang="ko-KR" altLang="en-US" dirty="0"/>
              <a:t>선택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04828" y="6411884"/>
            <a:ext cx="2025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Add Library </a:t>
            </a:r>
            <a:r>
              <a:rPr lang="ko-KR" altLang="en-US" dirty="0"/>
              <a:t>선택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2160399" y="1971718"/>
            <a:ext cx="2335877" cy="3158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/>
          <p:cNvCxnSpPr/>
          <p:nvPr/>
        </p:nvCxnSpPr>
        <p:spPr>
          <a:xfrm flipH="1">
            <a:off x="3885852" y="1451956"/>
            <a:ext cx="278824" cy="428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104929" y="1097410"/>
            <a:ext cx="2718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원하는 부품 이름 입력</a:t>
            </a:r>
          </a:p>
        </p:txBody>
      </p:sp>
    </p:spTree>
    <p:extLst>
      <p:ext uri="{BB962C8B-B14F-4D97-AF65-F5344CB8AC3E}">
        <p14:creationId xmlns:p14="http://schemas.microsoft.com/office/powerpoint/2010/main" val="362006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Simulation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18" y="1557684"/>
            <a:ext cx="3276600" cy="1123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0698" y="2967643"/>
            <a:ext cx="4256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원하는 위치에 부품을 놓은 뒤</a:t>
            </a:r>
            <a:r>
              <a:rPr lang="en-US" altLang="ko-KR" sz="1000" dirty="0"/>
              <a:t>, </a:t>
            </a:r>
            <a:r>
              <a:rPr lang="ko-KR" altLang="en-US" sz="1000" dirty="0"/>
              <a:t>마우스 오른쪽 버튼 클릭 후</a:t>
            </a:r>
            <a:r>
              <a:rPr lang="en-US" altLang="ko-KR" sz="1000" dirty="0"/>
              <a:t>, End Mode </a:t>
            </a:r>
            <a:r>
              <a:rPr lang="ko-KR" altLang="en-US" sz="1000" dirty="0"/>
              <a:t>클릭하여 현재 작업 종료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409" y="365125"/>
            <a:ext cx="3286125" cy="24003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48102" y="2967643"/>
            <a:ext cx="47692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부품을 클릭한 다음 마우스 오른쪽 버튼 클릭 후</a:t>
            </a:r>
            <a:r>
              <a:rPr lang="en-US" altLang="ko-KR" sz="1000" dirty="0"/>
              <a:t>, Rotate </a:t>
            </a:r>
            <a:r>
              <a:rPr lang="ko-KR" altLang="en-US" sz="1000" dirty="0"/>
              <a:t>선택 시 부품 회전 가능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227820"/>
            <a:ext cx="857250" cy="101917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8655" y="3499873"/>
            <a:ext cx="2849447" cy="2034494"/>
          </a:xfrm>
          <a:prstGeom prst="rect">
            <a:avLst/>
          </a:prstGeom>
        </p:spPr>
      </p:pic>
      <p:cxnSp>
        <p:nvCxnSpPr>
          <p:cNvPr id="11" name="직선 화살표 연결선 10"/>
          <p:cNvCxnSpPr/>
          <p:nvPr/>
        </p:nvCxnSpPr>
        <p:spPr>
          <a:xfrm>
            <a:off x="1950719" y="4737408"/>
            <a:ext cx="249381" cy="8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0718" y="5534367"/>
            <a:ext cx="1777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Place wire</a:t>
            </a:r>
            <a:r>
              <a:rPr lang="ko-KR" altLang="en-US" dirty="0"/>
              <a:t> 선택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93324" y="5557396"/>
            <a:ext cx="2864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Place wire</a:t>
            </a:r>
            <a:r>
              <a:rPr lang="ko-KR" altLang="en-US" dirty="0"/>
              <a:t>를 통해 선 연결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1409" y="3802745"/>
            <a:ext cx="1104900" cy="714375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6242859" y="3802745"/>
            <a:ext cx="305924" cy="3571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0233" y="3416082"/>
            <a:ext cx="2781306" cy="254174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7131694" y="6239933"/>
            <a:ext cx="2885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Place ground</a:t>
            </a:r>
            <a:r>
              <a:rPr lang="ko-KR" altLang="en-US" dirty="0"/>
              <a:t>를 통해 접지</a:t>
            </a:r>
          </a:p>
        </p:txBody>
      </p:sp>
    </p:spTree>
    <p:extLst>
      <p:ext uri="{BB962C8B-B14F-4D97-AF65-F5344CB8AC3E}">
        <p14:creationId xmlns:p14="http://schemas.microsoft.com/office/powerpoint/2010/main" val="3107722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Simulation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084" y="2542620"/>
            <a:ext cx="4229719" cy="22378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53065" y="4746599"/>
            <a:ext cx="2901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더블 클릭을 통해 값 수정 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437" y="3137932"/>
            <a:ext cx="3914775" cy="3505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8719" y="668854"/>
            <a:ext cx="6924675" cy="14478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697586" y="1392754"/>
            <a:ext cx="340821" cy="3002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7198822" y="1803862"/>
            <a:ext cx="640080" cy="7387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8248548" y="1401067"/>
            <a:ext cx="340821" cy="3002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/>
          <p:cNvCxnSpPr/>
          <p:nvPr/>
        </p:nvCxnSpPr>
        <p:spPr>
          <a:xfrm flipH="1" flipV="1">
            <a:off x="8418958" y="1802724"/>
            <a:ext cx="783231" cy="739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860473" y="2618509"/>
            <a:ext cx="217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전압 파형</a:t>
            </a:r>
            <a:r>
              <a:rPr lang="en-US" altLang="ko-KR" dirty="0"/>
              <a:t> </a:t>
            </a:r>
            <a:r>
              <a:rPr lang="ko-KR" altLang="en-US" dirty="0"/>
              <a:t>측정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48477" y="2618509"/>
            <a:ext cx="2162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전류 파형 측정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98822" y="6488668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원하는 위치에 </a:t>
            </a:r>
            <a:r>
              <a:rPr lang="ko-KR" altLang="en-US" dirty="0" err="1"/>
              <a:t>프로브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009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160</Words>
  <Application>Microsoft Office PowerPoint</Application>
  <PresentationFormat>와이드스크린</PresentationFormat>
  <Paragraphs>36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OrCAD 사용법</vt:lpstr>
      <vt:lpstr>Install</vt:lpstr>
      <vt:lpstr>Install</vt:lpstr>
      <vt:lpstr>Simulation</vt:lpstr>
      <vt:lpstr>Simulation</vt:lpstr>
      <vt:lpstr>Simulation</vt:lpstr>
      <vt:lpstr>Simulation</vt:lpstr>
      <vt:lpstr>Simulation</vt:lpstr>
      <vt:lpstr>Simulation</vt:lpstr>
      <vt:lpstr>Simulation</vt:lpstr>
      <vt:lpstr>Simulation</vt:lpstr>
      <vt:lpstr>Simulation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OrCAD 사용법</dc:title>
  <dc:creator>Windows 사용자</dc:creator>
  <cp:lastModifiedBy>장민지</cp:lastModifiedBy>
  <cp:revision>21</cp:revision>
  <dcterms:created xsi:type="dcterms:W3CDTF">2018-02-14T02:26:25Z</dcterms:created>
  <dcterms:modified xsi:type="dcterms:W3CDTF">2023-01-13T05:38:03Z</dcterms:modified>
</cp:coreProperties>
</file>