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8" y="91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B6B2F-8B61-4205-8E5A-75021DD9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6A731-52BE-4518-9090-45082666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61FBB-3577-459B-9654-E455A5C8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FF46-F85F-4F98-B7D8-8071ECBD902A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773DD-D9B3-4893-87EA-B3AD1F4F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D17B2-82FC-42D9-A283-2DE9B7AB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83EE-F5E0-4F24-90DE-3EAB8BD8C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8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it.co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5596" y="2471307"/>
            <a:ext cx="5097448" cy="105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983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000000"/>
                </a:solidFill>
                <a:latin typeface="Malgun Gothic"/>
                <a:cs typeface="Malgun Gothic"/>
              </a:rPr>
              <a:t>OrCAD 사용법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3688" y="3405162"/>
            <a:ext cx="3960545" cy="34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Pspice-&gt;New Simulation</a:t>
            </a:r>
            <a:r>
              <a:rPr sz="1800" spc="1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Profile 선택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5675" y="3590406"/>
            <a:ext cx="2658491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이름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입력후</a:t>
            </a:r>
            <a:r>
              <a:rPr sz="1800" spc="1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Create 선택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9748" y="5494847"/>
            <a:ext cx="4457369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Run </a:t>
            </a:r>
            <a:r>
              <a:rPr sz="1800" spc="-20" dirty="0">
                <a:solidFill>
                  <a:srgbClr val="000000"/>
                </a:solidFill>
                <a:latin typeface="Malgun Gothic"/>
                <a:cs typeface="Malgun Gothic"/>
              </a:rPr>
              <a:t>to</a:t>
            </a:r>
            <a:r>
              <a:rPr sz="1800" spc="36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time을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통해</a:t>
            </a:r>
            <a:r>
              <a:rPr sz="1800" spc="1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시뮬레이션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시간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설정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96528BA-76ED-4D85-9674-68D7AF87CC7F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39416" y="260649"/>
            <a:ext cx="8856984" cy="4320628"/>
          </a:xfrm>
          <a:prstGeom prst="rect">
            <a:avLst/>
          </a:prstGeom>
          <a:blipFill>
            <a:blip r:embed="rId2" cstate="print"/>
            <a:stretch>
              <a:fillRect r="-37654" b="-58727"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715084" y="4342945"/>
            <a:ext cx="3314141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Run을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클릭해</a:t>
            </a:r>
            <a:r>
              <a:rPr sz="18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시뮬레이션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실행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AD85820-4D63-4D62-A899-E6BC6BC0DBE4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3A59-DCD4-4645-BC7B-D0F20667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155400"/>
            <a:ext cx="10515600" cy="615553"/>
          </a:xfrm>
        </p:spPr>
        <p:txBody>
          <a:bodyPr/>
          <a:lstStyle/>
          <a:p>
            <a:r>
              <a:rPr lang="en-US" altLang="ko-KR" sz="4000" b="1" i="1" dirty="0"/>
              <a:t>Install</a:t>
            </a:r>
            <a:endParaRPr lang="ko-KR" altLang="en-US" sz="4000" b="1" i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5957C7-D3F1-4F49-BD03-204091F8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62"/>
          <a:stretch/>
        </p:blipFill>
        <p:spPr>
          <a:xfrm>
            <a:off x="2279879" y="155400"/>
            <a:ext cx="7238541" cy="39063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977396-65CE-4459-B70C-24138FE78666}"/>
              </a:ext>
            </a:extLst>
          </p:cNvPr>
          <p:cNvSpPr/>
          <p:nvPr/>
        </p:nvSpPr>
        <p:spPr>
          <a:xfrm>
            <a:off x="528330" y="5930705"/>
            <a:ext cx="12357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http://www.npit.co.kr/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  <a:r>
              <a:rPr lang="en-US" altLang="ko-KR" dirty="0"/>
              <a:t>-&gt; </a:t>
            </a:r>
            <a:r>
              <a:rPr lang="ko-KR" altLang="en-US" dirty="0"/>
              <a:t>회원가입 </a:t>
            </a:r>
            <a:r>
              <a:rPr lang="en-US" altLang="ko-KR" dirty="0"/>
              <a:t>-&gt; </a:t>
            </a:r>
            <a:r>
              <a:rPr lang="ko-KR" altLang="en-US" dirty="0"/>
              <a:t>다운로드</a:t>
            </a:r>
            <a:r>
              <a:rPr lang="en-US" altLang="ko-KR" dirty="0"/>
              <a:t>/</a:t>
            </a:r>
            <a:r>
              <a:rPr lang="ko-KR" altLang="en-US" dirty="0"/>
              <a:t>기술지원 </a:t>
            </a:r>
            <a:r>
              <a:rPr lang="en-US" altLang="ko-KR" dirty="0"/>
              <a:t>-&gt; Demo(Lite) -&gt; OrCAD Lite (All Product)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C2A0BEF0-D788-462F-B542-479101E880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80" t="57400" r="21433" b="15609"/>
          <a:stretch/>
        </p:blipFill>
        <p:spPr>
          <a:xfrm>
            <a:off x="2400409" y="4080682"/>
            <a:ext cx="6792601" cy="17134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42D960-0EAA-44D5-BDFA-F3CA05E5EC32}"/>
              </a:ext>
            </a:extLst>
          </p:cNvPr>
          <p:cNvSpPr/>
          <p:nvPr/>
        </p:nvSpPr>
        <p:spPr>
          <a:xfrm>
            <a:off x="7449424" y="1071589"/>
            <a:ext cx="461394" cy="159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3A44DF-3568-4B34-AA36-A570E2F70F89}"/>
              </a:ext>
            </a:extLst>
          </p:cNvPr>
          <p:cNvSpPr/>
          <p:nvPr/>
        </p:nvSpPr>
        <p:spPr>
          <a:xfrm>
            <a:off x="3164046" y="5368955"/>
            <a:ext cx="4218265" cy="234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3A59-DCD4-4645-BC7B-D0F20667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155400"/>
            <a:ext cx="10515600" cy="615553"/>
          </a:xfrm>
        </p:spPr>
        <p:txBody>
          <a:bodyPr/>
          <a:lstStyle/>
          <a:p>
            <a:r>
              <a:rPr lang="en-US" altLang="ko-KR" sz="4000" b="1" i="1" dirty="0"/>
              <a:t>Install</a:t>
            </a:r>
            <a:endParaRPr lang="ko-KR" altLang="en-US" sz="4000" b="1" i="1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0D66DA5-EA20-45AA-AA90-7E3E9A3F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70" t="39017" r="20792" b="25758"/>
          <a:stretch/>
        </p:blipFill>
        <p:spPr>
          <a:xfrm>
            <a:off x="301305" y="1220903"/>
            <a:ext cx="3356296" cy="2043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333034-8313-4ECC-9907-B7A77380B853}"/>
              </a:ext>
            </a:extLst>
          </p:cNvPr>
          <p:cNvSpPr txBox="1"/>
          <p:nvPr/>
        </p:nvSpPr>
        <p:spPr>
          <a:xfrm>
            <a:off x="227015" y="3351320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설치 파일 압축 풀어 </a:t>
            </a:r>
            <a:r>
              <a:rPr lang="en-US" altLang="ko-KR" sz="1200" b="1" dirty="0"/>
              <a:t>setup </a:t>
            </a:r>
            <a:r>
              <a:rPr lang="ko-KR" altLang="en-US" sz="1200" b="1" dirty="0"/>
              <a:t>응용프로그램 실행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C6DADF-17C6-4743-BDE3-8FADAB47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49" y="1220903"/>
            <a:ext cx="2785108" cy="20916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7FE53B-A8FA-4C71-A53F-0A3FF2F2A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159" y="1141741"/>
            <a:ext cx="2920640" cy="2202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0E494A-2269-4D91-B447-79DFF2661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59" y="3919776"/>
            <a:ext cx="3288922" cy="25166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BAF8635-E47F-44C7-8553-F2FE9913B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965" y="3919776"/>
            <a:ext cx="3284496" cy="24699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164557A-5E3B-47DD-A46E-B1E39B927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231" y="3919776"/>
            <a:ext cx="3284496" cy="25214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8692FE-C0F4-4E2D-86E9-8491A823A3DE}"/>
              </a:ext>
            </a:extLst>
          </p:cNvPr>
          <p:cNvSpPr txBox="1"/>
          <p:nvPr/>
        </p:nvSpPr>
        <p:spPr>
          <a:xfrm>
            <a:off x="4208695" y="3351319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2. Next </a:t>
            </a:r>
            <a:r>
              <a:rPr lang="ko-KR" altLang="en-US" sz="1200" b="1" dirty="0"/>
              <a:t>누르기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3D3180-CB05-4325-92EE-40CAC833CEFB}"/>
              </a:ext>
            </a:extLst>
          </p:cNvPr>
          <p:cNvSpPr txBox="1"/>
          <p:nvPr/>
        </p:nvSpPr>
        <p:spPr>
          <a:xfrm>
            <a:off x="7939596" y="3351319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</a:t>
            </a:r>
            <a:r>
              <a:rPr lang="ko-KR" altLang="en-US" sz="1200" b="1" dirty="0"/>
              <a:t>동의로 변경하고 </a:t>
            </a:r>
            <a:r>
              <a:rPr lang="en-US" altLang="ko-KR" sz="1200" b="1" dirty="0"/>
              <a:t>Next 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C2D39B-F678-4508-A04C-D819D228F440}"/>
              </a:ext>
            </a:extLst>
          </p:cNvPr>
          <p:cNvSpPr/>
          <p:nvPr/>
        </p:nvSpPr>
        <p:spPr>
          <a:xfrm>
            <a:off x="8363824" y="2684477"/>
            <a:ext cx="1476462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0AF2D-AA0D-49A0-AC88-890C6F93C166}"/>
              </a:ext>
            </a:extLst>
          </p:cNvPr>
          <p:cNvSpPr txBox="1"/>
          <p:nvPr/>
        </p:nvSpPr>
        <p:spPr>
          <a:xfrm>
            <a:off x="4372153" y="6425601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5. </a:t>
            </a:r>
            <a:r>
              <a:rPr lang="ko-KR" altLang="en-US" sz="1200" b="1" dirty="0"/>
              <a:t>원하는 </a:t>
            </a:r>
            <a:r>
              <a:rPr lang="en-US" altLang="ko-KR" sz="1200" b="1" dirty="0"/>
              <a:t>path </a:t>
            </a:r>
            <a:r>
              <a:rPr lang="ko-KR" altLang="en-US" sz="1200" b="1" dirty="0"/>
              <a:t>선택 후</a:t>
            </a:r>
            <a:r>
              <a:rPr lang="en-US" altLang="ko-KR" sz="1200" b="1" dirty="0"/>
              <a:t>, Next </a:t>
            </a:r>
            <a:r>
              <a:rPr lang="ko-KR" altLang="en-US" sz="1200" b="1" dirty="0"/>
              <a:t>선택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331C2-8B26-46A8-94FC-58B45D0DFB80}"/>
              </a:ext>
            </a:extLst>
          </p:cNvPr>
          <p:cNvSpPr txBox="1"/>
          <p:nvPr/>
        </p:nvSpPr>
        <p:spPr>
          <a:xfrm>
            <a:off x="7903919" y="6425601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6. Install </a:t>
            </a:r>
            <a:r>
              <a:rPr lang="ko-KR" altLang="en-US" sz="1200" b="1" dirty="0"/>
              <a:t>누르기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BBA39D-30AB-4713-A27F-76F3EB713F42}"/>
              </a:ext>
            </a:extLst>
          </p:cNvPr>
          <p:cNvSpPr txBox="1"/>
          <p:nvPr/>
        </p:nvSpPr>
        <p:spPr>
          <a:xfrm>
            <a:off x="348437" y="6425600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4. </a:t>
            </a:r>
            <a:r>
              <a:rPr lang="ko-KR" altLang="en-US" sz="1200" b="1" dirty="0"/>
              <a:t>원하는 타입선택</a:t>
            </a:r>
          </a:p>
        </p:txBody>
      </p:sp>
    </p:spTree>
    <p:extLst>
      <p:ext uri="{BB962C8B-B14F-4D97-AF65-F5344CB8AC3E}">
        <p14:creationId xmlns:p14="http://schemas.microsoft.com/office/powerpoint/2010/main" val="337954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2487" y="6444299"/>
            <a:ext cx="5925985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OrCAD</a:t>
            </a:r>
            <a:r>
              <a:rPr sz="1800" spc="-23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Capture</a:t>
            </a:r>
            <a:r>
              <a:rPr sz="1800" spc="-1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CIS </a:t>
            </a:r>
            <a:r>
              <a:rPr sz="1800" spc="-10" dirty="0">
                <a:solidFill>
                  <a:srgbClr val="000000"/>
                </a:solidFill>
                <a:latin typeface="Malgun Gothic"/>
                <a:cs typeface="Malgun Gothic"/>
              </a:rPr>
              <a:t>Lite</a:t>
            </a:r>
            <a:r>
              <a:rPr sz="1800" spc="28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실행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-&gt; </a:t>
            </a:r>
            <a:r>
              <a:rPr sz="1800" spc="-10" dirty="0">
                <a:solidFill>
                  <a:srgbClr val="000000"/>
                </a:solidFill>
                <a:latin typeface="Malgun Gothic"/>
                <a:cs typeface="Malgun Gothic"/>
              </a:rPr>
              <a:t>File</a:t>
            </a:r>
            <a:r>
              <a:rPr sz="1800" spc="23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-&gt; New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-&gt;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D742F8D-4CB9-4FD3-B02B-3155D728E92A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69459" y="3695054"/>
            <a:ext cx="1378000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회로도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편집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27081EE-6C25-4D27-9CC5-550B2B5CC11E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5760" y="1120051"/>
            <a:ext cx="2716169" cy="2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Malgun Gothic"/>
                <a:cs typeface="Malgun Gothic"/>
              </a:rPr>
              <a:t>4. </a:t>
            </a:r>
            <a:r>
              <a:rPr sz="1800" dirty="0" err="1">
                <a:solidFill>
                  <a:srgbClr val="000000"/>
                </a:solidFill>
                <a:latin typeface="Malgun Gothic"/>
                <a:cs typeface="Malgun Gothic"/>
              </a:rPr>
              <a:t>원하는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부품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이름</a:t>
            </a:r>
            <a:r>
              <a:rPr sz="18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입력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1071" y="2591854"/>
            <a:ext cx="1362441" cy="569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Malgun Gothic"/>
                <a:cs typeface="Malgun Gothic"/>
              </a:rPr>
              <a:t>1.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Place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Malgun Gothic"/>
                <a:cs typeface="Malgun Gothic"/>
              </a:rPr>
              <a:t>part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선택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08168" y="5810925"/>
            <a:ext cx="3203087" cy="2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Malgun Gothic"/>
                <a:cs typeface="Malgun Gothic"/>
              </a:rPr>
              <a:t>3. </a:t>
            </a:r>
            <a:r>
              <a:rPr sz="1800" dirty="0" err="1">
                <a:solidFill>
                  <a:srgbClr val="000000"/>
                </a:solidFill>
                <a:latin typeface="Malgun Gothic"/>
                <a:cs typeface="Malgun Gothic"/>
              </a:rPr>
              <a:t>모든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라이브러리</a:t>
            </a:r>
            <a:r>
              <a:rPr sz="18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불러오기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95600" y="6437289"/>
            <a:ext cx="2106879" cy="281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Malgun Gothic"/>
                <a:cs typeface="Malgun Gothic"/>
              </a:rPr>
              <a:t>2.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Add</a:t>
            </a:r>
            <a:r>
              <a:rPr sz="1800" spc="37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Library</a:t>
            </a:r>
            <a:r>
              <a:rPr sz="1800" spc="-2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선택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B9D0816-AF8D-468E-8255-594A33ABB5B3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193" y="3000364"/>
            <a:ext cx="4174530" cy="360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원하는</a:t>
            </a:r>
            <a:r>
              <a:rPr sz="10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위치에</a:t>
            </a:r>
            <a:r>
              <a:rPr sz="10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부품을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놓은</a:t>
            </a:r>
            <a:r>
              <a:rPr sz="10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뒤,</a:t>
            </a:r>
            <a:r>
              <a:rPr sz="1000" spc="-18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마우스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오른쪽</a:t>
            </a:r>
            <a:r>
              <a:rPr sz="10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버튼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클릭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후, End</a:t>
            </a:r>
            <a:r>
              <a:rPr sz="1000" spc="-21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Mode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클릭하여</a:t>
            </a:r>
            <a:r>
              <a:rPr sz="10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현재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작업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종료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40984" y="3000364"/>
            <a:ext cx="4695190" cy="208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부품을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클릭한</a:t>
            </a:r>
            <a:r>
              <a:rPr sz="10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다음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마우스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오른쪽</a:t>
            </a:r>
            <a:r>
              <a:rPr sz="10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버튼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클릭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후, Rotate 선택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시</a:t>
            </a:r>
            <a:r>
              <a:rPr sz="10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부품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회전</a:t>
            </a:r>
            <a:r>
              <a:rPr sz="10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가능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213" y="5559465"/>
            <a:ext cx="1731848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Place</a:t>
            </a:r>
            <a:r>
              <a:rPr sz="1800" spc="17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wire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선택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85617" y="5581993"/>
            <a:ext cx="2808020" cy="34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Place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wire를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통해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선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연결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25030" y="6265381"/>
            <a:ext cx="2829051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Place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ground를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통해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접지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C7C63B9-927D-4ECD-BCEF-2926667C1488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02578" y="2642224"/>
            <a:ext cx="1149095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전압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측정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83446" y="2642224"/>
            <a:ext cx="1149096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전류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측정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4802" y="4771252"/>
            <a:ext cx="2762123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더블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클릭을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통해</a:t>
            </a:r>
            <a:r>
              <a:rPr sz="1800" spc="19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값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수정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92340" y="6514099"/>
            <a:ext cx="2371597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원하는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위치에</a:t>
            </a:r>
            <a:r>
              <a:rPr sz="18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프로브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5F5C6C4-311D-4622-A3F2-9DB50D60AFB8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192</Words>
  <Application>Microsoft Office PowerPoint</Application>
  <PresentationFormat>와이드스크린</PresentationFormat>
  <Paragraphs>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Calibri</vt:lpstr>
      <vt:lpstr>맑은 고딕</vt:lpstr>
      <vt:lpstr>Times New Roman</vt:lpstr>
      <vt:lpstr>Theme Office</vt:lpstr>
      <vt:lpstr>PowerPoint 프레젠테이션</vt:lpstr>
      <vt:lpstr>Install</vt:lpstr>
      <vt:lpstr>Install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cyk</cp:lastModifiedBy>
  <cp:revision>3</cp:revision>
  <dcterms:modified xsi:type="dcterms:W3CDTF">2024-02-15T06:59:59Z</dcterms:modified>
</cp:coreProperties>
</file>