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82" r:id="rId2"/>
    <p:sldId id="486" r:id="rId3"/>
    <p:sldId id="487" r:id="rId4"/>
    <p:sldId id="488" r:id="rId5"/>
    <p:sldId id="489" r:id="rId6"/>
    <p:sldId id="492" r:id="rId7"/>
    <p:sldId id="493" r:id="rId8"/>
    <p:sldId id="494" r:id="rId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FA2743"/>
    <a:srgbClr val="548FF7"/>
    <a:srgbClr val="BBD5E8"/>
    <a:srgbClr val="E8EBE4"/>
    <a:srgbClr val="F5AE00"/>
    <a:srgbClr val="9B5222"/>
    <a:srgbClr val="FF871B"/>
    <a:srgbClr val="0000FF"/>
    <a:srgbClr val="00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/>
    <p:restoredTop sz="94920"/>
  </p:normalViewPr>
  <p:slideViewPr>
    <p:cSldViewPr snapToGrid="0" snapToObjects="1">
      <p:cViewPr varScale="1">
        <p:scale>
          <a:sx n="212" d="100"/>
          <a:sy n="212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FE6C1-AB26-3F44-9C87-C500B9817AF1}" type="datetimeFigureOut">
              <a:rPr lang="en-FR" smtClean="0"/>
              <a:t>29/04/2024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39096-BE51-9C45-B82B-FA0E89D4584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537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93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525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135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0268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9308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2360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8535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698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EC9B-787C-824C-894C-857B659FB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034B8-C425-C946-83B5-386EB7480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8366-FA73-7C40-9D66-F01278D9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29/04/2024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13DA-3627-824F-B630-E2948873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5195-A057-A740-ABFD-A4428E7E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446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F93D-B2C2-7048-94E6-5B0A393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1939D-3520-5A4E-AC60-F1060FE9B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D6DC-E506-5049-B0CD-01E32D73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29/04/2024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69E02-B2EF-CC4E-A982-1A0F3130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BA1F-361D-CF4C-A4FB-8D2BD097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107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8988E-5C51-134D-8C79-867D444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D2FE0-5CF2-8544-A5E3-F37FBDD3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76C2-05A5-5A4B-9AA6-732FC73A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29/04/2024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4220-F883-2A4C-82CA-C524A70A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0F099-3857-6B40-AE2C-2127FDED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257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7FAB-44BF-AB48-8D73-DA1AEA67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A5C9-E435-904F-9A50-ED9242E2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2556-21DE-C043-BE7B-9E2A5497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29/04/2024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E1C2-7A56-054D-A23E-DD2241BE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8906-A5FE-FF4D-A27E-550C5990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2565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4E8A-2B0D-EB42-A978-1FE768A3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DEB75-EBFD-8E42-82F0-A331F604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1795-369A-C94E-9F66-0A208AF1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29/04/2024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BA02-0FCB-EA44-B7B5-96861116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F71C-9EF7-0C4B-BDDD-FB6BA964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1860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8381-A6CF-6F47-A7A3-14C7831D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1EC3-D19C-DC4D-A5B9-9460AD4AA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A3376-5078-194F-9992-6B02E62EB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51E5D-D454-0943-B25A-DA182891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29/04/2024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7DE1-3EE7-D943-B7FD-A51C83BA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BA756-9D8E-C845-B692-3873FF00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877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190A-2F02-BD4E-9E22-FE2A2CC9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E7DD-D354-C048-8942-567BCCBE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92036-8FA2-734D-A0A4-540FA63FA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EAE85-DEC4-6042-A589-63117EF75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B7604-EC7A-9F4B-8B40-82D381275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45EAB-187C-284A-B3CB-5EC78439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29/04/2024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DA07A-26C9-CA4B-8592-EA2C357C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9D14B-3E77-C64E-BBF4-00C096EE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261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ED17-FBEF-0040-96E6-994DBD52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2881A-CF7D-8C45-9008-E61A46B5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29/04/2024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5F0EE-BDC6-3E43-BEAC-A339A97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1059-D3D9-064E-BFD5-C588BE34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575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CF8FB-7AEB-7147-A83A-4DF08A9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29/04/2024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F6FAA-2A77-D645-B7D9-87AF3594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85873-66FC-0E4A-A249-F6FA1658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04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E7F8-26AB-8045-9C68-095EB3F3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37C8-7D1E-D745-A650-7BE33872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687F2-0361-5E48-9242-1481CECC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96C55-C72A-6346-9F4D-E7EBB953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29/04/2024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2A30C-17EA-D843-AB84-DCC67550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8998-8FCD-4A48-8077-41D395F1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87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4506-CC8C-3948-98A1-3618A657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23419-833F-ED48-BCFF-352972904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7541E-9161-9845-900C-0B7F4D6B4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F6B3E-FD83-2742-B704-CAA2A3EB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29/04/2024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2EB9A-F8B6-4F40-A237-D183B7FA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7B30-1A12-B54A-9EC7-A21A9020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4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95531-CC31-C242-807F-85E2E673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68A4-CCF7-2A40-831F-1C89AC50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3EE-7349-1747-80AE-DCDB34EFE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5F58-0AA8-724B-8DBF-E28AC2D343FC}" type="datetimeFigureOut">
              <a:rPr lang="en-FR" smtClean="0"/>
              <a:t>29/04/2024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D396-5C82-A643-8632-51B3DE0CC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28E0-1C6E-1140-BACB-EBB4D140C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282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30E4DC-5BA1-4A88-3549-39BB252362F9}"/>
              </a:ext>
            </a:extLst>
          </p:cNvPr>
          <p:cNvSpPr/>
          <p:nvPr/>
        </p:nvSpPr>
        <p:spPr>
          <a:xfrm>
            <a:off x="0" y="5801193"/>
            <a:ext cx="12192000" cy="1056807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9F4F4-12FE-580B-E00C-CFCF2FCF9F40}"/>
              </a:ext>
            </a:extLst>
          </p:cNvPr>
          <p:cNvSpPr txBox="1"/>
          <p:nvPr/>
        </p:nvSpPr>
        <p:spPr>
          <a:xfrm>
            <a:off x="6742386" y="5960264"/>
            <a:ext cx="5319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4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Pedro L. C. Rodrigues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537CB7-C4BB-7CE0-0825-9715A7575578}"/>
              </a:ext>
            </a:extLst>
          </p:cNvPr>
          <p:cNvSpPr/>
          <p:nvPr/>
        </p:nvSpPr>
        <p:spPr>
          <a:xfrm>
            <a:off x="1006145" y="663992"/>
            <a:ext cx="10179710" cy="2511684"/>
          </a:xfrm>
          <a:prstGeom prst="round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C973D-E8B9-CA36-F0E5-BE9D3B33A408}"/>
              </a:ext>
            </a:extLst>
          </p:cNvPr>
          <p:cNvSpPr txBox="1"/>
          <p:nvPr/>
        </p:nvSpPr>
        <p:spPr>
          <a:xfrm>
            <a:off x="945537" y="950338"/>
            <a:ext cx="10300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6000" b="1" dirty="0">
                <a:solidFill>
                  <a:srgbClr val="5E5E5E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Lato" panose="020F0502020204030203" pitchFamily="34" charset="0"/>
              </a:rPr>
              <a:t>Introduction to Statistical Learning with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D681-85A3-D3D9-0655-46D9193F23C1}"/>
              </a:ext>
            </a:extLst>
          </p:cNvPr>
          <p:cNvSpPr txBox="1"/>
          <p:nvPr/>
        </p:nvSpPr>
        <p:spPr>
          <a:xfrm>
            <a:off x="581859" y="3975929"/>
            <a:ext cx="11028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solidFill>
                  <a:srgbClr val="5E5E5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TD4: Questions from previous exams</a:t>
            </a:r>
            <a:endParaRPr lang="en-FR" sz="4200" dirty="0">
              <a:solidFill>
                <a:srgbClr val="5E5E5E"/>
              </a:solidFill>
              <a:latin typeface="Roboto Light" panose="02000000000000000000" pitchFamily="2" charset="0"/>
              <a:ea typeface="Roboto Light" panose="02000000000000000000" pitchFamily="2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9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1</a:t>
            </a:r>
          </a:p>
        </p:txBody>
      </p:sp>
      <p:pic>
        <p:nvPicPr>
          <p:cNvPr id="4" name="Picture 3" descr="A white paper with black text&#10;&#10;Description automatically generated">
            <a:extLst>
              <a:ext uri="{FF2B5EF4-FFF2-40B4-BE49-F238E27FC236}">
                <a16:creationId xmlns:a16="http://schemas.microsoft.com/office/drawing/2014/main" id="{A94708C0-26FA-0499-29F2-801F30D15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78"/>
          <a:stretch/>
        </p:blipFill>
        <p:spPr>
          <a:xfrm>
            <a:off x="25400" y="787400"/>
            <a:ext cx="11707632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4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2</a:t>
            </a:r>
          </a:p>
        </p:txBody>
      </p:sp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2F7C3CF0-2E84-4A22-92B7-24B87D35B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3" y="772208"/>
            <a:ext cx="11500475" cy="274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1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3</a:t>
            </a:r>
          </a:p>
        </p:txBody>
      </p:sp>
      <p:pic>
        <p:nvPicPr>
          <p:cNvPr id="4" name="Picture 3" descr="A close-up of a text&#10;&#10;Description automatically generated">
            <a:extLst>
              <a:ext uri="{FF2B5EF4-FFF2-40B4-BE49-F238E27FC236}">
                <a16:creationId xmlns:a16="http://schemas.microsoft.com/office/drawing/2014/main" id="{5F81477D-BE45-FA07-0419-6606F6D4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3" y="877814"/>
            <a:ext cx="11172752" cy="25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7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88A1B9-4DB3-68B3-345A-5E8A277A4B40}"/>
              </a:ext>
            </a:extLst>
          </p:cNvPr>
          <p:cNvGrpSpPr/>
          <p:nvPr/>
        </p:nvGrpSpPr>
        <p:grpSpPr>
          <a:xfrm>
            <a:off x="240033" y="829288"/>
            <a:ext cx="11286162" cy="3666512"/>
            <a:chOff x="240033" y="803888"/>
            <a:chExt cx="9448800" cy="3069612"/>
          </a:xfrm>
        </p:grpSpPr>
        <p:pic>
          <p:nvPicPr>
            <p:cNvPr id="3" name="Picture 2" descr="A screenshot of a paper&#10;&#10;Description automatically generated">
              <a:extLst>
                <a:ext uri="{FF2B5EF4-FFF2-40B4-BE49-F238E27FC236}">
                  <a16:creationId xmlns:a16="http://schemas.microsoft.com/office/drawing/2014/main" id="{C2FE7E58-E58A-5826-39A0-4F8829C9C5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000"/>
            <a:stretch/>
          </p:blipFill>
          <p:spPr>
            <a:xfrm>
              <a:off x="240033" y="803888"/>
              <a:ext cx="9448800" cy="2625112"/>
            </a:xfrm>
            <a:prstGeom prst="rect">
              <a:avLst/>
            </a:prstGeom>
          </p:spPr>
        </p:pic>
        <p:pic>
          <p:nvPicPr>
            <p:cNvPr id="6" name="Picture 5" descr="A screenshot of a paper&#10;&#10;Description automatically generated">
              <a:extLst>
                <a:ext uri="{FF2B5EF4-FFF2-40B4-BE49-F238E27FC236}">
                  <a16:creationId xmlns:a16="http://schemas.microsoft.com/office/drawing/2014/main" id="{728F1AE8-558D-17E6-8D2B-39ADF6BAF9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6274" b="2115"/>
            <a:stretch/>
          </p:blipFill>
          <p:spPr>
            <a:xfrm>
              <a:off x="240033" y="3263899"/>
              <a:ext cx="9448800" cy="609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09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5</a:t>
            </a:r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6937FC8-F153-7B81-F04C-ABFF81246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3" y="847051"/>
            <a:ext cx="11069941" cy="25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8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6</a:t>
            </a:r>
          </a:p>
        </p:txBody>
      </p:sp>
      <p:pic>
        <p:nvPicPr>
          <p:cNvPr id="4" name="Picture 3" descr="A math problem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AA9217E4-5F6E-320E-7012-D05AE0EBA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3" y="765349"/>
            <a:ext cx="11614855" cy="43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7</a:t>
            </a:r>
          </a:p>
        </p:txBody>
      </p:sp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B0359B69-95CF-A93B-6932-522CE45E6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3" y="673538"/>
            <a:ext cx="10457888" cy="61533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67C90B-DE18-A807-367A-F8C12318D560}"/>
              </a:ext>
            </a:extLst>
          </p:cNvPr>
          <p:cNvSpPr/>
          <p:nvPr/>
        </p:nvSpPr>
        <p:spPr>
          <a:xfrm>
            <a:off x="5245100" y="1079500"/>
            <a:ext cx="1231900" cy="63500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6428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30873</TotalTime>
  <Words>54</Words>
  <Application>Microsoft Macintosh PowerPoint</Application>
  <PresentationFormat>Widescreen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Roboto Black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Rodrigues</dc:creator>
  <cp:lastModifiedBy>Pedro Rodrigues</cp:lastModifiedBy>
  <cp:revision>1019</cp:revision>
  <dcterms:created xsi:type="dcterms:W3CDTF">2022-01-14T10:39:20Z</dcterms:created>
  <dcterms:modified xsi:type="dcterms:W3CDTF">2024-04-29T12:35:29Z</dcterms:modified>
</cp:coreProperties>
</file>