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5E5E"/>
    <a:srgbClr val="00A2FF"/>
    <a:srgbClr val="00B0F0"/>
    <a:srgbClr val="FA2743"/>
    <a:srgbClr val="FF7F15"/>
    <a:srgbClr val="E8EBE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16"/>
    <p:restoredTop sz="96197"/>
  </p:normalViewPr>
  <p:slideViewPr>
    <p:cSldViewPr snapToGrid="0" snapToObjects="1">
      <p:cViewPr varScale="1">
        <p:scale>
          <a:sx n="105" d="100"/>
          <a:sy n="105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EC9B-787C-824C-894C-857B659FB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034B8-C425-C946-83B5-386EB7480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38366-FA73-7C40-9D66-F01278D9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31/01/2022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613DA-3627-824F-B630-E29488734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35195-A057-A740-ABFD-A4428E7E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1446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BF93D-B2C2-7048-94E6-5B0A3937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1939D-3520-5A4E-AC60-F1060FE9B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3D6DC-E506-5049-B0CD-01E32D73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31/01/2022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69E02-B2EF-CC4E-A982-1A0F3130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DBA1F-361D-CF4C-A4FB-8D2BD0974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1076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58988E-5C51-134D-8C79-867D44453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D2FE0-5CF2-8544-A5E3-F37FBDD35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776C2-05A5-5A4B-9AA6-732FC73A5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31/01/2022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24220-F883-2A4C-82CA-C524A70A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0F099-3857-6B40-AE2C-2127FDED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7257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87FAB-44BF-AB48-8D73-DA1AEA67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5A5C9-E435-904F-9A50-ED9242E28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B2556-21DE-C043-BE7B-9E2A5497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31/01/2022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DE1C2-7A56-054D-A23E-DD2241BED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48906-A5FE-FF4D-A27E-550C5990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2565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C4E8A-2B0D-EB42-A978-1FE768A3F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DEB75-EBFD-8E42-82F0-A331F604D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81795-369A-C94E-9F66-0A208AF1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31/01/2022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FBA02-0FCB-EA44-B7B5-968611166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CF71C-9EF7-0C4B-BDDD-FB6BA964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1860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98381-A6CF-6F47-A7A3-14C7831D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E1EC3-D19C-DC4D-A5B9-9460AD4AA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A3376-5078-194F-9992-6B02E62EB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51E5D-D454-0943-B25A-DA182891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31/01/2022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67DE1-3EE7-D943-B7FD-A51C83BA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BA756-9D8E-C845-B692-3873FF00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0877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3190A-2F02-BD4E-9E22-FE2A2CC91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7E7DD-D354-C048-8942-567BCCBE7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92036-8FA2-734D-A0A4-540FA63FA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DEAE85-DEC4-6042-A589-63117EF75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B7604-EC7A-9F4B-8B40-82D381275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845EAB-187C-284A-B3CB-5EC784398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31/01/2022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DA07A-26C9-CA4B-8592-EA2C357C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29D14B-3E77-C64E-BBF4-00C096EE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2615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EED17-FBEF-0040-96E6-994DBD521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C2881A-CF7D-8C45-9008-E61A46B5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31/01/2022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5F0EE-BDC6-3E43-BEAC-A339A972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E1059-D3D9-064E-BFD5-C588BE34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575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CF8FB-7AEB-7147-A83A-4DF08A93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31/01/2022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F6FAA-2A77-D645-B7D9-87AF3594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85873-66FC-0E4A-A249-F6FA16584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1041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E7F8-26AB-8045-9C68-095EB3F35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C37C8-7D1E-D745-A650-7BE338722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687F2-0361-5E48-9242-1481CECC5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96C55-C72A-6346-9F4D-E7EBB9536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31/01/2022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2A30C-17EA-D843-AB84-DCC67550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58998-8FCD-4A48-8077-41D395F1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5873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E4506-CC8C-3948-98A1-3618A657C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23419-833F-ED48-BCFF-352972904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7541E-9161-9845-900C-0B7F4D6B4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F6B3E-FD83-2742-B704-CAA2A3EB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5F58-0AA8-724B-8DBF-E28AC2D343FC}" type="datetimeFigureOut">
              <a:rPr lang="en-FR" smtClean="0"/>
              <a:t>31/01/2022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2EB9A-F8B6-4F40-A237-D183B7FA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D7B30-1A12-B54A-9EC7-A21A9020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8946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95531-CC31-C242-807F-85E2E673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368A4-CCF7-2A40-831F-1C89AC50A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0E3EE-7349-1747-80AE-DCDB34EFE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05F58-0AA8-724B-8DBF-E28AC2D343FC}" type="datetimeFigureOut">
              <a:rPr lang="en-FR" smtClean="0"/>
              <a:t>31/01/2022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ED396-5C82-A643-8632-51B3DE0CC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D28E0-1C6E-1140-BACB-EBB4D140C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D13FD-52B6-3A43-8809-9B737C0501F5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8282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C9BC60C-B973-394A-89BF-B0D1135EBEF6}"/>
              </a:ext>
            </a:extLst>
          </p:cNvPr>
          <p:cNvSpPr/>
          <p:nvPr/>
        </p:nvSpPr>
        <p:spPr>
          <a:xfrm>
            <a:off x="0" y="0"/>
            <a:ext cx="12192000" cy="1191237"/>
          </a:xfrm>
          <a:prstGeom prst="rect">
            <a:avLst/>
          </a:prstGeom>
          <a:solidFill>
            <a:srgbClr val="5E5E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3DF6FF-DB19-4742-87AD-BCBD05486C5E}"/>
              </a:ext>
            </a:extLst>
          </p:cNvPr>
          <p:cNvSpPr txBox="1"/>
          <p:nvPr/>
        </p:nvSpPr>
        <p:spPr>
          <a:xfrm>
            <a:off x="847608" y="287841"/>
            <a:ext cx="1049678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3400" b="1" dirty="0">
                <a:solidFill>
                  <a:srgbClr val="E8EBE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STATISTICAL ANALYSIS AND DOCUMENT MINING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23EE0A-BA88-884E-8895-8A2443887994}"/>
              </a:ext>
            </a:extLst>
          </p:cNvPr>
          <p:cNvSpPr txBox="1"/>
          <p:nvPr/>
        </p:nvSpPr>
        <p:spPr>
          <a:xfrm>
            <a:off x="5582694" y="2021787"/>
            <a:ext cx="32415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Pedro L. C. Rodrigues</a:t>
            </a:r>
          </a:p>
          <a:p>
            <a:r>
              <a:rPr lang="en-GB" sz="2200" b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pedro.rodrigues@inria.fr</a:t>
            </a:r>
            <a:endParaRPr lang="en-FR" sz="2200" b="1" dirty="0">
              <a:solidFill>
                <a:srgbClr val="00B0F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B3BC1F-F9C0-6741-B778-E21FAFACC842}"/>
              </a:ext>
            </a:extLst>
          </p:cNvPr>
          <p:cNvSpPr txBox="1"/>
          <p:nvPr/>
        </p:nvSpPr>
        <p:spPr>
          <a:xfrm>
            <a:off x="5582694" y="3081700"/>
            <a:ext cx="53848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Romain </a:t>
            </a:r>
            <a:r>
              <a:rPr lang="en-GB" sz="2200" dirty="0" err="1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Rombourg</a:t>
            </a:r>
            <a:endParaRPr lang="en-GB" sz="2200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2200" b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romain.rombourg@univ-grenoble-alpes.fr</a:t>
            </a:r>
            <a:endParaRPr lang="en-FR" sz="2200" b="1" dirty="0">
              <a:solidFill>
                <a:srgbClr val="00B0F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DE8D6C-C5C0-534B-9319-76AA6BA7242D}"/>
              </a:ext>
            </a:extLst>
          </p:cNvPr>
          <p:cNvSpPr txBox="1"/>
          <p:nvPr/>
        </p:nvSpPr>
        <p:spPr>
          <a:xfrm>
            <a:off x="5582693" y="4141613"/>
            <a:ext cx="30348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Daria </a:t>
            </a:r>
            <a:r>
              <a:rPr lang="en-GB" sz="2200" dirty="0" err="1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Bystrova</a:t>
            </a:r>
            <a:endParaRPr lang="en-GB" sz="2200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2200" b="1" dirty="0" err="1">
                <a:solidFill>
                  <a:srgbClr val="00A2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daria.bystrova@inria.fr</a:t>
            </a:r>
            <a:endParaRPr lang="en-FR" sz="2200" b="1" dirty="0">
              <a:solidFill>
                <a:srgbClr val="00A2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8A99E6-A6E3-0B49-A61C-FE6AEF6EBDEC}"/>
              </a:ext>
            </a:extLst>
          </p:cNvPr>
          <p:cNvSpPr/>
          <p:nvPr/>
        </p:nvSpPr>
        <p:spPr>
          <a:xfrm>
            <a:off x="2219261" y="2102570"/>
            <a:ext cx="637954" cy="635493"/>
          </a:xfrm>
          <a:prstGeom prst="rect">
            <a:avLst/>
          </a:prstGeom>
          <a:solidFill>
            <a:srgbClr val="FA2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BA6D68-B4AC-C64A-BD90-D793939DB7A5}"/>
              </a:ext>
            </a:extLst>
          </p:cNvPr>
          <p:cNvSpPr txBox="1"/>
          <p:nvPr/>
        </p:nvSpPr>
        <p:spPr>
          <a:xfrm>
            <a:off x="2194726" y="2190802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2400" b="1" dirty="0">
                <a:solidFill>
                  <a:srgbClr val="E8EBE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3BDC06-35BD-4541-B588-069C2DA937A0}"/>
              </a:ext>
            </a:extLst>
          </p:cNvPr>
          <p:cNvSpPr/>
          <p:nvPr/>
        </p:nvSpPr>
        <p:spPr>
          <a:xfrm>
            <a:off x="3161261" y="2102570"/>
            <a:ext cx="637954" cy="635493"/>
          </a:xfrm>
          <a:prstGeom prst="rect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636F15-559C-CD4E-A97D-68051D756284}"/>
              </a:ext>
            </a:extLst>
          </p:cNvPr>
          <p:cNvSpPr txBox="1"/>
          <p:nvPr/>
        </p:nvSpPr>
        <p:spPr>
          <a:xfrm>
            <a:off x="3196037" y="2190802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2400" b="1" dirty="0">
                <a:solidFill>
                  <a:srgbClr val="E8EBE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850358-42F1-3E4C-9CEF-B489288AA998}"/>
              </a:ext>
            </a:extLst>
          </p:cNvPr>
          <p:cNvSpPr/>
          <p:nvPr/>
        </p:nvSpPr>
        <p:spPr>
          <a:xfrm>
            <a:off x="4113288" y="2102570"/>
            <a:ext cx="637954" cy="635493"/>
          </a:xfrm>
          <a:prstGeom prst="rect">
            <a:avLst/>
          </a:prstGeom>
          <a:solidFill>
            <a:srgbClr val="FF7F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C0613A-0876-054D-9920-EC4E6CF544FA}"/>
              </a:ext>
            </a:extLst>
          </p:cNvPr>
          <p:cNvSpPr txBox="1"/>
          <p:nvPr/>
        </p:nvSpPr>
        <p:spPr>
          <a:xfrm>
            <a:off x="4126423" y="2190802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2400" b="1" dirty="0">
                <a:solidFill>
                  <a:srgbClr val="E8EBE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7E7C09-5A0B-6142-9391-8D962AF50969}"/>
              </a:ext>
            </a:extLst>
          </p:cNvPr>
          <p:cNvSpPr/>
          <p:nvPr/>
        </p:nvSpPr>
        <p:spPr>
          <a:xfrm>
            <a:off x="3161261" y="3173116"/>
            <a:ext cx="637954" cy="635493"/>
          </a:xfrm>
          <a:prstGeom prst="rect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AEE5D8-FEAC-4D4C-81CE-BD7F67DCB58A}"/>
              </a:ext>
            </a:extLst>
          </p:cNvPr>
          <p:cNvSpPr txBox="1"/>
          <p:nvPr/>
        </p:nvSpPr>
        <p:spPr>
          <a:xfrm>
            <a:off x="3196037" y="3261348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2400" b="1" dirty="0">
                <a:solidFill>
                  <a:srgbClr val="E8EBE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51B67D-1AC2-804E-A21B-AFDD08692FE0}"/>
              </a:ext>
            </a:extLst>
          </p:cNvPr>
          <p:cNvSpPr/>
          <p:nvPr/>
        </p:nvSpPr>
        <p:spPr>
          <a:xfrm>
            <a:off x="4113288" y="3173116"/>
            <a:ext cx="637954" cy="635493"/>
          </a:xfrm>
          <a:prstGeom prst="rect">
            <a:avLst/>
          </a:prstGeom>
          <a:solidFill>
            <a:srgbClr val="FF7F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5BD831-F001-844D-922D-66841C24B8AD}"/>
              </a:ext>
            </a:extLst>
          </p:cNvPr>
          <p:cNvSpPr txBox="1"/>
          <p:nvPr/>
        </p:nvSpPr>
        <p:spPr>
          <a:xfrm>
            <a:off x="4126423" y="3261348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2400" b="1" dirty="0">
                <a:solidFill>
                  <a:srgbClr val="E8EBE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05CA56-3F00-9349-B815-5E7B8AF52F30}"/>
              </a:ext>
            </a:extLst>
          </p:cNvPr>
          <p:cNvSpPr/>
          <p:nvPr/>
        </p:nvSpPr>
        <p:spPr>
          <a:xfrm>
            <a:off x="4091519" y="4222396"/>
            <a:ext cx="637954" cy="63549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A991A1-277B-0E4E-8B20-8DC7B8489F31}"/>
              </a:ext>
            </a:extLst>
          </p:cNvPr>
          <p:cNvSpPr txBox="1"/>
          <p:nvPr/>
        </p:nvSpPr>
        <p:spPr>
          <a:xfrm>
            <a:off x="4070991" y="4310628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2400" b="1" dirty="0">
                <a:solidFill>
                  <a:srgbClr val="E8EBE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D6302E-C4A9-7340-9930-73D1E01D5010}"/>
              </a:ext>
            </a:extLst>
          </p:cNvPr>
          <p:cNvSpPr txBox="1"/>
          <p:nvPr/>
        </p:nvSpPr>
        <p:spPr>
          <a:xfrm>
            <a:off x="1867117" y="5495949"/>
            <a:ext cx="84577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Website:</a:t>
            </a:r>
            <a:r>
              <a:rPr lang="en-FR" sz="2200" dirty="0">
                <a:solidFill>
                  <a:srgbClr val="00A2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2200" b="1" dirty="0">
                <a:solidFill>
                  <a:srgbClr val="00A2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chamilo.grenoble-inp.fr/courses/ENSIMAG4MMSADM</a:t>
            </a:r>
            <a:endParaRPr lang="en-FR" sz="2200" b="1" dirty="0">
              <a:solidFill>
                <a:srgbClr val="00A2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707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C9BC60C-B973-394A-89BF-B0D1135EBEF6}"/>
              </a:ext>
            </a:extLst>
          </p:cNvPr>
          <p:cNvSpPr/>
          <p:nvPr/>
        </p:nvSpPr>
        <p:spPr>
          <a:xfrm>
            <a:off x="0" y="0"/>
            <a:ext cx="12192000" cy="1191237"/>
          </a:xfrm>
          <a:prstGeom prst="rect">
            <a:avLst/>
          </a:prstGeom>
          <a:solidFill>
            <a:srgbClr val="5E5E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3DF6FF-DB19-4742-87AD-BCBD05486C5E}"/>
              </a:ext>
            </a:extLst>
          </p:cNvPr>
          <p:cNvSpPr txBox="1"/>
          <p:nvPr/>
        </p:nvSpPr>
        <p:spPr>
          <a:xfrm>
            <a:off x="847608" y="287841"/>
            <a:ext cx="1049678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3400" b="1" dirty="0">
                <a:solidFill>
                  <a:srgbClr val="E8EBE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STATISTICAL ANALYSIS AND DOCUMENT MINING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D2C25A-6128-284C-898A-CD03A5D20A85}"/>
              </a:ext>
            </a:extLst>
          </p:cNvPr>
          <p:cNvSpPr/>
          <p:nvPr/>
        </p:nvSpPr>
        <p:spPr>
          <a:xfrm>
            <a:off x="1995375" y="1467684"/>
            <a:ext cx="637954" cy="635493"/>
          </a:xfrm>
          <a:prstGeom prst="rect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C60477-D9E3-C949-8233-DA91148B82B7}"/>
              </a:ext>
            </a:extLst>
          </p:cNvPr>
          <p:cNvSpPr txBox="1"/>
          <p:nvPr/>
        </p:nvSpPr>
        <p:spPr>
          <a:xfrm>
            <a:off x="2030151" y="1555916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2400" b="1" dirty="0">
                <a:solidFill>
                  <a:srgbClr val="E8EBE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50FE9C-2920-5148-B49A-4C4EC3E93EB8}"/>
              </a:ext>
            </a:extLst>
          </p:cNvPr>
          <p:cNvSpPr txBox="1"/>
          <p:nvPr/>
        </p:nvSpPr>
        <p:spPr>
          <a:xfrm>
            <a:off x="2902933" y="1711254"/>
            <a:ext cx="742152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FR" sz="2200" b="1" i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</a:t>
            </a:r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programming language</a:t>
            </a:r>
          </a:p>
          <a:p>
            <a:endParaRPr lang="en-FR" sz="2200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Groups of </a:t>
            </a:r>
            <a:r>
              <a:rPr lang="en-FR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three</a:t>
            </a:r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students</a:t>
            </a:r>
          </a:p>
          <a:p>
            <a:endParaRPr lang="en-FR" sz="2200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Four or five TPs with reports to be uploaded on TEIDE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FR" sz="2200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 should write them in </a:t>
            </a:r>
            <a:r>
              <a:rPr lang="en-FR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english</a:t>
            </a:r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using </a:t>
            </a:r>
            <a:r>
              <a:rPr lang="en-FR" sz="22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.rmd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851CF1-2653-884B-AA90-5295573C335B}"/>
              </a:ext>
            </a:extLst>
          </p:cNvPr>
          <p:cNvSpPr/>
          <p:nvPr/>
        </p:nvSpPr>
        <p:spPr>
          <a:xfrm>
            <a:off x="1995375" y="1467684"/>
            <a:ext cx="8435163" cy="2915999"/>
          </a:xfrm>
          <a:prstGeom prst="rect">
            <a:avLst/>
          </a:prstGeom>
          <a:noFill/>
          <a:ln w="38100">
            <a:solidFill>
              <a:srgbClr val="00A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F8834F-5A44-8F44-9A7A-29373463D0F0}"/>
              </a:ext>
            </a:extLst>
          </p:cNvPr>
          <p:cNvSpPr txBox="1"/>
          <p:nvPr/>
        </p:nvSpPr>
        <p:spPr>
          <a:xfrm>
            <a:off x="4061882" y="4715503"/>
            <a:ext cx="626257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Half the average of scores on each TP report</a:t>
            </a:r>
          </a:p>
          <a:p>
            <a:endParaRPr lang="en-FR" sz="2200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Half the score at final exam</a:t>
            </a:r>
          </a:p>
          <a:p>
            <a:endParaRPr lang="en-FR" sz="2200" dirty="0">
              <a:solidFill>
                <a:srgbClr val="5E5E5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FR" sz="2200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Presence in CM, TD, TP is required and evaluated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5E897A-A717-6247-9FDB-4D7330EB1A4A}"/>
              </a:ext>
            </a:extLst>
          </p:cNvPr>
          <p:cNvSpPr/>
          <p:nvPr/>
        </p:nvSpPr>
        <p:spPr>
          <a:xfrm>
            <a:off x="3827966" y="4631202"/>
            <a:ext cx="6602819" cy="2008792"/>
          </a:xfrm>
          <a:prstGeom prst="rect">
            <a:avLst/>
          </a:prstGeom>
          <a:noFill/>
          <a:ln w="38100">
            <a:solidFill>
              <a:srgbClr val="5E5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519B8F-1A14-5943-9C4D-4A1D11FFB2EC}"/>
              </a:ext>
            </a:extLst>
          </p:cNvPr>
          <p:cNvSpPr txBox="1"/>
          <p:nvPr/>
        </p:nvSpPr>
        <p:spPr>
          <a:xfrm>
            <a:off x="2030151" y="5299153"/>
            <a:ext cx="1691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2400" b="1" dirty="0">
                <a:solidFill>
                  <a:srgbClr val="5E5E5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Final grade</a:t>
            </a:r>
          </a:p>
        </p:txBody>
      </p:sp>
    </p:spTree>
    <p:extLst>
      <p:ext uri="{BB962C8B-B14F-4D97-AF65-F5344CB8AC3E}">
        <p14:creationId xmlns:p14="http://schemas.microsoft.com/office/powerpoint/2010/main" val="1141431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945FC7F-EFAB-344F-8C40-14CB575BA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72" y="490426"/>
            <a:ext cx="8333056" cy="587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1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945FC7F-EFAB-344F-8C40-14CB575BA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72" y="490426"/>
            <a:ext cx="8333056" cy="58771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5A20A2-6CB5-684D-9B25-8DC73A1E0DDC}"/>
              </a:ext>
            </a:extLst>
          </p:cNvPr>
          <p:cNvSpPr/>
          <p:nvPr/>
        </p:nvSpPr>
        <p:spPr>
          <a:xfrm>
            <a:off x="1850065" y="5964865"/>
            <a:ext cx="7283302" cy="318977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65564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945FC7F-EFAB-344F-8C40-14CB575BA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72" y="490426"/>
            <a:ext cx="8333056" cy="58771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5A20A2-6CB5-684D-9B25-8DC73A1E0DDC}"/>
              </a:ext>
            </a:extLst>
          </p:cNvPr>
          <p:cNvSpPr/>
          <p:nvPr/>
        </p:nvSpPr>
        <p:spPr>
          <a:xfrm>
            <a:off x="7155712" y="2977116"/>
            <a:ext cx="1775637" cy="1520456"/>
          </a:xfrm>
          <a:prstGeom prst="rect">
            <a:avLst/>
          </a:prstGeom>
          <a:noFill/>
          <a:ln w="25400">
            <a:solidFill>
              <a:srgbClr val="00A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18665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 with medium confidence">
            <a:extLst>
              <a:ext uri="{FF2B5EF4-FFF2-40B4-BE49-F238E27FC236}">
                <a16:creationId xmlns:a16="http://schemas.microsoft.com/office/drawing/2014/main" id="{B04F5E27-0293-5640-99AB-1D87EBD2A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50" y="1079500"/>
            <a:ext cx="7251700" cy="4699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E064A28-DB27-8447-8E05-5DEDD0094813}"/>
              </a:ext>
            </a:extLst>
          </p:cNvPr>
          <p:cNvSpPr/>
          <p:nvPr/>
        </p:nvSpPr>
        <p:spPr>
          <a:xfrm>
            <a:off x="7028122" y="3200400"/>
            <a:ext cx="1477926" cy="999460"/>
          </a:xfrm>
          <a:prstGeom prst="rect">
            <a:avLst/>
          </a:prstGeom>
          <a:noFill/>
          <a:ln w="25400">
            <a:solidFill>
              <a:srgbClr val="00A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51849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B3E7D4-C18F-744B-9B71-D518FB3B8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180" y="2410415"/>
            <a:ext cx="8933640" cy="20371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FF73BD-B520-D043-9A06-EFC2D05A9ADC}"/>
              </a:ext>
            </a:extLst>
          </p:cNvPr>
          <p:cNvSpPr/>
          <p:nvPr/>
        </p:nvSpPr>
        <p:spPr>
          <a:xfrm>
            <a:off x="5146157" y="3625700"/>
            <a:ext cx="1850066" cy="404037"/>
          </a:xfrm>
          <a:prstGeom prst="rect">
            <a:avLst/>
          </a:prstGeom>
          <a:noFill/>
          <a:ln w="25400">
            <a:solidFill>
              <a:srgbClr val="00A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43417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6BD54D2-6955-4E40-A42D-DC1B1D378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921" y="435844"/>
            <a:ext cx="8886601" cy="598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85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6BD54D2-6955-4E40-A42D-DC1B1D378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921" y="435844"/>
            <a:ext cx="8886601" cy="59863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A81E863-26A4-E44F-933A-7A0ED8CF2C3E}"/>
              </a:ext>
            </a:extLst>
          </p:cNvPr>
          <p:cNvSpPr/>
          <p:nvPr/>
        </p:nvSpPr>
        <p:spPr>
          <a:xfrm>
            <a:off x="1815921" y="4071671"/>
            <a:ext cx="1030310" cy="318977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EF75A07-BA41-314C-8ACD-79712D253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265" y="635268"/>
            <a:ext cx="2720814" cy="11291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1D14B0-FD47-3941-A99C-CDBCB40EEB45}"/>
              </a:ext>
            </a:extLst>
          </p:cNvPr>
          <p:cNvSpPr/>
          <p:nvPr/>
        </p:nvSpPr>
        <p:spPr>
          <a:xfrm>
            <a:off x="8665335" y="557994"/>
            <a:ext cx="3093076" cy="1296563"/>
          </a:xfrm>
          <a:prstGeom prst="rect">
            <a:avLst/>
          </a:prstGeom>
          <a:noFill/>
          <a:ln w="25400">
            <a:solidFill>
              <a:srgbClr val="5E5E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1548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115</Words>
  <Application>Microsoft Macintosh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Rodrigues</dc:creator>
  <cp:lastModifiedBy>Pedro Rodrigues</cp:lastModifiedBy>
  <cp:revision>16</cp:revision>
  <dcterms:created xsi:type="dcterms:W3CDTF">2022-01-14T10:39:20Z</dcterms:created>
  <dcterms:modified xsi:type="dcterms:W3CDTF">2022-01-31T18:37:58Z</dcterms:modified>
</cp:coreProperties>
</file>