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2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548FF7"/>
    <a:srgbClr val="FA2743"/>
    <a:srgbClr val="BBD5E8"/>
    <a:srgbClr val="E8EBE4"/>
    <a:srgbClr val="F5AE00"/>
    <a:srgbClr val="9B5222"/>
    <a:srgbClr val="FF871B"/>
    <a:srgbClr val="0000FF"/>
    <a:srgbClr val="00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/>
    <p:restoredTop sz="94928"/>
  </p:normalViewPr>
  <p:slideViewPr>
    <p:cSldViewPr snapToGrid="0" snapToObjects="1">
      <p:cViewPr varScale="1">
        <p:scale>
          <a:sx n="101" d="100"/>
          <a:sy n="101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763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42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2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135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268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308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9066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819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360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1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75929"/>
            <a:ext cx="1102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TD3: Questions from previous exams</a:t>
            </a:r>
            <a:endParaRPr lang="en-FR" sz="42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0F38FC54-C3D4-F9D0-A51C-0A785FAB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833535"/>
            <a:ext cx="11486189" cy="56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37644C22-1B58-2B1D-43DD-2D634BA7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0" y="721013"/>
            <a:ext cx="11317039" cy="1424879"/>
          </a:xfrm>
          <a:prstGeom prst="rect">
            <a:avLst/>
          </a:prstGeom>
        </p:spPr>
      </p:pic>
      <p:pic>
        <p:nvPicPr>
          <p:cNvPr id="6" name="Picture 5" descr="A graph of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CFEF2FB5-B87F-2A28-E064-A3BE96C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5" y="2095092"/>
            <a:ext cx="9967287" cy="47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1</a:t>
            </a:r>
          </a:p>
        </p:txBody>
      </p:sp>
      <p:pic>
        <p:nvPicPr>
          <p:cNvPr id="3" name="Picture 2" descr="A close-up of a letter&#10;&#10;Description automatically generated">
            <a:extLst>
              <a:ext uri="{FF2B5EF4-FFF2-40B4-BE49-F238E27FC236}">
                <a16:creationId xmlns:a16="http://schemas.microsoft.com/office/drawing/2014/main" id="{27894CE7-1771-8EBB-8B0D-44714ED82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5"/>
          <a:stretch/>
        </p:blipFill>
        <p:spPr>
          <a:xfrm>
            <a:off x="151804" y="762000"/>
            <a:ext cx="11888391" cy="40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</a:t>
            </a: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93508FB-118C-B917-CC3C-BF5C17D4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5" y="794455"/>
            <a:ext cx="11925310" cy="30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</a:t>
            </a:r>
          </a:p>
        </p:txBody>
      </p:sp>
      <p:pic>
        <p:nvPicPr>
          <p:cNvPr id="3" name="Picture 2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D3AE735-A188-6220-17A5-9D8040182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0" y="759643"/>
            <a:ext cx="11614799" cy="51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4" name="Picture 3" descr="A math problem with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F35C2909-E79E-2DAA-618B-3BDB869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5" y="793654"/>
            <a:ext cx="11923070" cy="36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3" name="Picture 2" descr="A math equations and equations&#10;&#10;Description automatically generated with medium confidence">
            <a:extLst>
              <a:ext uri="{FF2B5EF4-FFF2-40B4-BE49-F238E27FC236}">
                <a16:creationId xmlns:a16="http://schemas.microsoft.com/office/drawing/2014/main" id="{95FF44B5-5D7B-D008-785F-5A97D8FF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3" y="771127"/>
            <a:ext cx="11932954" cy="30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FD36AEE-E58C-35BA-BABB-D367CF91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774700"/>
            <a:ext cx="1193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4" name="Picture 3" descr="A list of cars with text&#10;&#10;Description automatically generated">
            <a:extLst>
              <a:ext uri="{FF2B5EF4-FFF2-40B4-BE49-F238E27FC236}">
                <a16:creationId xmlns:a16="http://schemas.microsoft.com/office/drawing/2014/main" id="{3E84F693-C3CE-8D9C-0070-AC58125F5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5" b="11505"/>
          <a:stretch/>
        </p:blipFill>
        <p:spPr>
          <a:xfrm>
            <a:off x="240033" y="762000"/>
            <a:ext cx="11700387" cy="466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285FE-D114-0C83-E1F4-900221B3B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90" b="51668"/>
          <a:stretch/>
        </p:blipFill>
        <p:spPr>
          <a:xfrm>
            <a:off x="240033" y="5562163"/>
            <a:ext cx="9056367" cy="4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8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650B5C-939C-0080-1EF1-BEB0C037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728333"/>
            <a:ext cx="11633714" cy="49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30558</TotalTime>
  <Words>69</Words>
  <Application>Microsoft Macintosh PowerPoint</Application>
  <PresentationFormat>Widescreen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1009</cp:revision>
  <dcterms:created xsi:type="dcterms:W3CDTF">2022-01-14T10:39:20Z</dcterms:created>
  <dcterms:modified xsi:type="dcterms:W3CDTF">2024-03-21T14:31:54Z</dcterms:modified>
</cp:coreProperties>
</file>