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8A65B-B05C-6541-92A5-327E22A26B81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FC8B-6650-6343-AD33-378E6C7609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2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7e6d1a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7e6d1a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26761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26761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d335048f_1_1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d335048f_1_1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d335048f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d335048f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d335048f_1_1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d335048f_1_1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d335048f_1_3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7d335048f_1_3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d89eb289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d89eb289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53eb7f19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53eb7f19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d89eb28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d89eb28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d335048f_1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d335048f_1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26761b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26761b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26761b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26761b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d335048f_1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d335048f_1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26761b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26761b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26761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126761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126761b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126761b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67100" y="1278075"/>
            <a:ext cx="86220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8" name="Google Shape;98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5826" y="4617750"/>
            <a:ext cx="9143874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667000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5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148" name="Google Shape;148;p25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549075" y="1130575"/>
            <a:ext cx="80415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554002" y="2666952"/>
            <a:ext cx="804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51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25826" y="4617750"/>
            <a:ext cx="9143874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751300" cy="3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Google Shape;29;p4"/>
          <p:cNvSpPr/>
          <p:nvPr/>
        </p:nvSpPr>
        <p:spPr>
          <a:xfrm flipH="1">
            <a:off x="-12535" y="4677825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94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1075" y="4617750"/>
            <a:ext cx="9088625" cy="548375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34625" y="1185875"/>
            <a:ext cx="84594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flipH="1">
            <a:off x="25826" y="4617750"/>
            <a:ext cx="9143874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1" name="Google Shape;41;p6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12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67100" y="1185875"/>
            <a:ext cx="87129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0" name="Google Shape;50;p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flipH="1">
            <a:off x="71770" y="4617750"/>
            <a:ext cx="9097930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56" name="Google Shape;56;p8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>
            <a:off x="63500" y="4617750"/>
            <a:ext cx="9106200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First Course: Hello World</a:t>
            </a:r>
            <a:endParaRPr sz="48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And World Hello</a:t>
            </a:r>
            <a:endParaRPr sz="48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Stack Overflow</a:t>
            </a:r>
            <a:endParaRPr sz="4800" b="1"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294967295"/>
          </p:nvPr>
        </p:nvSpPr>
        <p:spPr>
          <a:xfrm>
            <a:off x="975900" y="3516200"/>
            <a:ext cx="41583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XXX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20XX</a:t>
            </a:r>
            <a:r>
              <a:rPr lang="zh-CN" altLang="en-US" dirty="0" smtClean="0"/>
              <a:t>年</a:t>
            </a:r>
            <a:r>
              <a:rPr lang="en-US" altLang="zh-CN" dirty="0" smtClean="0"/>
              <a:t>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</a:t>
            </a:r>
            <a:r>
              <a:rPr lang="zh-CN" altLang="en-US" dirty="0" smtClean="0"/>
              <a:t>日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51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点击布局更有多种颜色可选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751300" cy="3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这里是代码，使用语法高亮保持美观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“world”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“helloworld”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“footrue”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bar = {toString:() =&gt;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“bar”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bar);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“foobar”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5779825" y="3010031"/>
            <a:ext cx="2915700" cy="45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5779825" y="3563121"/>
            <a:ext cx="2915700" cy="45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coercion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5779825" y="4116421"/>
            <a:ext cx="2915700" cy="45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toString() / valueOf()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 descr="semantics_to_number.png"/>
          <p:cNvPicPr preferRelativeResize="0"/>
          <p:nvPr/>
        </p:nvPicPr>
        <p:blipFill rotWithShape="1">
          <a:blip r:embed="rId3">
            <a:alphaModFix/>
          </a:blip>
          <a:srcRect b="12002"/>
          <a:stretch/>
        </p:blipFill>
        <p:spPr>
          <a:xfrm>
            <a:off x="2697250" y="2160925"/>
            <a:ext cx="809250" cy="2516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" name="Google Shape;236;p37" descr="semantics_to_str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950" y="1705822"/>
            <a:ext cx="1280351" cy="177842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我是图</a:t>
            </a:r>
            <a:endParaRPr/>
          </a:p>
        </p:txBody>
      </p:sp>
      <p:pic>
        <p:nvPicPr>
          <p:cNvPr id="238" name="Google Shape;238;p37" descr="add_semantic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2117199" cy="1592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37" descr="semantics_to_primitiv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150" y="1105063"/>
            <a:ext cx="1407326" cy="192892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37"/>
          <p:cNvSpPr/>
          <p:nvPr/>
        </p:nvSpPr>
        <p:spPr>
          <a:xfrm>
            <a:off x="734175" y="1534375"/>
            <a:ext cx="3771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734175" y="1851400"/>
            <a:ext cx="3771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37"/>
          <p:cNvCxnSpPr>
            <a:stCxn id="240" idx="3"/>
          </p:cNvCxnSpPr>
          <p:nvPr/>
        </p:nvCxnSpPr>
        <p:spPr>
          <a:xfrm rot="10800000" flipH="1">
            <a:off x="1111275" y="1145275"/>
            <a:ext cx="4377000" cy="43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7"/>
          <p:cNvCxnSpPr>
            <a:stCxn id="241" idx="3"/>
            <a:endCxn id="244" idx="1"/>
          </p:cNvCxnSpPr>
          <p:nvPr/>
        </p:nvCxnSpPr>
        <p:spPr>
          <a:xfrm>
            <a:off x="1111275" y="1892500"/>
            <a:ext cx="2663700" cy="102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7"/>
          <p:cNvSpPr/>
          <p:nvPr/>
        </p:nvSpPr>
        <p:spPr>
          <a:xfrm rot="10800000" flipH="1">
            <a:off x="4017450" y="3277075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37"/>
          <p:cNvCxnSpPr>
            <a:stCxn id="245" idx="2"/>
            <a:endCxn id="247" idx="1"/>
          </p:cNvCxnSpPr>
          <p:nvPr/>
        </p:nvCxnSpPr>
        <p:spPr>
          <a:xfrm rot="-5400000">
            <a:off x="3841200" y="1620025"/>
            <a:ext cx="1975200" cy="1338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7"/>
          <p:cNvSpPr/>
          <p:nvPr/>
        </p:nvSpPr>
        <p:spPr>
          <a:xfrm>
            <a:off x="666525" y="1988250"/>
            <a:ext cx="3771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Google Shape;249;p37"/>
          <p:cNvCxnSpPr>
            <a:stCxn id="248" idx="3"/>
            <a:endCxn id="250" idx="1"/>
          </p:cNvCxnSpPr>
          <p:nvPr/>
        </p:nvCxnSpPr>
        <p:spPr>
          <a:xfrm>
            <a:off x="1043625" y="2029350"/>
            <a:ext cx="1653600" cy="328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7"/>
          <p:cNvSpPr/>
          <p:nvPr/>
        </p:nvSpPr>
        <p:spPr>
          <a:xfrm rot="10800000" flipH="1">
            <a:off x="2846388" y="2417213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37"/>
          <p:cNvCxnSpPr>
            <a:stCxn id="251" idx="3"/>
            <a:endCxn id="247" idx="1"/>
          </p:cNvCxnSpPr>
          <p:nvPr/>
        </p:nvCxnSpPr>
        <p:spPr>
          <a:xfrm rot="10800000" flipH="1">
            <a:off x="3130188" y="1301813"/>
            <a:ext cx="2367900" cy="1156500"/>
          </a:xfrm>
          <a:prstGeom prst="bentConnector3">
            <a:avLst>
              <a:gd name="adj1" fmla="val 1816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37"/>
          <p:cNvSpPr txBox="1"/>
          <p:nvPr/>
        </p:nvSpPr>
        <p:spPr>
          <a:xfrm>
            <a:off x="311700" y="1017725"/>
            <a:ext cx="2117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697250" y="2160925"/>
            <a:ext cx="809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3774850" y="1705825"/>
            <a:ext cx="12915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49815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4" name="Google Shape;254;p37" descr="semantics_get_metho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700" y="1105075"/>
            <a:ext cx="1407300" cy="45705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37"/>
          <p:cNvSpPr txBox="1"/>
          <p:nvPr/>
        </p:nvSpPr>
        <p:spPr>
          <a:xfrm>
            <a:off x="729170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GetMethod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37" descr="semantics_getv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700" y="2107673"/>
            <a:ext cx="1407299" cy="39484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7" name="Google Shape;257;p37"/>
          <p:cNvSpPr txBox="1"/>
          <p:nvPr/>
        </p:nvSpPr>
        <p:spPr>
          <a:xfrm>
            <a:off x="7291700" y="20956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8" name="Google Shape;258;p37" descr="semantics_to_objec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1688" y="3048069"/>
            <a:ext cx="1407324" cy="88237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37"/>
          <p:cNvSpPr txBox="1"/>
          <p:nvPr/>
        </p:nvSpPr>
        <p:spPr>
          <a:xfrm>
            <a:off x="7291700" y="3048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ToObject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/>
          <p:nvPr/>
        </p:nvSpPr>
        <p:spPr>
          <a:xfrm rot="10800000" flipH="1">
            <a:off x="5781950" y="2028438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Google Shape;261;p37"/>
          <p:cNvCxnSpPr>
            <a:stCxn id="260" idx="3"/>
            <a:endCxn id="255" idx="1"/>
          </p:cNvCxnSpPr>
          <p:nvPr/>
        </p:nvCxnSpPr>
        <p:spPr>
          <a:xfrm rot="10800000" flipH="1">
            <a:off x="6065750" y="1301838"/>
            <a:ext cx="1226100" cy="767700"/>
          </a:xfrm>
          <a:prstGeom prst="bentConnector3">
            <a:avLst>
              <a:gd name="adj1" fmla="val 7901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37"/>
          <p:cNvSpPr/>
          <p:nvPr/>
        </p:nvSpPr>
        <p:spPr>
          <a:xfrm rot="10800000" flipH="1">
            <a:off x="7491225" y="1337863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37"/>
          <p:cNvCxnSpPr>
            <a:stCxn id="262" idx="0"/>
            <a:endCxn id="257" idx="1"/>
          </p:cNvCxnSpPr>
          <p:nvPr/>
        </p:nvCxnSpPr>
        <p:spPr>
          <a:xfrm rot="5400000">
            <a:off x="7026225" y="1685563"/>
            <a:ext cx="872400" cy="341400"/>
          </a:xfrm>
          <a:prstGeom prst="bentConnector4">
            <a:avLst>
              <a:gd name="adj1" fmla="val 38721"/>
              <a:gd name="adj2" fmla="val 14682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37"/>
          <p:cNvSpPr/>
          <p:nvPr/>
        </p:nvSpPr>
        <p:spPr>
          <a:xfrm rot="10800000" flipH="1">
            <a:off x="7491225" y="2345138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37"/>
          <p:cNvCxnSpPr>
            <a:stCxn id="264" idx="0"/>
            <a:endCxn id="259" idx="1"/>
          </p:cNvCxnSpPr>
          <p:nvPr/>
        </p:nvCxnSpPr>
        <p:spPr>
          <a:xfrm rot="5400000">
            <a:off x="7053675" y="2665388"/>
            <a:ext cx="817500" cy="341400"/>
          </a:xfrm>
          <a:prstGeom prst="bentConnector4">
            <a:avLst>
              <a:gd name="adj1" fmla="val 37966"/>
              <a:gd name="adj2" fmla="val 14682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6" name="Google Shape;266;p37" descr="semantics_call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6765" y="3441665"/>
            <a:ext cx="1550085" cy="479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7" name="Google Shape;267;p37"/>
          <p:cNvSpPr txBox="1"/>
          <p:nvPr/>
        </p:nvSpPr>
        <p:spPr>
          <a:xfrm>
            <a:off x="5426775" y="3441675"/>
            <a:ext cx="1550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7"/>
          <p:cNvSpPr/>
          <p:nvPr/>
        </p:nvSpPr>
        <p:spPr>
          <a:xfrm rot="10800000" flipH="1">
            <a:off x="5733850" y="2107663"/>
            <a:ext cx="283800" cy="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37"/>
          <p:cNvCxnSpPr>
            <a:stCxn id="268" idx="0"/>
            <a:endCxn id="267" idx="1"/>
          </p:cNvCxnSpPr>
          <p:nvPr/>
        </p:nvCxnSpPr>
        <p:spPr>
          <a:xfrm rot="5400000">
            <a:off x="4926850" y="2689663"/>
            <a:ext cx="1448700" cy="449100"/>
          </a:xfrm>
          <a:prstGeom prst="bentConnector4">
            <a:avLst>
              <a:gd name="adj1" fmla="val 43205"/>
              <a:gd name="adj2" fmla="val 15299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37"/>
          <p:cNvSpPr txBox="1"/>
          <p:nvPr/>
        </p:nvSpPr>
        <p:spPr>
          <a:xfrm>
            <a:off x="5075475" y="4290515"/>
            <a:ext cx="22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Arbitrary Javascript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7"/>
          <p:cNvSpPr/>
          <p:nvPr/>
        </p:nvSpPr>
        <p:spPr>
          <a:xfrm rot="-5400000">
            <a:off x="6127630" y="3435865"/>
            <a:ext cx="196500" cy="1617300"/>
          </a:xfrm>
          <a:prstGeom prst="leftBrace">
            <a:avLst>
              <a:gd name="adj1" fmla="val 35997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7174025" y="1988250"/>
            <a:ext cx="1653600" cy="663000"/>
          </a:xfrm>
          <a:prstGeom prst="rect">
            <a:avLst/>
          </a:prstGeom>
          <a:solidFill>
            <a:srgbClr val="FF6060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5297420" y="3296165"/>
            <a:ext cx="1793100" cy="734700"/>
          </a:xfrm>
          <a:prstGeom prst="rect">
            <a:avLst/>
          </a:prstGeom>
          <a:solidFill>
            <a:srgbClr val="FF6060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多种颜色布局</a:t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Person.prototype.toString = function()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.name; }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Student(name, grade)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Person.call(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name);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.grade = grade;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Student.prototype.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= Person.prototype;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 tom = new Student(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“Tom”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72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tom.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= Object.prototype;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print(tom);           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“[object Object]”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5726675" y="2243350"/>
            <a:ext cx="2997300" cy="954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5F61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Which is completely dynamic....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391050" y="4006775"/>
            <a:ext cx="42573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557225" y="1732875"/>
            <a:ext cx="82221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Retrofitting an Interpreter into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Moving Engine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这是一个图表</a:t>
            </a:r>
            <a:endParaRPr/>
          </a:p>
        </p:txBody>
      </p:sp>
      <p:pic>
        <p:nvPicPr>
          <p:cNvPr id="292" name="Google Shape;292;p40" descr="Screen Shot 2016-10-30 at 17.24.36.png"/>
          <p:cNvPicPr preferRelativeResize="0"/>
          <p:nvPr/>
        </p:nvPicPr>
        <p:blipFill rotWithShape="1">
          <a:blip r:embed="rId3">
            <a:alphaModFix/>
          </a:blip>
          <a:srcRect l="882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40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40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40"/>
          <p:cNvCxnSpPr/>
          <p:nvPr/>
        </p:nvCxnSpPr>
        <p:spPr>
          <a:xfrm rot="10800000" flipH="1">
            <a:off x="8722775" y="2061350"/>
            <a:ext cx="129900" cy="1904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40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0"/>
          <p:cNvSpPr/>
          <p:nvPr/>
        </p:nvSpPr>
        <p:spPr>
          <a:xfrm rot="-5400000">
            <a:off x="2024600" y="-170950"/>
            <a:ext cx="211200" cy="2953800"/>
          </a:xfrm>
          <a:prstGeom prst="rightBrace">
            <a:avLst>
              <a:gd name="adj1" fmla="val 17672"/>
              <a:gd name="adj2" fmla="val 500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1037925" y="847650"/>
            <a:ext cx="2116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Tune Tiering up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0"/>
          <p:cNvSpPr/>
          <p:nvPr/>
        </p:nvSpPr>
        <p:spPr>
          <a:xfrm rot="-5400000">
            <a:off x="4375502" y="471400"/>
            <a:ext cx="211200" cy="1674300"/>
          </a:xfrm>
          <a:prstGeom prst="rightBrace">
            <a:avLst>
              <a:gd name="adj1" fmla="val 17672"/>
              <a:gd name="adj2" fmla="val 500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3356146" y="85025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0"/>
          <p:cNvSpPr/>
          <p:nvPr/>
        </p:nvSpPr>
        <p:spPr>
          <a:xfrm rot="-5400000">
            <a:off x="6319550" y="255725"/>
            <a:ext cx="211200" cy="2110800"/>
          </a:xfrm>
          <a:prstGeom prst="rightBrace">
            <a:avLst>
              <a:gd name="adj1" fmla="val 17672"/>
              <a:gd name="adj2" fmla="val 500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5264540" y="85283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BinaryOp Feedback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小结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V8 is complex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An interpreter can (sometimes) beat a JIT...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小结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V8 is complex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An interpreter can (sometimes) beat a JIT... but it takes a lot of work!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0">
                <a:solidFill>
                  <a:srgbClr val="448AFF"/>
                </a:solidFill>
              </a:rPr>
              <a:t>这里是目录(Outline)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342750"/>
            <a:ext cx="8652600" cy="32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Why we all love YanYu Zhang</a:t>
            </a:r>
            <a:endParaRPr sz="2600"/>
          </a:p>
          <a:p>
            <a:pPr marL="457200" lvl="0" indent="-3937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The Javascript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1000"/>
              </a:spcAft>
              <a:buSzPts val="2600"/>
              <a:buChar char="-"/>
            </a:pPr>
            <a:r>
              <a:rPr lang="en-GB" sz="2600"/>
              <a:t>How to retrofit an interpreter into a moving engine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本小结你将学到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altLang="en-US" dirty="0" smtClean="0"/>
              <a:t>符号列表</a:t>
            </a:r>
            <a:endParaRPr lang="en-US" altLang="zh-CN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zh-CN" dirty="0" smtClean="0"/>
              <a:t>123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/>
          </p:nvPr>
        </p:nvSpPr>
        <p:spPr>
          <a:xfrm>
            <a:off x="549075" y="1130575"/>
            <a:ext cx="80415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48AFF"/>
                </a:solidFill>
              </a:rPr>
              <a:t>另一个风格主标题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554002" y="2666952"/>
            <a:ext cx="804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副标题:仰慕张晓帅师兄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557225" y="17328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这是一个大标题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点击布局更有多种颜色可选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当然是选择原谅她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75" y="1755075"/>
            <a:ext cx="2688724" cy="26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今天的第一节课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学习A语言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学习B语言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学习C语言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875" y="916300"/>
            <a:ext cx="3563599" cy="35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你好，朋友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格式——&gt;列表——&gt;项目符号列表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可以做到如此分级，使得幻灯片保持美观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可以点击幻灯片，更改母版来适配你的幻灯片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这是使用最频繁的幻灯片，每句话前的点号分级保持美观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Untyped: variables and properties do not have types, values 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Prototype-based object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Functional features with closures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smattering of interesting 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eval()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allows dynamic execution of runtime generated 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within a function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weird scoping rules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default values and implicit type coercion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投影片模板" id="{BE939940-6DA7-4F4B-8DD7-EAE9988825F7}" vid="{7F804C1D-BC6D-DE46-A4D8-A15B15B37C7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上课模板</Template>
  <TotalTime>0</TotalTime>
  <Words>293</Words>
  <Application>Microsoft Macintosh PowerPoint</Application>
  <PresentationFormat>全屏显示(16:9)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Consolas</vt:lpstr>
      <vt:lpstr>Roboto</vt:lpstr>
      <vt:lpstr>Global Master</vt:lpstr>
      <vt:lpstr>First Course: Hello World And World Hello Stack Overflow</vt:lpstr>
      <vt:lpstr>这里是目录(Outline)</vt:lpstr>
      <vt:lpstr>本小结你将学到</vt:lpstr>
      <vt:lpstr>另一个风格主标题</vt:lpstr>
      <vt:lpstr>这是一个大标题</vt:lpstr>
      <vt:lpstr>点击布局更有多种颜色可选 当然是选择原谅她</vt:lpstr>
      <vt:lpstr>今天的第一节课</vt:lpstr>
      <vt:lpstr>你好，朋友</vt:lpstr>
      <vt:lpstr>这是使用最频繁的幻灯片，每句话前的点号分级保持美观</vt:lpstr>
      <vt:lpstr>点击布局更有多种颜色可选</vt:lpstr>
      <vt:lpstr>这里是代码，使用语法高亮保持美观</vt:lpstr>
      <vt:lpstr>我是图</vt:lpstr>
      <vt:lpstr>多种颜色布局</vt:lpstr>
      <vt:lpstr>Retrofitting an Interpreter into  a Moving Engine</vt:lpstr>
      <vt:lpstr>这是一个图表</vt:lpstr>
      <vt:lpstr>小结</vt:lpstr>
      <vt:lpstr>小结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Course: Hello World And World Hello Stack Overflow</dc:title>
  <dc:creator>户 方聿</dc:creator>
  <cp:lastModifiedBy>户 方聿</cp:lastModifiedBy>
  <cp:revision>1</cp:revision>
  <dcterms:created xsi:type="dcterms:W3CDTF">2020-08-15T12:42:48Z</dcterms:created>
  <dcterms:modified xsi:type="dcterms:W3CDTF">2020-08-15T12:43:05Z</dcterms:modified>
</cp:coreProperties>
</file>