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314" r:id="rId5"/>
    <p:sldId id="318" r:id="rId6"/>
    <p:sldId id="326" r:id="rId7"/>
    <p:sldId id="32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0" d="100"/>
          <a:sy n="70" d="100"/>
        </p:scale>
        <p:origin x="43" y="41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12F37C-8C30-2CE4-ACC4-8B48C43EE8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5465" y="2802270"/>
            <a:ext cx="5181600" cy="3128963"/>
          </a:xfrm>
        </p:spPr>
        <p:txBody>
          <a:bodyPr>
            <a:normAutofit/>
          </a:bodyPr>
          <a:lstStyle/>
          <a:p>
            <a:r>
              <a:rPr lang="en-US" sz="7200" dirty="0"/>
              <a:t>MapReduce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558325F-CC57-46C4-75E5-9E87A4721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STDIN,STDOUT,STDERR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9016410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STDIN(Standard Input): </a:t>
            </a:r>
            <a:r>
              <a:rPr lang="en-US" dirty="0">
                <a:cs typeface="Calibri"/>
              </a:rPr>
              <a:t>Receives input data from programs, default is keyboard input.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>
                <a:cs typeface="Calibri"/>
              </a:rPr>
              <a:t>STDOUT(Standard Output): </a:t>
            </a:r>
            <a:r>
              <a:rPr lang="en-US" sz="2000" cap="none" dirty="0">
                <a:cs typeface="Calibri"/>
              </a:rPr>
              <a:t>Where programs output data default is terminal display.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>
                <a:cs typeface="Calibri"/>
              </a:rPr>
              <a:t>STDERR(Standard Error): </a:t>
            </a:r>
            <a:r>
              <a:rPr lang="en-US" sz="2000" cap="none" dirty="0">
                <a:cs typeface="Calibri"/>
              </a:rPr>
              <a:t>Dedicated stream for error message, separate from STDOUT.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Pipes( | ): </a:t>
            </a:r>
            <a:r>
              <a:rPr lang="en-US" dirty="0">
                <a:cs typeface="Calibri"/>
              </a:rPr>
              <a:t>Directly feed the output of one program as the input to another, facilitating the chaining of commands.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F4E1-886C-E920-1D96-12DA859AB2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306287"/>
            <a:ext cx="9143999" cy="544285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  <a:effectLst/>
              </a:rPr>
              <a:t>Purpose of chmod</a:t>
            </a:r>
            <a:r>
              <a:rPr lang="en-US" dirty="0">
                <a:solidFill>
                  <a:srgbClr val="0E101A"/>
                </a:solidFill>
                <a:effectLst/>
              </a:rPr>
              <a:t>: Changes the access permissions of files and directories.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  <a:effectLst/>
              </a:rPr>
              <a:t>Permission Types</a:t>
            </a:r>
            <a:r>
              <a:rPr lang="en-US" dirty="0">
                <a:solidFill>
                  <a:srgbClr val="0E101A"/>
                </a:solidFill>
                <a:effectLst/>
              </a:rPr>
              <a:t>: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E101A"/>
                </a:solidFill>
                <a:effectLst/>
              </a:rPr>
              <a:t>Read (r)</a:t>
            </a:r>
            <a:r>
              <a:rPr lang="en-US" sz="2000" dirty="0">
                <a:solidFill>
                  <a:srgbClr val="0E101A"/>
                </a:solidFill>
                <a:effectLst/>
              </a:rPr>
              <a:t>: Permission to read the file or directory contents.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E101A"/>
                </a:solidFill>
                <a:effectLst/>
              </a:rPr>
              <a:t>Write (w)</a:t>
            </a:r>
            <a:r>
              <a:rPr lang="en-US" sz="2000" dirty="0">
                <a:solidFill>
                  <a:srgbClr val="0E101A"/>
                </a:solidFill>
                <a:effectLst/>
              </a:rPr>
              <a:t>: Permission to modify (or delete) the file or directory.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E101A"/>
                </a:solidFill>
                <a:effectLst/>
              </a:rPr>
              <a:t>Execute (x)</a:t>
            </a:r>
            <a:r>
              <a:rPr lang="en-US" sz="2000" dirty="0">
                <a:solidFill>
                  <a:srgbClr val="0E101A"/>
                </a:solidFill>
                <a:effectLst/>
              </a:rPr>
              <a:t>: Permission to execute a file or search a directory.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  <a:effectLst/>
              </a:rPr>
              <a:t>Numeric Permission Representation</a:t>
            </a:r>
            <a:r>
              <a:rPr lang="en-US" dirty="0">
                <a:solidFill>
                  <a:srgbClr val="0E101A"/>
                </a:solidFill>
                <a:effectLst/>
              </a:rPr>
              <a:t>: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E101A"/>
                </a:solidFill>
                <a:effectLst/>
              </a:rPr>
              <a:t>Each permission is represented by a </a:t>
            </a:r>
            <a:r>
              <a:rPr lang="en-US" sz="2000" b="1" dirty="0">
                <a:solidFill>
                  <a:srgbClr val="0E101A"/>
                </a:solidFill>
                <a:effectLst/>
              </a:rPr>
              <a:t>numeric value: read=4, write=2, execute=1.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E101A"/>
                </a:solidFill>
                <a:effectLst/>
              </a:rPr>
              <a:t>Permissions are summed up for each category (owner, group, others) to form a 3-digit number (e.g., 755).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  <a:effectLst/>
              </a:rPr>
              <a:t>Common chmod Settings</a:t>
            </a:r>
            <a:r>
              <a:rPr lang="en-US" dirty="0">
                <a:solidFill>
                  <a:srgbClr val="0E101A"/>
                </a:solidFill>
                <a:effectLst/>
              </a:rPr>
              <a:t>: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E101A"/>
                </a:solidFill>
                <a:effectLst/>
              </a:rPr>
              <a:t>chmod 644</a:t>
            </a:r>
            <a:r>
              <a:rPr lang="en-US" sz="2000" dirty="0">
                <a:solidFill>
                  <a:srgbClr val="0E101A"/>
                </a:solidFill>
                <a:effectLst/>
              </a:rPr>
              <a:t>: Standard file permission (read/write for owner, read-only for others).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E101A"/>
                </a:solidFill>
                <a:effectLst/>
              </a:rPr>
              <a:t>chmod 755</a:t>
            </a:r>
            <a:r>
              <a:rPr lang="en-US" sz="2000" dirty="0">
                <a:solidFill>
                  <a:srgbClr val="0E101A"/>
                </a:solidFill>
                <a:effectLst/>
              </a:rPr>
              <a:t>: Standard permission for executables or directories (full for owner, read/execute for others).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E101A"/>
                </a:solidFill>
                <a:effectLst/>
              </a:rPr>
              <a:t>chmod 777</a:t>
            </a:r>
            <a:r>
              <a:rPr lang="en-US" sz="2000" dirty="0">
                <a:solidFill>
                  <a:srgbClr val="0E101A"/>
                </a:solidFill>
                <a:effectLst/>
              </a:rPr>
              <a:t>: Open permissions (read/write/execute for everyone), used cautiously.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3C75D-2438-156D-3D3D-611212AD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B6468C-4EFC-44E6-8605-377BCB93896F}"/>
              </a:ext>
            </a:extLst>
          </p:cNvPr>
          <p:cNvSpPr txBox="1">
            <a:spLocks/>
          </p:cNvSpPr>
          <p:nvPr/>
        </p:nvSpPr>
        <p:spPr>
          <a:xfrm>
            <a:off x="783464" y="614241"/>
            <a:ext cx="10319965" cy="312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Understanding chmod and file permissions in UNIX</a:t>
            </a:r>
          </a:p>
        </p:txBody>
      </p:sp>
    </p:spTree>
    <p:extLst>
      <p:ext uri="{BB962C8B-B14F-4D97-AF65-F5344CB8AC3E}">
        <p14:creationId xmlns:p14="http://schemas.microsoft.com/office/powerpoint/2010/main" val="41692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colorful boxes with text&#10;&#10;Description automatically generated with medium confidence">
            <a:extLst>
              <a:ext uri="{FF2B5EF4-FFF2-40B4-BE49-F238E27FC236}">
                <a16:creationId xmlns:a16="http://schemas.microsoft.com/office/drawing/2014/main" id="{1268FA5A-8A3E-6479-3BCE-0263B2A2045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4400" y="1412195"/>
            <a:ext cx="9086850" cy="3771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3C75D-2438-156D-3D3D-611212AD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B6468C-4EFC-44E6-8605-377BCB93896F}"/>
              </a:ext>
            </a:extLst>
          </p:cNvPr>
          <p:cNvSpPr txBox="1">
            <a:spLocks/>
          </p:cNvSpPr>
          <p:nvPr/>
        </p:nvSpPr>
        <p:spPr>
          <a:xfrm>
            <a:off x="783464" y="614241"/>
            <a:ext cx="10319965" cy="312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Flow of MapReduce</a:t>
            </a:r>
          </a:p>
        </p:txBody>
      </p:sp>
    </p:spTree>
    <p:extLst>
      <p:ext uri="{BB962C8B-B14F-4D97-AF65-F5344CB8AC3E}">
        <p14:creationId xmlns:p14="http://schemas.microsoft.com/office/powerpoint/2010/main" val="40997562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36</TotalTime>
  <Words>258</Words>
  <Application>Microsoft Office PowerPoint</Application>
  <PresentationFormat>Widescreen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Custom</vt:lpstr>
      <vt:lpstr>PowerPoint Presentation</vt:lpstr>
      <vt:lpstr>STDIN,STDOUT,STDERR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Kumar Dundigalla</dc:creator>
  <cp:lastModifiedBy>Sri Kumar Dundigalla</cp:lastModifiedBy>
  <cp:revision>1</cp:revision>
  <dcterms:created xsi:type="dcterms:W3CDTF">2024-04-01T00:34:41Z</dcterms:created>
  <dcterms:modified xsi:type="dcterms:W3CDTF">2024-04-01T01:11:25Z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