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87"/>
  </p:normalViewPr>
  <p:slideViewPr>
    <p:cSldViewPr snapToGrid="0">
      <p:cViewPr varScale="1">
        <p:scale>
          <a:sx n="141" d="100"/>
          <a:sy n="141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3A8BC-3CD3-4980-84AC-9485C56567C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CBD4-5CDA-4337-ACB8-FDDF9B69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CBD4-5CDA-4337-ACB8-FDDF9B69DE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913-ABF6-3FF9-B586-FF80C7C7E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594C-C921-B0D6-5689-79DE15AA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0DAE-3F68-A88A-1F25-0821818D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CAC8-87A1-60EE-CA39-858CC95F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02EC-44FE-06E2-DC8D-B276FA6D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947A-4195-E452-8B70-1FC2E69D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F8693-6447-E0A5-78DB-56995C22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56CE-0C2A-284A-122F-22F90460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8EFE-69D9-FA00-10F3-97F4DE57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796D-36FC-08C3-CF87-A3C6A52D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C164A-4310-614B-EC2C-FD6F71107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B0D1-B27F-48DD-D229-A99C995B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D49E-56A9-02CF-D53E-BA493324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7835-467C-A15D-C673-26A76737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5906-DAC0-9AC8-A04D-6BAAA312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5CFB-FF4F-9EAD-122F-6D6A1DA1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35A7-5A9B-463B-6060-F61D8C23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2E40-62AA-FF09-6466-7DDB5109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856F-F669-F2B8-C493-9E63B288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7291C-638B-61FB-D9D9-5820B7DD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D5A1-BD4C-2391-794D-BB151B60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59BC-DC7E-A76D-5555-CACABDFE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30F4-284E-EBC3-E766-5037D407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DCE6-6871-F37D-FB9E-081E6B01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47D0-5676-95B1-F09B-DDACF04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EB0-671B-94FC-1CCE-A55A30FB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0205-1205-E9A8-F2AC-968A2A448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1CC7-0A58-354A-538D-D7609DF2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66835-3E45-B855-0A21-9491C3C0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3F790-E62E-D05B-DB34-B2342407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08CD-0A5B-B48F-43A9-AB49AFB7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C697-A9B5-8055-2306-3A7B9148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88EA4-F0E3-7751-8CC6-E7B0D4D2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99D9B-64F0-DDCD-F49B-9C4B3A49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7B82F-661B-25A0-AB0E-7F2940EC5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56450-7C2E-9C60-C1EA-E6FC117C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57C20-C17D-3E21-32FB-8548511C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E9297-4798-FC1C-EE99-6B4038D7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6FD5D-B74F-3CC1-AB39-63E60A0B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388B-624D-2775-1C4D-81662DF8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E63D3-53A5-CB2B-17C6-BE3D87BA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28F99-F2F9-C6C7-2E9E-1D76682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D5D91-D496-187A-C8F3-000BC2D4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88F51-730C-2995-FC78-B625F14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C9542-FB58-1A5D-B839-52AF9EDE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13B66-74A3-79FB-07FE-EB587763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B29-93D6-359B-0D5D-0A735F05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F833-1433-D186-9159-8537DC89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119C7-5DF4-78DA-2C33-4E14D0F3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233F-4E28-860D-7808-1B09330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1281C-3ABA-6FE9-5FA4-0C077D0E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C3A5-C510-12A7-FBCE-23F36B21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0E16-3C1D-D9C4-D60A-E18ECAB5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16F26-2BB1-1E78-18C2-51B3622D5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62098-3A4A-AE54-A896-2CEC42AB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7A10-0F78-01EA-ACD4-5EB9611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0245A-3EE8-92E9-69C1-E407EAE7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6645-B3B1-4CDC-6149-3735B8D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2045-9A75-B82C-A8DA-ED4D2B6C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8368-E289-9CD3-B9D3-602F431C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577D-4CE9-E13A-36AC-48C6E780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19C6-5EDA-3440-BC60-5927BC1197BB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B827-628A-A431-35BE-42A0DE7C6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0861-26E5-9EF0-52BA-4B10FAA5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D062-466F-5F43-B9BD-ADA6687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FCC1-8C5F-0AF0-420D-0A036B396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ISM6562 – Big Data for Business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C7FB1-BE17-1E9B-46D9-943710A07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C07: Map reduce</a:t>
            </a:r>
          </a:p>
        </p:txBody>
      </p:sp>
    </p:spTree>
    <p:extLst>
      <p:ext uri="{BB962C8B-B14F-4D97-AF65-F5344CB8AC3E}">
        <p14:creationId xmlns:p14="http://schemas.microsoft.com/office/powerpoint/2010/main" val="53933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9DB1-1590-A958-38F3-E26B202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C628-B63F-F83B-3B0C-370E015C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your </a:t>
            </a:r>
            <a:r>
              <a:rPr lang="en-US" dirty="0" err="1"/>
              <a:t>mapper.py</a:t>
            </a:r>
            <a:r>
              <a:rPr lang="en-US" dirty="0"/>
              <a:t> and </a:t>
            </a:r>
            <a:r>
              <a:rPr lang="en-US" dirty="0" err="1"/>
              <a:t>reducers.py</a:t>
            </a:r>
            <a:r>
              <a:rPr lang="en-US" dirty="0"/>
              <a:t> on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your input file into the </a:t>
            </a:r>
            <a:r>
              <a:rPr lang="en-US" dirty="0" err="1"/>
              <a:t>hdfs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copyFromLocal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somefile.txt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/user/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cloudera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somefile.txt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Hadoop-streamer</a:t>
            </a:r>
          </a:p>
          <a:p>
            <a:pPr marL="457200" lvl="1" indent="0">
              <a:buNone/>
            </a:pPr>
            <a:r>
              <a:rPr lang="en-US" dirty="0"/>
              <a:t>See next slide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Investigate results</a:t>
            </a:r>
          </a:p>
          <a:p>
            <a:pPr marL="457200" lvl="1" indent="0">
              <a:buNone/>
            </a:pPr>
            <a:r>
              <a:rPr lang="en-US" dirty="0"/>
              <a:t>These will be found on your </a:t>
            </a:r>
            <a:r>
              <a:rPr lang="en-US" dirty="0" err="1"/>
              <a:t>hdfs</a:t>
            </a:r>
            <a:r>
              <a:rPr lang="en-US" dirty="0"/>
              <a:t> file location as set in step #3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9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41F5-6E89-2AC0-2948-AA63EA7B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Hadoop streamer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B7E51-7F43-438F-3BB7-49F91D73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1778465"/>
            <a:ext cx="12084908" cy="32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34792-0DF0-D0D3-CEF6-68D66EEA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7" y="2644518"/>
            <a:ext cx="8213108" cy="535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36C8A-52E5-934E-753D-86E9EE6C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6" y="3406470"/>
            <a:ext cx="7194299" cy="444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C38ED-0419-BA30-BDFB-0F1E4460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40" y="3937841"/>
            <a:ext cx="11210821" cy="5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8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86EA-F1B9-9BB7-B605-8DC128B2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3F9D-2CFD-199D-63A7-F3F57789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test.txt</a:t>
            </a:r>
            <a:r>
              <a:rPr lang="en-US" dirty="0"/>
              <a:t> file that contains multiple lines of integers separated by a space. Write a </a:t>
            </a:r>
            <a:r>
              <a:rPr lang="en-US" dirty="0" err="1"/>
              <a:t>mapreduce</a:t>
            </a:r>
            <a:r>
              <a:rPr lang="en-US" dirty="0"/>
              <a:t> job using python that calculates the total of all the integers found in the file.</a:t>
            </a:r>
          </a:p>
          <a:p>
            <a:endParaRPr lang="en-US" dirty="0"/>
          </a:p>
          <a:p>
            <a:r>
              <a:rPr lang="en-US" dirty="0"/>
              <a:t>For example…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123 24 34 45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34 1 34 55 65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23 2 3 4 2 87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7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1DC2-EFDF-835A-FF9A-EE36FDAD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4081-1D05-8D0B-4F40-35A2E3DF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the videos (take notes!).</a:t>
            </a:r>
          </a:p>
          <a:p>
            <a:r>
              <a:rPr lang="en-US" dirty="0"/>
              <a:t>Complete the programming exercise.</a:t>
            </a:r>
          </a:p>
          <a:p>
            <a:r>
              <a:rPr lang="en-US" dirty="0"/>
              <a:t>Prepare for next week’s in-class quiz.</a:t>
            </a:r>
          </a:p>
          <a:p>
            <a:r>
              <a:rPr lang="en-US" dirty="0"/>
              <a:t>Propose team members for the final project:</a:t>
            </a:r>
          </a:p>
          <a:p>
            <a:pPr lvl="1"/>
            <a:r>
              <a:rPr lang="en-US" dirty="0"/>
              <a:t>To propose a team, you MUST have 3 to 4 members.</a:t>
            </a:r>
          </a:p>
          <a:p>
            <a:pPr lvl="1"/>
            <a:r>
              <a:rPr lang="en-US" dirty="0"/>
              <a:t>You need to email me your proposed team by 11:59 pm April 2</a:t>
            </a:r>
            <a:r>
              <a:rPr lang="en-US" baseline="30000" dirty="0"/>
              <a:t>nd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Anyone not on a proposed team will be randomly partitioned into teams.</a:t>
            </a:r>
          </a:p>
          <a:p>
            <a:pPr lvl="1"/>
            <a:r>
              <a:rPr lang="en-US" dirty="0"/>
              <a:t>I will review the team rosters and project details during next week’s class.</a:t>
            </a:r>
          </a:p>
        </p:txBody>
      </p:sp>
    </p:spTree>
    <p:extLst>
      <p:ext uri="{BB962C8B-B14F-4D97-AF65-F5344CB8AC3E}">
        <p14:creationId xmlns:p14="http://schemas.microsoft.com/office/powerpoint/2010/main" val="151860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33ED-EDAC-5566-3E4E-06B49CEF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5E16-2D39-41DD-AEF5-76E72DE8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week, you will work through the material in Module 2, </a:t>
            </a:r>
            <a:r>
              <a:rPr lang="en-US" dirty="0" err="1"/>
              <a:t>Mapreduce</a:t>
            </a:r>
            <a:r>
              <a:rPr lang="en-US" dirty="0"/>
              <a:t> distributed programming.</a:t>
            </a:r>
          </a:p>
          <a:p>
            <a:r>
              <a:rPr lang="en-US" dirty="0"/>
              <a:t>This class will focus on the creation of a </a:t>
            </a:r>
            <a:r>
              <a:rPr lang="en-US" dirty="0" err="1"/>
              <a:t>mapreduce</a:t>
            </a:r>
            <a:r>
              <a:rPr lang="en-US" dirty="0"/>
              <a:t> program using Python.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355F-3B0C-7F6F-C89F-0F47938F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8" y="231561"/>
            <a:ext cx="7072901" cy="1325563"/>
          </a:xfrm>
        </p:spPr>
        <p:txBody>
          <a:bodyPr>
            <a:normAutofit/>
          </a:bodyPr>
          <a:lstStyle/>
          <a:p>
            <a:r>
              <a:rPr lang="en-US" dirty="0"/>
              <a:t>Stdin, </a:t>
            </a:r>
            <a:r>
              <a:rPr lang="en-US" dirty="0" err="1"/>
              <a:t>stdout</a:t>
            </a:r>
            <a:r>
              <a:rPr lang="en-US" dirty="0"/>
              <a:t>, stderr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72C25-B5B1-B664-A161-A9C53F02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to understand something about streaming data in </a:t>
            </a:r>
            <a:r>
              <a:rPr lang="en-US" dirty="0" err="1"/>
              <a:t>unix</a:t>
            </a:r>
            <a:r>
              <a:rPr lang="en-US" dirty="0"/>
              <a:t> based system.</a:t>
            </a:r>
          </a:p>
          <a:p>
            <a:r>
              <a:rPr lang="en-US" dirty="0"/>
              <a:t>Any program in </a:t>
            </a:r>
            <a:r>
              <a:rPr lang="en-US" dirty="0" err="1"/>
              <a:t>unix</a:t>
            </a:r>
            <a:r>
              <a:rPr lang="en-US" dirty="0"/>
              <a:t> (i.e. Linux) has access to any data that may be been streamed into it. This is accessed through what is called stdin.</a:t>
            </a:r>
          </a:p>
          <a:p>
            <a:r>
              <a:rPr lang="en-US" dirty="0"/>
              <a:t>Any program that outputs data via print, is sending this data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r>
              <a:rPr lang="en-US" dirty="0"/>
              <a:t>When your program generates system errors when run, it sends output to a third stream called stderr.</a:t>
            </a:r>
          </a:p>
        </p:txBody>
      </p:sp>
    </p:spTree>
    <p:extLst>
      <p:ext uri="{BB962C8B-B14F-4D97-AF65-F5344CB8AC3E}">
        <p14:creationId xmlns:p14="http://schemas.microsoft.com/office/powerpoint/2010/main" val="1254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48F7-6AA9-6F3F-9983-030F7918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redirect STDOUT and STDERROR to files: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0130D-A058-C4B0-41AB-EC443D6D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39191"/>
            <a:ext cx="7772400" cy="31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48F7-6AA9-6F3F-9983-030F7918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we can </a:t>
            </a:r>
            <a:r>
              <a:rPr lang="en-US" b="1" u="sng" dirty="0"/>
              <a:t>pipe</a:t>
            </a:r>
            <a:r>
              <a:rPr lang="en-US" dirty="0"/>
              <a:t> STDOUT from one program to STDIN of another: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16D8D-D958-8EB2-B472-FE869707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00827"/>
            <a:ext cx="7772400" cy="4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1799-56E2-7B09-5D3A-1059D9C6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python program that reads STDIN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A8965-DE0D-8A8F-21AB-36256EB2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20" y="1329644"/>
            <a:ext cx="3691201" cy="3091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FFAC2-A9E4-A233-A575-62B19B510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866" y="4728686"/>
            <a:ext cx="7772400" cy="15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5472EBE-4FD4-EC74-C61A-8B2C9CC79ABB}"/>
              </a:ext>
            </a:extLst>
          </p:cNvPr>
          <p:cNvSpPr/>
          <p:nvPr/>
        </p:nvSpPr>
        <p:spPr>
          <a:xfrm>
            <a:off x="3159807" y="2992311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CE02925-F2F1-7A77-6651-9AEFC74DF211}"/>
              </a:ext>
            </a:extLst>
          </p:cNvPr>
          <p:cNvSpPr/>
          <p:nvPr/>
        </p:nvSpPr>
        <p:spPr>
          <a:xfrm>
            <a:off x="3007407" y="2839911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EAA78A9-446B-766B-BCB0-6A2FBBBE10AA}"/>
              </a:ext>
            </a:extLst>
          </p:cNvPr>
          <p:cNvSpPr/>
          <p:nvPr/>
        </p:nvSpPr>
        <p:spPr>
          <a:xfrm>
            <a:off x="2855007" y="2687511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EA71E12-440A-F24D-63FA-EEFB652AB22C}"/>
              </a:ext>
            </a:extLst>
          </p:cNvPr>
          <p:cNvSpPr/>
          <p:nvPr/>
        </p:nvSpPr>
        <p:spPr>
          <a:xfrm>
            <a:off x="2702607" y="2535111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CDE31B7-4ACF-42BB-60AE-5ADAE3C3BC91}"/>
              </a:ext>
            </a:extLst>
          </p:cNvPr>
          <p:cNvSpPr/>
          <p:nvPr/>
        </p:nvSpPr>
        <p:spPr>
          <a:xfrm>
            <a:off x="5377674" y="4623001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mapper.py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736350-B887-17EE-949B-A28F74B774DD}"/>
              </a:ext>
            </a:extLst>
          </p:cNvPr>
          <p:cNvSpPr/>
          <p:nvPr/>
        </p:nvSpPr>
        <p:spPr>
          <a:xfrm>
            <a:off x="5225274" y="4470601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mapper.py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FBB06C8-E916-F6EE-D458-9DA370B50FB2}"/>
              </a:ext>
            </a:extLst>
          </p:cNvPr>
          <p:cNvSpPr/>
          <p:nvPr/>
        </p:nvSpPr>
        <p:spPr>
          <a:xfrm>
            <a:off x="5072874" y="4318201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mapper.py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E21F1E0-A1DE-5A28-3349-DF0369F3CD4E}"/>
              </a:ext>
            </a:extLst>
          </p:cNvPr>
          <p:cNvSpPr/>
          <p:nvPr/>
        </p:nvSpPr>
        <p:spPr>
          <a:xfrm>
            <a:off x="4920474" y="4165801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mapper.py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FF00C08-D221-0B6B-C1D4-E0E16E464645}"/>
              </a:ext>
            </a:extLst>
          </p:cNvPr>
          <p:cNvSpPr/>
          <p:nvPr/>
        </p:nvSpPr>
        <p:spPr>
          <a:xfrm>
            <a:off x="4920474" y="4165801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mapper.py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79394-47A2-3554-6827-E717AAB1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Streaming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396555-7931-C719-63F6-21040C84C75A}"/>
              </a:ext>
            </a:extLst>
          </p:cNvPr>
          <p:cNvSpPr/>
          <p:nvPr/>
        </p:nvSpPr>
        <p:spPr>
          <a:xfrm>
            <a:off x="2550207" y="2382711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E4244E-1258-326D-DBCD-90B62992D5FE}"/>
              </a:ext>
            </a:extLst>
          </p:cNvPr>
          <p:cNvSpPr/>
          <p:nvPr/>
        </p:nvSpPr>
        <p:spPr>
          <a:xfrm>
            <a:off x="4768074" y="2368193"/>
            <a:ext cx="178876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5486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Mapper Stream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F2DA9C-02F8-C053-E10E-858330BE6BA5}"/>
              </a:ext>
            </a:extLst>
          </p:cNvPr>
          <p:cNvSpPr/>
          <p:nvPr/>
        </p:nvSpPr>
        <p:spPr>
          <a:xfrm>
            <a:off x="4768074" y="4013401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mapper.py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79DD9-4A7A-0C04-11C7-BAF0C49DD0EE}"/>
              </a:ext>
            </a:extLst>
          </p:cNvPr>
          <p:cNvSpPr/>
          <p:nvPr/>
        </p:nvSpPr>
        <p:spPr>
          <a:xfrm>
            <a:off x="4911542" y="3870024"/>
            <a:ext cx="531340" cy="2347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STDIN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DE7F2-8FC1-ACBD-1613-D4CE6F2823C7}"/>
              </a:ext>
            </a:extLst>
          </p:cNvPr>
          <p:cNvSpPr/>
          <p:nvPr/>
        </p:nvSpPr>
        <p:spPr>
          <a:xfrm>
            <a:off x="5586350" y="3870024"/>
            <a:ext cx="531340" cy="2347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STDOUT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CCBFA0-4657-9BFA-6C24-9120A0543507}"/>
              </a:ext>
            </a:extLst>
          </p:cNvPr>
          <p:cNvSpPr/>
          <p:nvPr/>
        </p:nvSpPr>
        <p:spPr>
          <a:xfrm>
            <a:off x="7982812" y="2368193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Reducer Stream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2A0A29-C886-4D69-1ADF-824F7563B26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03654" y="2665251"/>
            <a:ext cx="992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6DBB76-E4DE-8257-CCB6-F19BD66AD6B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556835" y="2650733"/>
            <a:ext cx="1425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A6C64-3D2B-AA07-743B-1C6928472CF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77212" y="2947989"/>
            <a:ext cx="0" cy="922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673E33-8291-B907-54E8-6D6BF32F146E}"/>
              </a:ext>
            </a:extLst>
          </p:cNvPr>
          <p:cNvCxnSpPr>
            <a:cxnSpLocks/>
          </p:cNvCxnSpPr>
          <p:nvPr/>
        </p:nvCxnSpPr>
        <p:spPr>
          <a:xfrm>
            <a:off x="5852020" y="2933272"/>
            <a:ext cx="0" cy="92203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143F66-9C2F-7728-A685-C513C3965642}"/>
              </a:ext>
            </a:extLst>
          </p:cNvPr>
          <p:cNvSpPr/>
          <p:nvPr/>
        </p:nvSpPr>
        <p:spPr>
          <a:xfrm>
            <a:off x="7982812" y="4007896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reducer.py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BC1FA-3E22-FCB2-A4B1-7E1A9FEB4460}"/>
              </a:ext>
            </a:extLst>
          </p:cNvPr>
          <p:cNvSpPr/>
          <p:nvPr/>
        </p:nvSpPr>
        <p:spPr>
          <a:xfrm>
            <a:off x="8126280" y="3864519"/>
            <a:ext cx="531340" cy="2347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5784B1-9F17-B64B-D05E-322F0DDFE15A}"/>
              </a:ext>
            </a:extLst>
          </p:cNvPr>
          <p:cNvSpPr/>
          <p:nvPr/>
        </p:nvSpPr>
        <p:spPr>
          <a:xfrm>
            <a:off x="8801088" y="3864519"/>
            <a:ext cx="531340" cy="2347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STDOUT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BD9673-B2EA-C3A8-A621-DE10F154209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91950" y="2942484"/>
            <a:ext cx="0" cy="922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70B625-68C8-2741-6BB2-7D637C99E116}"/>
              </a:ext>
            </a:extLst>
          </p:cNvPr>
          <p:cNvCxnSpPr>
            <a:cxnSpLocks/>
          </p:cNvCxnSpPr>
          <p:nvPr/>
        </p:nvCxnSpPr>
        <p:spPr>
          <a:xfrm>
            <a:off x="9066758" y="2927767"/>
            <a:ext cx="0" cy="92203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48A7C3-701B-BE74-7DBC-864FD67690AC}"/>
              </a:ext>
            </a:extLst>
          </p:cNvPr>
          <p:cNvCxnSpPr/>
          <p:nvPr/>
        </p:nvCxnSpPr>
        <p:spPr>
          <a:xfrm>
            <a:off x="9448453" y="2634165"/>
            <a:ext cx="5547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D6C0D54-077E-44F4-BF44-C605061E57DB}"/>
              </a:ext>
            </a:extLst>
          </p:cNvPr>
          <p:cNvSpPr/>
          <p:nvPr/>
        </p:nvSpPr>
        <p:spPr>
          <a:xfrm>
            <a:off x="10003212" y="2377405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AAC8AC-3F5E-316B-7A31-193694E75615}"/>
              </a:ext>
            </a:extLst>
          </p:cNvPr>
          <p:cNvSpPr txBox="1"/>
          <p:nvPr/>
        </p:nvSpPr>
        <p:spPr>
          <a:xfrm>
            <a:off x="5625836" y="3158221"/>
            <a:ext cx="135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key,value</a:t>
            </a:r>
            <a:r>
              <a:rPr lang="en-US" sz="1400" dirty="0"/>
              <a:t>&gt; </a:t>
            </a:r>
            <a:r>
              <a:rPr lang="en-US" sz="1200" dirty="0"/>
              <a:t>pairs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AD822-711A-FD7C-DF37-0FB1152E4C61}"/>
              </a:ext>
            </a:extLst>
          </p:cNvPr>
          <p:cNvSpPr txBox="1"/>
          <p:nvPr/>
        </p:nvSpPr>
        <p:spPr>
          <a:xfrm>
            <a:off x="7464866" y="3064947"/>
            <a:ext cx="1035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key,value</a:t>
            </a:r>
            <a:r>
              <a:rPr lang="en-US" sz="1400" dirty="0"/>
              <a:t>&gt; </a:t>
            </a:r>
            <a:r>
              <a:rPr lang="en-US" sz="1200" dirty="0"/>
              <a:t>pairs sorted</a:t>
            </a:r>
            <a:endParaRPr lang="en-US" sz="14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1E790D70-6486-7BE7-F8CC-152B0C99900C}"/>
              </a:ext>
            </a:extLst>
          </p:cNvPr>
          <p:cNvSpPr/>
          <p:nvPr/>
        </p:nvSpPr>
        <p:spPr>
          <a:xfrm>
            <a:off x="4334199" y="4007896"/>
            <a:ext cx="424943" cy="1268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89AA5A-0EC4-DC2C-EDB8-00D94D5EC095}"/>
              </a:ext>
            </a:extLst>
          </p:cNvPr>
          <p:cNvSpPr txBox="1"/>
          <p:nvPr/>
        </p:nvSpPr>
        <p:spPr>
          <a:xfrm>
            <a:off x="2691281" y="4212015"/>
            <a:ext cx="19679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Mapper.py</a:t>
            </a:r>
            <a:r>
              <a:rPr lang="en-US" sz="1400" i="1" dirty="0"/>
              <a:t> is run on each node and processes the </a:t>
            </a:r>
            <a:r>
              <a:rPr lang="en-US" sz="1400" i="1" dirty="0" err="1"/>
              <a:t>hdfs</a:t>
            </a:r>
            <a:r>
              <a:rPr lang="en-US" sz="1400" i="1" dirty="0"/>
              <a:t> file blocks for that local node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22B5-E10B-221A-B098-CC1F6E669AE9}"/>
              </a:ext>
            </a:extLst>
          </p:cNvPr>
          <p:cNvSpPr txBox="1"/>
          <p:nvPr/>
        </p:nvSpPr>
        <p:spPr>
          <a:xfrm>
            <a:off x="471316" y="2277552"/>
            <a:ext cx="1877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Input file being processed is stored in </a:t>
            </a:r>
            <a:r>
              <a:rPr lang="en-US" sz="1400" i="1" dirty="0" err="1"/>
              <a:t>hdfs</a:t>
            </a:r>
            <a:r>
              <a:rPr lang="en-US" sz="1400" i="1" dirty="0"/>
              <a:t>; therefore split into blocks and distributed across multiple nodes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3D82283-A42F-39F3-62A7-5EFB212B392F}"/>
              </a:ext>
            </a:extLst>
          </p:cNvPr>
          <p:cNvSpPr/>
          <p:nvPr/>
        </p:nvSpPr>
        <p:spPr>
          <a:xfrm>
            <a:off x="2084758" y="2288951"/>
            <a:ext cx="424943" cy="1268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A58028-632D-0D9E-3906-87710FCA043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768074" y="2650733"/>
            <a:ext cx="409138" cy="256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C97791-4506-D3A0-55BA-B8C64AF86BE0}"/>
              </a:ext>
            </a:extLst>
          </p:cNvPr>
          <p:cNvCxnSpPr>
            <a:cxnSpLocks/>
          </p:cNvCxnSpPr>
          <p:nvPr/>
        </p:nvCxnSpPr>
        <p:spPr>
          <a:xfrm flipV="1">
            <a:off x="5880808" y="2672005"/>
            <a:ext cx="232857" cy="2311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A46B1E-7CCA-13E1-ACB4-811041CABEB0}"/>
              </a:ext>
            </a:extLst>
          </p:cNvPr>
          <p:cNvSpPr txBox="1"/>
          <p:nvPr/>
        </p:nvSpPr>
        <p:spPr>
          <a:xfrm>
            <a:off x="6021125" y="2483772"/>
            <a:ext cx="602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Sort by keys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44D6E6-AB52-2DA0-2691-9DC2947BA482}"/>
              </a:ext>
            </a:extLst>
          </p:cNvPr>
          <p:cNvCxnSpPr>
            <a:cxnSpLocks/>
          </p:cNvCxnSpPr>
          <p:nvPr/>
        </p:nvCxnSpPr>
        <p:spPr>
          <a:xfrm>
            <a:off x="7964734" y="2665251"/>
            <a:ext cx="427215" cy="2772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5763B3-9937-2C21-BB93-86640BDB4BCD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9066758" y="2650733"/>
            <a:ext cx="381695" cy="2639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E91A8F-05E4-BF7B-C2E3-FC2C134A259B}"/>
              </a:ext>
            </a:extLst>
          </p:cNvPr>
          <p:cNvSpPr txBox="1"/>
          <p:nvPr/>
        </p:nvSpPr>
        <p:spPr>
          <a:xfrm>
            <a:off x="9006034" y="3065326"/>
            <a:ext cx="1035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key,value</a:t>
            </a:r>
            <a:r>
              <a:rPr lang="en-US" sz="1400" dirty="0"/>
              <a:t>&gt; </a:t>
            </a:r>
            <a:r>
              <a:rPr lang="en-US" sz="1200" dirty="0"/>
              <a:t>pairs aggregated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4C7DA2-D2ED-B64B-9C73-4B4BE1325277}"/>
              </a:ext>
            </a:extLst>
          </p:cNvPr>
          <p:cNvSpPr txBox="1"/>
          <p:nvPr/>
        </p:nvSpPr>
        <p:spPr>
          <a:xfrm>
            <a:off x="4473448" y="3158221"/>
            <a:ext cx="79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Lines of text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1C39280-950B-E3F8-6EFA-5B1F81783C30}"/>
              </a:ext>
            </a:extLst>
          </p:cNvPr>
          <p:cNvSpPr/>
          <p:nvPr/>
        </p:nvSpPr>
        <p:spPr>
          <a:xfrm>
            <a:off x="8135212" y="4160296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reducer.py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CA21C5-1531-BD08-B089-EBBB0C13F012}"/>
              </a:ext>
            </a:extLst>
          </p:cNvPr>
          <p:cNvSpPr/>
          <p:nvPr/>
        </p:nvSpPr>
        <p:spPr>
          <a:xfrm>
            <a:off x="8287612" y="4312696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reducer.py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CDABDD-19DA-C5DA-5567-75810AC00BD9}"/>
              </a:ext>
            </a:extLst>
          </p:cNvPr>
          <p:cNvSpPr/>
          <p:nvPr/>
        </p:nvSpPr>
        <p:spPr>
          <a:xfrm>
            <a:off x="8440012" y="4465096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reducer.py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A0D962-4CA3-BD6A-3F42-C8D1687749B3}"/>
              </a:ext>
            </a:extLst>
          </p:cNvPr>
          <p:cNvSpPr/>
          <p:nvPr/>
        </p:nvSpPr>
        <p:spPr>
          <a:xfrm>
            <a:off x="8592412" y="4617496"/>
            <a:ext cx="1465641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reducer.py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9D65A3-487B-0604-2B33-58701CACA997}"/>
              </a:ext>
            </a:extLst>
          </p:cNvPr>
          <p:cNvSpPr/>
          <p:nvPr/>
        </p:nvSpPr>
        <p:spPr>
          <a:xfrm>
            <a:off x="10155612" y="2529805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669FFB-5093-CA58-60D0-E9C78A185CF1}"/>
              </a:ext>
            </a:extLst>
          </p:cNvPr>
          <p:cNvSpPr/>
          <p:nvPr/>
        </p:nvSpPr>
        <p:spPr>
          <a:xfrm>
            <a:off x="10308012" y="2682205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C54BF7-9C8A-C014-64B4-66BE9904D830}"/>
              </a:ext>
            </a:extLst>
          </p:cNvPr>
          <p:cNvSpPr/>
          <p:nvPr/>
        </p:nvSpPr>
        <p:spPr>
          <a:xfrm>
            <a:off x="10460412" y="2834605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7B42C2-683E-78C2-7475-AF2133144CA8}"/>
              </a:ext>
            </a:extLst>
          </p:cNvPr>
          <p:cNvSpPr/>
          <p:nvPr/>
        </p:nvSpPr>
        <p:spPr>
          <a:xfrm>
            <a:off x="10612812" y="2987005"/>
            <a:ext cx="1253447" cy="5650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135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36AB-57B8-57F4-DDDD-9974B6F8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Mapper.py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868F5-7EDC-0C72-95D9-F5C6F09C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9" y="558800"/>
            <a:ext cx="6992551" cy="593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EADA-C81B-1D1F-9A62-DFD5E4FC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reducer.py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B2232-FBDF-26E5-ABCF-AFF251BC5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8"/>
          <a:stretch/>
        </p:blipFill>
        <p:spPr>
          <a:xfrm>
            <a:off x="4944195" y="-1"/>
            <a:ext cx="4706431" cy="68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488</Words>
  <Application>Microsoft Macintosh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ISM6562 – Big Data for Business Applications</vt:lpstr>
      <vt:lpstr>Agenda </vt:lpstr>
      <vt:lpstr>Stdin, stdout, stderr</vt:lpstr>
      <vt:lpstr>We can redirect STDOUT and STDERROR to files:</vt:lpstr>
      <vt:lpstr>Or, we can pipe STDOUT from one program to STDIN of another:</vt:lpstr>
      <vt:lpstr>Writing a python program that reads STDIN</vt:lpstr>
      <vt:lpstr>Hadoop Streaming</vt:lpstr>
      <vt:lpstr>Mapper.py</vt:lpstr>
      <vt:lpstr>reducer.py</vt:lpstr>
      <vt:lpstr>Steps</vt:lpstr>
      <vt:lpstr>Running Hadoop streamer</vt:lpstr>
      <vt:lpstr>Weekly Programming Exercise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ISM6562 – Big Data for Business Applications</dc:title>
  <dc:creator>Timothy Smith</dc:creator>
  <cp:lastModifiedBy>Timothy Smith</cp:lastModifiedBy>
  <cp:revision>31</cp:revision>
  <dcterms:created xsi:type="dcterms:W3CDTF">2023-02-20T14:04:04Z</dcterms:created>
  <dcterms:modified xsi:type="dcterms:W3CDTF">2024-04-13T17:41:29Z</dcterms:modified>
</cp:coreProperties>
</file>