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9"/>
    <p:restoredTop sz="94675"/>
  </p:normalViewPr>
  <p:slideViewPr>
    <p:cSldViewPr snapToGrid="0" snapToObjects="1">
      <p:cViewPr varScale="1">
        <p:scale>
          <a:sx n="129" d="100"/>
          <a:sy n="12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350F-FDD7-4240-955C-B8F96D111C30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798C-7809-AC43-AD44-8770EE272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8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2D457B-A70B-B24E-B5F6-A110E57C4F21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3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0EB6-5609-FD49-AA29-10ABFD21C281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819C34-A5BD-8B4E-92AC-9461EAB839E9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7546-0134-204F-B287-DB135CF073A2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0FE3A5-959C-3449-9FF1-F776D97F1200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0FCD-2E77-234A-BC00-582EAE299516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B1C8-7B10-F44B-9797-DBDAABA42A3E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AFBE-36F6-8448-9D06-9FA43F4E01F5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C99-773B-394D-B362-B1B8CDE59343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4B44AE-2348-674D-8F34-D073AFA71D93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7F9C-CF3A-C345-8357-761034229B27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F2D631-D4E4-6540-B235-9630138B3BDC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88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4%D0%BE%D0%BA%D1%82%D1%80%D0%B8%D0%BD%D0%B0_%D0%B8%D0%BD%D1%84%D0%BE%D1%80%D0%BC%D0%B0%D1%86%D0%B8%D0%BE%D0%BD%D0%BD%D0%BE%D0%B9_%D0%B1%D0%B5%D0%B7%D0%BE%D0%BF%D0%B0%D1%81%D0%BD%D0%BE%D1%81%D1%82%D0%B8_%D0%A0%D0%BE%D1%81%D1%81%D0%B8%D0%B9%D1%81%D0%BA%D0%BE%D0%B9_%D0%A4%D0%B5%D0%B4%D0%B5%D1%80%D0%B0%D1%86%D0%B8%D0%B8#cite_note-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149AA-35C4-7B46-96C5-C1FE808E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Доктрина информационной безопасности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5BFD93-9C5F-8F4A-BC8C-CE76A38BC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Выполнила Исмакова даяна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Группы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Исит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189-1</a:t>
            </a:r>
          </a:p>
        </p:txBody>
      </p:sp>
    </p:spTree>
    <p:extLst>
      <p:ext uri="{BB962C8B-B14F-4D97-AF65-F5344CB8AC3E}">
        <p14:creationId xmlns:p14="http://schemas.microsoft.com/office/powerpoint/2010/main" val="7249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1D17-6368-AA4B-A0F2-CB71F71686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5188"/>
            <a:ext cx="7405688" cy="5091112"/>
          </a:xfrm>
        </p:spPr>
        <p:txBody>
          <a:bodyPr/>
          <a:lstStyle/>
          <a:p>
            <a:r>
              <a:rPr lang="ru-RU" b="1" dirty="0"/>
              <a:t>Доктрина информационной безопасности Российской Федерации</a:t>
            </a:r>
            <a:r>
              <a:rPr lang="ru-RU" dirty="0"/>
              <a:t> — документ, представляющий собой систему официальных взглядов на обеспечение национальной безопасности Российской Федерации в информационной сфере. </a:t>
            </a:r>
          </a:p>
          <a:p>
            <a:r>
              <a:rPr lang="ru-RU" dirty="0"/>
              <a:t>Доктрина утверждена Указом Президента Российской Федерации от 05.12.2016 года № 646</a:t>
            </a:r>
            <a:r>
              <a:rPr lang="ru-RU" baseline="30000" dirty="0">
                <a:hlinkClick r:id="rId2"/>
              </a:rPr>
              <a:t>[2]</a:t>
            </a:r>
            <a:r>
              <a:rPr lang="ru-RU" dirty="0"/>
              <a:t> и опубликована 6 декабря 2016 года.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755AD-67D1-0C46-AC0C-40E4EF39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513" y="864803"/>
            <a:ext cx="3664777" cy="50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6CCC-6ABF-8449-920B-8029A750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4783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C6D9E-2402-1444-897E-BF17390F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Национальные интересы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9A0239-D10E-2649-B730-4ACEAFF9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66" y="4575865"/>
            <a:ext cx="4607891" cy="203118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735AFD7-E901-AD42-8052-AE3E14C4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7765"/>
            <a:ext cx="11029615" cy="3776870"/>
          </a:xfrm>
        </p:spPr>
        <p:txBody>
          <a:bodyPr>
            <a:normAutofit/>
          </a:bodyPr>
          <a:lstStyle/>
          <a:p>
            <a:r>
              <a:rPr lang="ru-RU" dirty="0"/>
              <a:t>Обеспечение и защита конституционных прав и свобод человека и гражданина в части, касающейся получения и использования информации.</a:t>
            </a:r>
          </a:p>
          <a:p>
            <a:r>
              <a:rPr lang="ru-RU" dirty="0"/>
              <a:t>Обеспечение в России устойчивого и бесперебойного функционирования критической информационной инфраструктуры.</a:t>
            </a:r>
          </a:p>
          <a:p>
            <a:r>
              <a:rPr lang="ru-RU" dirty="0"/>
              <a:t>Развитие в России отрасли информационных технологий и электронной промышленности.</a:t>
            </a:r>
          </a:p>
          <a:p>
            <a:r>
              <a:rPr lang="ru-RU" dirty="0"/>
              <a:t>Продвижение достоверной информации о </a:t>
            </a:r>
            <a:r>
              <a:rPr lang="ru-RU" dirty="0" err="1"/>
              <a:t>госполитике</a:t>
            </a:r>
            <a:r>
              <a:rPr lang="ru-RU" dirty="0"/>
              <a:t> России и ее официальной позиции по социально значимым событиям в стране и мире.</a:t>
            </a:r>
          </a:p>
          <a:p>
            <a:r>
              <a:rPr lang="ru-RU" dirty="0"/>
              <a:t>Содействие формированию системы международной </a:t>
            </a:r>
            <a:br>
              <a:rPr lang="ru-RU" dirty="0"/>
            </a:br>
            <a:r>
              <a:rPr lang="ru-RU" dirty="0"/>
              <a:t>информационной безопасности.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1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1AEFF-2D7E-8D45-A2D5-327CA634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5983E-7622-7041-AAF2-642A47F1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Стремление "отдельных государств" использовать технологическое превосходство для доминирования в информационном пространстве. </a:t>
            </a:r>
          </a:p>
          <a:p>
            <a:r>
              <a:rPr lang="ru-RU" dirty="0"/>
              <a:t>Наращивание зарубежными странами возможностей по оказанию "информационно-психологического воздействия" на российское население с целью внутриполитической дестабилизации и подрыва суверенитета РФ. </a:t>
            </a:r>
          </a:p>
          <a:p>
            <a:r>
              <a:rPr lang="ru-RU" dirty="0"/>
              <a:t>Увеличение в зарубежных СМИ числа материалов, содержащих "предвзятую оценку государственной политики РФ", дискриминация российских средств массовой информации за рубежом.</a:t>
            </a:r>
          </a:p>
        </p:txBody>
      </p:sp>
    </p:spTree>
    <p:extLst>
      <p:ext uri="{BB962C8B-B14F-4D97-AF65-F5344CB8AC3E}">
        <p14:creationId xmlns:p14="http://schemas.microsoft.com/office/powerpoint/2010/main" val="25780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1A3D-C007-A348-8C97-F8996222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стратегическая цель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08517-659B-6A43-8488-FD2218B1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Защита жизненно важных интересов личности, общества и государства от внутренних и внешних угроз, связанных с применением информационных технологий в военно-политических целях.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89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FB694-E053-AF41-86BE-1E87AADC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доктриной </a:t>
            </a:r>
            <a:r>
              <a:rPr lang="ru-RU" sz="3600" dirty="0"/>
              <a:t>2000</a:t>
            </a:r>
            <a:r>
              <a:rPr lang="ru-RU" dirty="0"/>
              <a:t> г.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8DE19-2DF0-FB44-B323-4097AB51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Новая доктрина имеет более четкую и последовательную структуру. </a:t>
            </a:r>
          </a:p>
          <a:p>
            <a:r>
              <a:rPr lang="ru-RU" dirty="0"/>
              <a:t>В доктрине-2000 огромное внимание уделялось реализации прав и свобод граждан России на получение необходимой информации, доктрина-2016 делает основной упор на противостояние враждебным действиям зарубежных стран. </a:t>
            </a:r>
          </a:p>
          <a:p>
            <a:r>
              <a:rPr lang="ru-RU" dirty="0"/>
              <a:t>Отсутствие понятия "экстремистские организации» в версии 2000 г.</a:t>
            </a:r>
          </a:p>
          <a:p>
            <a:r>
              <a:rPr lang="ru-RU" dirty="0"/>
              <a:t>В доктрине 2016 г. впервые отмечается тенденция к увеличению негативных оценок России в зарубежных СМИ.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05945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{1CEF48E8-D583-A940-8CCB-77AF1DDC2714}tf10001123</Template>
  <TotalTime>559</TotalTime>
  <Words>300</Words>
  <Application>Microsoft Macintosh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Corbel</vt:lpstr>
      <vt:lpstr>Gill Sans MT</vt:lpstr>
      <vt:lpstr>Wingdings 2</vt:lpstr>
      <vt:lpstr>Дивиденд</vt:lpstr>
      <vt:lpstr>Доктрина информационной безопасности Российской Федерации</vt:lpstr>
      <vt:lpstr>Презентация PowerPoint</vt:lpstr>
      <vt:lpstr>Основные положения</vt:lpstr>
      <vt:lpstr>Национальные интересы</vt:lpstr>
      <vt:lpstr>информационные угрозы</vt:lpstr>
      <vt:lpstr>Главная стратегическая цель документа</vt:lpstr>
      <vt:lpstr>Сравнение с доктриной 2000 г.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Доктрина информационной безопасности Российской Федерации</dc:title>
  <dc:creator>Даяна Исмакова</dc:creator>
  <cp:lastModifiedBy>Даяна Исмакова</cp:lastModifiedBy>
  <cp:revision>14</cp:revision>
  <dcterms:created xsi:type="dcterms:W3CDTF">2020-10-01T05:58:49Z</dcterms:created>
  <dcterms:modified xsi:type="dcterms:W3CDTF">2020-10-01T15:18:19Z</dcterms:modified>
</cp:coreProperties>
</file>